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850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788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867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719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36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6174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396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072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455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788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556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CE62-A622-4FF6-877B-47E069013F88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491D-E138-4616-897A-CCAB7C9E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564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31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Faith</a:t>
            </a:r>
          </a:p>
          <a:p>
            <a:pPr algn="ctr"/>
            <a:r>
              <a:rPr lang="en-US" sz="5400" b="1" cap="none" spc="150" dirty="0" smtClean="0">
                <a:ln w="1143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a Child</a:t>
            </a:r>
            <a:endParaRPr lang="en-US" sz="5400" b="1" cap="none" spc="150" dirty="0">
              <a:ln w="1143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772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265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333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that time the disciples came to Jesus, saying, who then is greatest in the kingdom of heaven? 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Jesus called a little child to Him, set him in the midst of them,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said, assuredly, I say to you, unless you are converted and become as little children, you will by no means enter the kingdom of heaven.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whoever humbles himself as this little child is the greatest in the kingdom of heaven. </a:t>
            </a:r>
            <a:r>
              <a:rPr lang="en-US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Whoever receives one little child like this in My name receives Me</a:t>
            </a:r>
            <a:r>
              <a:rPr lang="en-US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6100" y="0"/>
            <a:ext cx="5871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18:1-5</a:t>
            </a:r>
            <a:endParaRPr lang="en-US" sz="5400" b="1" cap="none" spc="6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6543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97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472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“Assuredly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I say to you, unless you are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become as little children, you will by no means enter the kingdom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heaven”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(Matthew 18:3).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b="7526"/>
          <a:stretch/>
        </p:blipFill>
        <p:spPr>
          <a:xfrm>
            <a:off x="0" y="1859"/>
            <a:ext cx="9144000" cy="6856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"/>
            <a:ext cx="9164444" cy="687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9109" r="9954" b="948"/>
          <a:stretch/>
        </p:blipFill>
        <p:spPr>
          <a:xfrm>
            <a:off x="0" y="0"/>
            <a:ext cx="9164444" cy="6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83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6463" y="2967335"/>
            <a:ext cx="3735318" cy="92333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Isaiah 29:14</a:t>
            </a:r>
            <a:endParaRPr lang="en-US" sz="5400" b="1" cap="none" spc="300" dirty="0">
              <a:ln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1827" y="2971800"/>
            <a:ext cx="3230373" cy="92333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Acts 2:22</a:t>
            </a:r>
            <a:endParaRPr lang="en-US" sz="5400" b="1" cap="none" spc="600" dirty="0">
              <a:ln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1828" y="2986668"/>
            <a:ext cx="3230372" cy="92333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Acts 3:10</a:t>
            </a:r>
            <a:endParaRPr lang="en-US" sz="5400" b="1" cap="none" spc="600" dirty="0">
              <a:ln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4466" y="2956184"/>
            <a:ext cx="3530134" cy="92333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anose="03010101010201010101" pitchFamily="66" charset="0"/>
              </a:rPr>
              <a:t>1 John 4:4</a:t>
            </a:r>
            <a:endParaRPr lang="en-US" sz="5400" b="1" cap="none" spc="600" dirty="0">
              <a:ln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399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312 0.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173 0.2680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00174 0.1416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8580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 . . I am not ashamed, for I know whom I have believed and am persuaded that He is able to keep what I have committed to Him until that day,” 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Timothy 1:12).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6590" y="687659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 . . I am not ashamed, for 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 know whom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have believed and am persuaded that He is able to keep what I have committed to Him until that day,” 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Timothy 1:12).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590" y="68580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 . . I am not ashamed, for I know whom 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have believed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am persuaded that He is able to keep what I have committed to Him until that day,” 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Timothy 1:12).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8580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 . . I am not ashamed, for I know whom I have believed and 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persuaded that He is able to keep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what I have committed to Him until that day,” 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Timothy 1:12).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54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. 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whom I have believed and am persuaded that He is able to keep what I have committed to Him until that day,”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Timothy 1:12).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9" r="30259"/>
          <a:stretch/>
        </p:blipFill>
        <p:spPr>
          <a:xfrm>
            <a:off x="6397992" y="0"/>
            <a:ext cx="2746007" cy="2235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8475" b="27101"/>
          <a:stretch/>
        </p:blipFill>
        <p:spPr>
          <a:xfrm>
            <a:off x="6324600" y="-3739"/>
            <a:ext cx="2819399" cy="2239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6760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9259" y="166568"/>
            <a:ext cx="3276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Therefore </a:t>
            </a:r>
            <a:r>
              <a:rPr lang="en-US" sz="2200" b="1" u="sng" dirty="0">
                <a:ln>
                  <a:solidFill>
                    <a:srgbClr val="C00000"/>
                  </a:solidFill>
                </a:ln>
              </a:rPr>
              <a:t>do not worry</a:t>
            </a:r>
            <a:r>
              <a:rPr lang="en-US" sz="2200" b="1" dirty="0"/>
              <a:t>, saying, w</a:t>
            </a:r>
            <a:r>
              <a:rPr lang="en-US" sz="2200" b="1" dirty="0" smtClean="0"/>
              <a:t>hat </a:t>
            </a:r>
            <a:r>
              <a:rPr lang="en-US" sz="2200" b="1" dirty="0"/>
              <a:t>shall we eat</a:t>
            </a:r>
            <a:r>
              <a:rPr lang="en-US" sz="2200" b="1" dirty="0" smtClean="0"/>
              <a:t>? </a:t>
            </a:r>
            <a:r>
              <a:rPr lang="en-US" sz="2200" b="1" dirty="0"/>
              <a:t>or w</a:t>
            </a:r>
            <a:r>
              <a:rPr lang="en-US" sz="2200" b="1" dirty="0" smtClean="0"/>
              <a:t>hat </a:t>
            </a:r>
            <a:r>
              <a:rPr lang="en-US" sz="2200" b="1" dirty="0"/>
              <a:t>shall we drink</a:t>
            </a:r>
            <a:r>
              <a:rPr lang="en-US" sz="2200" b="1" dirty="0" smtClean="0"/>
              <a:t>? </a:t>
            </a:r>
            <a:r>
              <a:rPr lang="en-US" sz="2200" b="1" dirty="0"/>
              <a:t>or w</a:t>
            </a:r>
            <a:r>
              <a:rPr lang="en-US" sz="2200" b="1" dirty="0" smtClean="0"/>
              <a:t>hat </a:t>
            </a:r>
            <a:r>
              <a:rPr lang="en-US" sz="2200" b="1" dirty="0"/>
              <a:t>shall we wear</a:t>
            </a:r>
            <a:r>
              <a:rPr lang="en-US" sz="2200" b="1" dirty="0" smtClean="0"/>
              <a:t>? For </a:t>
            </a:r>
            <a:r>
              <a:rPr lang="en-US" sz="2200" b="1" dirty="0"/>
              <a:t>after all these things the Gentiles seek. For your heavenly Father knows that you need all these </a:t>
            </a:r>
            <a:r>
              <a:rPr lang="en-US" sz="2200" b="1" dirty="0" smtClean="0"/>
              <a:t>things. But </a:t>
            </a:r>
            <a:r>
              <a:rPr lang="en-US" sz="2200" b="1" dirty="0"/>
              <a:t>seek first the kingdom of God and His righteousness, and all these things shall be added to you. </a:t>
            </a:r>
            <a:r>
              <a:rPr lang="en-US" sz="2200" b="1" dirty="0" smtClean="0"/>
              <a:t>Therefore </a:t>
            </a:r>
            <a:r>
              <a:rPr lang="en-US" sz="2200" b="1" u="sng" dirty="0">
                <a:ln>
                  <a:solidFill>
                    <a:srgbClr val="C00000"/>
                  </a:solidFill>
                </a:ln>
              </a:rPr>
              <a:t>do not worry </a:t>
            </a:r>
            <a:r>
              <a:rPr lang="en-US" sz="2200" b="1" dirty="0"/>
              <a:t>about tomorrow, for tomorrow will worry about its own things. Sufficient for the day is its own trouble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/>
              <a:t>Matthew 6:31-34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146423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" r="15896"/>
          <a:stretch/>
        </p:blipFill>
        <p:spPr>
          <a:xfrm>
            <a:off x="0" y="0"/>
            <a:ext cx="456259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" y="0"/>
            <a:ext cx="4532857" cy="348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" y="0"/>
            <a:ext cx="4532857" cy="339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3121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354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JRBRONGER</cp:lastModifiedBy>
  <cp:revision>20</cp:revision>
  <dcterms:created xsi:type="dcterms:W3CDTF">2014-07-09T15:06:33Z</dcterms:created>
  <dcterms:modified xsi:type="dcterms:W3CDTF">2014-07-10T15:34:30Z</dcterms:modified>
</cp:coreProperties>
</file>