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11485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13661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5111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9322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71604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877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20345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6164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46794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75682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22144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D672-7B76-4BEB-AEBB-2B95E21BAC4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6DE5C-95FD-4540-872B-1D3D764D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2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3963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427" y="83820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7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Now there were certain Greeks among those who came up to worship at the feast. </a:t>
            </a:r>
            <a:r>
              <a:rPr lang="en-US" sz="2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7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Then they came to Philip, who was from Bethsaida of Galilee, and asked him, saying, sir, we wish to see Jesus. </a:t>
            </a:r>
            <a:r>
              <a:rPr lang="en-US" sz="2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27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Philip came and told Andrew, and in turn Andrew and Philip told Jesus. </a:t>
            </a:r>
            <a:r>
              <a:rPr lang="en-US" sz="2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23 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 Jesus answered them, saying, the hour has come that the Son of Man should be glorified. </a:t>
            </a:r>
            <a:r>
              <a:rPr lang="en-US" sz="2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Most assuredly, I say to you, unless a grain of wheat falls into the ground and dies, it remains alone; but if it dies, it produces much grain. </a:t>
            </a:r>
            <a:r>
              <a:rPr lang="en-US" sz="2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 who loves his life will lose it, and he who hates his life in this world will keep it for eternal life. </a:t>
            </a:r>
            <a:r>
              <a:rPr lang="en-US" sz="2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27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anyone serves Me, let him follow Me; and where I am, there My servant will be also. If anyone serves Me, him My Father will honor.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4177" y="0"/>
            <a:ext cx="5195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John 12:20-26</a:t>
            </a:r>
            <a:endParaRPr lang="en-US" sz="5400" b="1" cap="none" spc="600" dirty="0">
              <a:ln w="11430">
                <a:solidFill>
                  <a:srgbClr val="0070C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064267"/>
            <a:ext cx="42671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sir, we wish to see Jesus</a:t>
            </a:r>
          </a:p>
        </p:txBody>
      </p:sp>
    </p:spTree>
    <p:extLst>
      <p:ext uri="{BB962C8B-B14F-4D97-AF65-F5344CB8AC3E}">
        <p14:creationId xmlns:p14="http://schemas.microsoft.com/office/powerpoint/2010/main" val="10482473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3071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5" r="19790"/>
          <a:stretch/>
        </p:blipFill>
        <p:spPr>
          <a:xfrm>
            <a:off x="2427857" y="1072990"/>
            <a:ext cx="4288286" cy="38862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59" y="3822380"/>
            <a:ext cx="6656282" cy="2273620"/>
          </a:xfrm>
          <a:prstGeom prst="rect">
            <a:avLst/>
          </a:prstGeom>
        </p:spPr>
      </p:pic>
      <p:sp>
        <p:nvSpPr>
          <p:cNvPr id="4" name="Folded Corner 3"/>
          <p:cNvSpPr/>
          <p:nvPr/>
        </p:nvSpPr>
        <p:spPr>
          <a:xfrm>
            <a:off x="1828800" y="685800"/>
            <a:ext cx="5486400" cy="4081165"/>
          </a:xfrm>
          <a:prstGeom prst="foldedCorner">
            <a:avLst/>
          </a:prstGeom>
          <a:solidFill>
            <a:schemeClr val="tx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“He is a tall man, well shaped and of an amiable and reverend aspect; his hair is of a color that can hardly be matched, falling into graceful curls . . . parted on the crown of his head, running as a stream to the front after the fashion of the Nazarites; his forehead high, large and imposing; his cheeks without spot or wrinkle, beautiful with a lovely red; his nose and mouth formed with exquisite symmetry; his beard, and of a color suitable to his hair, reaching below his chin and parted in the middle like a fork; his eyes bright blue, clear and serene . . .”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052" y="685800"/>
            <a:ext cx="3209895" cy="4251200"/>
          </a:xfrm>
          <a:prstGeom prst="rect">
            <a:avLst/>
          </a:prstGeom>
          <a:ln w="1270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685114"/>
              </p:ext>
            </p:extLst>
          </p:nvPr>
        </p:nvGraphicFramePr>
        <p:xfrm>
          <a:off x="152400" y="609600"/>
          <a:ext cx="8839200" cy="40447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8426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Scandinavian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Hispanic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African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Asian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021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03035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2" t="12358" r="26455" b="20650"/>
          <a:stretch/>
        </p:blipFill>
        <p:spPr>
          <a:xfrm>
            <a:off x="3505200" y="1143000"/>
            <a:ext cx="5809785" cy="6075207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59" y="3822380"/>
            <a:ext cx="6656282" cy="22736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6858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God With Us</a:t>
            </a:r>
          </a:p>
          <a:p>
            <a:r>
              <a:rPr lang="en-US" sz="4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Friend of Sinners</a:t>
            </a:r>
          </a:p>
          <a:p>
            <a:r>
              <a:rPr lang="en-US" sz="4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Expression of Love</a:t>
            </a:r>
            <a:endParaRPr lang="en-US" sz="48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7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12679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147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JRBRONGER</cp:lastModifiedBy>
  <cp:revision>12</cp:revision>
  <dcterms:created xsi:type="dcterms:W3CDTF">2014-07-08T14:15:16Z</dcterms:created>
  <dcterms:modified xsi:type="dcterms:W3CDTF">2014-07-09T13:44:23Z</dcterms:modified>
</cp:coreProperties>
</file>