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512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698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949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3101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951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350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451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254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0667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7290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2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FC97-5139-491C-9A8E-5A7711302949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5E93-FC89-4511-A9B4-F67F5375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319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2"/>
            <a:ext cx="9144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say then: Walk in the Spirit, and you shall not fulfill the lust of the flesh.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flesh lusts against the Spirit, and the Spirit against the flesh; and these are contrary to one another, so that you do not do the things that you wish.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if you are led by the Spirit, you are not under the law.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the works of the flesh are evident, which are: adultery, fornication, uncleanness, lewdness,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idolatry, sorcery, hatred, contentions, jealousies, outbursts of wrath, selfish ambitions, dissensions, heresies,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envy, murders, drunkenness, revelries, and the like; of which I tell you beforehand, just as I also told you in time past, that those who practice such things will not inherit the kingdom of God.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the fruit of the Spirit is love, joy, peace, longsuffering, kindness, goodness, faithfulness,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gentleness, self-control. Against such there is no law.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those who are Christ’s have crucified the flesh with its passions and desires.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we live in the Spirit, let us also walk in the Spirit. </a:t>
            </a:r>
            <a:r>
              <a:rPr lang="en-US" sz="22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 us not become conceited, provoking one another, envying one another.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844" y="0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Galatians 5:16-26</a:t>
            </a:r>
            <a:endParaRPr lang="en-US" sz="5400" b="1" cap="none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1013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6508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1012"/>
            <a:ext cx="4016829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flesh lusts against the Spirit, and the Spirit against the flesh; and these are contrary to one another, so that you do not do the things that you wish,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(Gal 5:17).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2257" y="2525486"/>
            <a:ext cx="4691743" cy="4332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52257" y="2699662"/>
            <a:ext cx="40603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Uncleanness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Lewdness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Idolatry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Sorcery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Jealousies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utbursts of wrath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elfish ambitions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499" y="2698321"/>
            <a:ext cx="2476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Heresies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Murders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Drunkenness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the Like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525486"/>
            <a:ext cx="4572000" cy="4332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1734" r="15947"/>
          <a:stretch/>
        </p:blipFill>
        <p:spPr>
          <a:xfrm>
            <a:off x="0" y="771088"/>
            <a:ext cx="4572000" cy="192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0140" b="3627"/>
          <a:stretch/>
        </p:blipFill>
        <p:spPr>
          <a:xfrm>
            <a:off x="4452257" y="787828"/>
            <a:ext cx="4822372" cy="189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74171" y="2682922"/>
            <a:ext cx="4060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Longsuffering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Gentleness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Self-control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102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uiExpand="1" build="p" bldLvl="5"/>
      <p:bldP spid="6" grpId="0" uiExpand="1" build="p" bldLvl="5"/>
      <p:bldP spid="15" grpId="0" animBg="1"/>
      <p:bldP spid="16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59829"/>
            <a:ext cx="9143999" cy="16981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1277" y="5351306"/>
            <a:ext cx="7861447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200" b="1" cap="none" spc="30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Revelation 7:13-17</a:t>
            </a:r>
            <a:endParaRPr lang="en-US" sz="6200" b="1" cap="none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390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65" y="1025912"/>
            <a:ext cx="8294470" cy="55198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571"/>
              </a:avLst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God enters my life through my mind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9318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1" y="2877108"/>
            <a:ext cx="7278198" cy="3980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747" y="6416"/>
            <a:ext cx="86405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Conversion is Complete Surrender</a:t>
            </a:r>
            <a:endParaRPr lang="en-US" sz="4800" b="1" cap="none" spc="3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8765" r="17024" b="47488"/>
          <a:stretch/>
        </p:blipFill>
        <p:spPr>
          <a:xfrm>
            <a:off x="1088572" y="1153886"/>
            <a:ext cx="7228114" cy="22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86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6024" y="5705954"/>
            <a:ext cx="64119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Love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(1 Cor 13:13) – In this we become like God (Matthew 6:43-48)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906" y="5719227"/>
            <a:ext cx="64119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Joy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(Phil 4:1) – Jesus is the source of all joy (1 Pet 1:8)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1590" y="5692681"/>
            <a:ext cx="65261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Peace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(Rom 5:1) – Peace with God brings the believer peace of mind (Phil 4:6-7)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821" y="5705954"/>
            <a:ext cx="65261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Longsuffering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(1 Cor 13:4) – Patience is its offspring (James 5:7-9)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2" y="5719227"/>
            <a:ext cx="6754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Kindness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(Eph 4:32) – A show of kindness will heal all relationships (Rom 12:19-21)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652" y="5724001"/>
            <a:ext cx="6754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Goodness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(Matt 5:16) – It can’t be said of many “he is a good man” (Rom 15:14)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7414" y="5719227"/>
            <a:ext cx="68716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Faithfulness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(Heb 11:6) – Faithful to God, brethren, commitments, promises (3 Jn 5)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8058" y="5734887"/>
            <a:ext cx="68716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Gentleness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(Matt 11:29) – Gentleness isn’t fearfulness (Matt 21:12)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895" y="5710728"/>
            <a:ext cx="68716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Self-control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(Matt 16:24) – Many have not conquered themselves (Josh 7:21)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720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005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254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13</cp:revision>
  <dcterms:created xsi:type="dcterms:W3CDTF">2014-06-21T19:51:42Z</dcterms:created>
  <dcterms:modified xsi:type="dcterms:W3CDTF">2014-06-22T13:49:03Z</dcterms:modified>
</cp:coreProperties>
</file>