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4ADFC-02A2-400C-9A4F-2C7B2F92327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B8230-2F52-47A9-8ED2-CDDBC5BD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3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B8230-2F52-47A9-8ED2-CDDBC5BDAA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B8230-2F52-47A9-8ED2-CDDBC5BDAA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82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B8230-2F52-47A9-8ED2-CDDBC5BDAA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04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B8230-2F52-47A9-8ED2-CDDBC5BDAA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80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B8230-2F52-47A9-8ED2-CDDBC5BDAA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13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B8230-2F52-47A9-8ED2-CDDBC5BDAA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31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B8230-2F52-47A9-8ED2-CDDBC5BDAA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0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B8230-2F52-47A9-8ED2-CDDBC5BDAA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6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59961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14276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745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96812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58765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7887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74865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69826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11659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95577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3228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0629-92C7-42F3-A32B-CFC2E2ED613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6846-7682-432A-BF7B-2260C622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65532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6209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5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5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5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said, I will guard my ways, lest I sin with my tongue; I will restrain my mouth with a muzzle, while the wicked are before me. </a:t>
            </a:r>
            <a:r>
              <a:rPr lang="en-US" sz="265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5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5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was mute with silence, I held my peace even from good;</a:t>
            </a:r>
            <a:r>
              <a:rPr lang="en-US" sz="2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5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my sorrow was stirred up. </a:t>
            </a:r>
            <a:r>
              <a:rPr lang="en-US" sz="265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5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5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 heart was hot within me;</a:t>
            </a:r>
            <a:r>
              <a:rPr lang="en-US" sz="26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5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while I was musing, the fire burned. Then I spoke with my tongue: </a:t>
            </a:r>
            <a:r>
              <a:rPr lang="en-US" sz="265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5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50" b="1" cap="small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65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make me to know my end, and what is the measure of my days, that I may know how frail I am. </a:t>
            </a:r>
            <a:r>
              <a:rPr lang="en-US" sz="265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65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5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Indeed, You have made my days as handbreadths, and my age is as nothing before You; certainly every man at his best state is but vapor. Selah </a:t>
            </a:r>
            <a:r>
              <a:rPr lang="en-US" sz="265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65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5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Surely every man walks about like a shadow; surely they busy themselves in vain; he heaps up riches, and does not know who will gather them.</a:t>
            </a:r>
            <a:r>
              <a:rPr lang="en-US" sz="265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5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65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5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now, Lord, what do I wait for? My hope is in You.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04341" y="0"/>
            <a:ext cx="5135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600" dirty="0" smtClean="0">
                <a:ln w="11430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Psalms 39:1-7</a:t>
            </a:r>
            <a:endParaRPr lang="en-US" sz="5400" b="1" cap="none" spc="600" dirty="0">
              <a:ln w="11430">
                <a:solidFill>
                  <a:srgbClr val="00206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63026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00040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3515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Rectangle 2"/>
          <p:cNvSpPr/>
          <p:nvPr/>
        </p:nvSpPr>
        <p:spPr>
          <a:xfrm>
            <a:off x="76200" y="76200"/>
            <a:ext cx="5029200" cy="6705600"/>
          </a:xfrm>
          <a:prstGeom prst="rect">
            <a:avLst/>
          </a:prstGeom>
          <a:solidFill>
            <a:srgbClr val="00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1470" y="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King David’s Dark Reflections</a:t>
            </a:r>
            <a:endParaRPr lang="en-US" sz="28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920621"/>
            <a:ext cx="449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 Sam 11:1-27)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Censure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 Sam 12:1-12)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Remorse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 Sam 12:13)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Consequences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 Sam 12:10)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Pierced (Psa 38:2)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Sick (Psa 38:3)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Troubles (Psa 38:6)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Distressed (Psa 38:8)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Abandoned (Psa 38:11)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Enemies seek him (Psa 38:12)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Grieves over his sin (Psa 38:18)</a:t>
            </a:r>
          </a:p>
          <a:p>
            <a:pPr marL="55563" lvl="1" indent="4016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Refuses to cry out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(Psa 39:1-2)</a:t>
            </a:r>
          </a:p>
          <a:p>
            <a:pPr marL="55563" lvl="1" indent="4016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reflections lit a fire 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(Psa 39:3)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0877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32" b="21251"/>
          <a:stretch/>
        </p:blipFill>
        <p:spPr>
          <a:xfrm>
            <a:off x="168363" y="0"/>
            <a:ext cx="8747037" cy="107803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</p:pic>
      <p:grpSp>
        <p:nvGrpSpPr>
          <p:cNvPr id="15" name="Group 14"/>
          <p:cNvGrpSpPr/>
          <p:nvPr/>
        </p:nvGrpSpPr>
        <p:grpSpPr>
          <a:xfrm>
            <a:off x="3276600" y="1056373"/>
            <a:ext cx="2590800" cy="2286000"/>
            <a:chOff x="3276600" y="1295400"/>
            <a:chExt cx="2590800" cy="2286000"/>
          </a:xfrm>
        </p:grpSpPr>
        <p:sp>
          <p:nvSpPr>
            <p:cNvPr id="8" name="Oval 7"/>
            <p:cNvSpPr/>
            <p:nvPr/>
          </p:nvSpPr>
          <p:spPr>
            <a:xfrm>
              <a:off x="3276600" y="1295400"/>
              <a:ext cx="2590800" cy="2286000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48046" y="1730514"/>
              <a:ext cx="178766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4000" b="1" cap="none" spc="0" dirty="0" smtClean="0">
                  <a:ln w="50800">
                    <a:noFill/>
                  </a:ln>
                  <a:solidFill>
                    <a:schemeClr val="bg1"/>
                  </a:solidFill>
                  <a:effectLst/>
                  <a:latin typeface="Monotype Corsiva" panose="03010101010201010101" pitchFamily="66" charset="0"/>
                </a:rPr>
                <a:t>Funerals</a:t>
              </a:r>
              <a:endParaRPr lang="en-US" sz="4000" b="1" cap="none" spc="0" dirty="0">
                <a:ln w="50800">
                  <a:noFill/>
                </a:ln>
                <a:solidFill>
                  <a:schemeClr val="bg1"/>
                </a:solidFill>
                <a:effectLst/>
                <a:latin typeface="Monotype Corsiva" panose="03010101010201010101" pitchFamily="66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76600" y="1056373"/>
            <a:ext cx="2610128" cy="2286000"/>
            <a:chOff x="5543272" y="3111302"/>
            <a:chExt cx="2610128" cy="2286000"/>
          </a:xfrm>
        </p:grpSpPr>
        <p:sp>
          <p:nvSpPr>
            <p:cNvPr id="12" name="Oval 11"/>
            <p:cNvSpPr/>
            <p:nvPr/>
          </p:nvSpPr>
          <p:spPr>
            <a:xfrm>
              <a:off x="5562600" y="3111302"/>
              <a:ext cx="2590800" cy="2286000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19152148">
              <a:off x="5543272" y="3751088"/>
              <a:ext cx="1787669" cy="61660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4000" b="1" cap="none" spc="0" dirty="0" smtClean="0">
                  <a:ln w="50800">
                    <a:noFill/>
                  </a:ln>
                  <a:solidFill>
                    <a:schemeClr val="accent6"/>
                  </a:solidFill>
                  <a:effectLst/>
                  <a:latin typeface="Monotype Corsiva" panose="03010101010201010101" pitchFamily="66" charset="0"/>
                </a:rPr>
                <a:t>Troubles</a:t>
              </a:r>
              <a:endParaRPr lang="en-US" sz="4000" b="1" cap="none" spc="0" dirty="0">
                <a:ln w="50800">
                  <a:noFill/>
                </a:ln>
                <a:solidFill>
                  <a:schemeClr val="accent6"/>
                </a:solidFill>
                <a:effectLst/>
                <a:latin typeface="Monotype Corsiva" panose="03010101010201010101" pitchFamily="66" charset="0"/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3281060" y="1143000"/>
            <a:ext cx="2590800" cy="2286000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>
                <a:lumMod val="95000"/>
                <a:lumOff val="5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1417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34543"/>
            <a:ext cx="4572000" cy="667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Lord, make me to know my end, and what is the measure of my days, that I may know how frail I am.</a:t>
            </a:r>
          </a:p>
          <a:p>
            <a:endParaRPr lang="en-US" sz="2250" b="1" dirty="0" smtClean="0">
              <a:ln>
                <a:solidFill>
                  <a:srgbClr val="FFC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5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Indeed, You have made my days as handbreadths, and my age is as nothing before You; certainly every man at his best state is but vapor. </a:t>
            </a:r>
          </a:p>
          <a:p>
            <a:endParaRPr lang="en-US" sz="2250" b="1" dirty="0" smtClean="0">
              <a:ln>
                <a:solidFill>
                  <a:srgbClr val="FFC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5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Surely every man walks about like a shadow; surely they busy themselves in vain; He heaps up riches, and does not know who will gather them.</a:t>
            </a:r>
          </a:p>
          <a:p>
            <a:endParaRPr lang="en-US" sz="2250" b="1" dirty="0" smtClean="0">
              <a:ln>
                <a:solidFill>
                  <a:srgbClr val="FFC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5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And now, Lord, what do I wait for? My hope is in You.</a:t>
            </a:r>
          </a:p>
          <a:p>
            <a:endParaRPr lang="en-US" sz="2250" b="1" dirty="0" smtClean="0">
              <a:ln>
                <a:solidFill>
                  <a:srgbClr val="FFC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25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39:</a:t>
            </a:r>
            <a:endParaRPr lang="en-US" sz="2250" b="1" dirty="0">
              <a:ln>
                <a:solidFill>
                  <a:srgbClr val="FFC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9029" y="3852746"/>
            <a:ext cx="4343400" cy="2895600"/>
            <a:chOff x="39029" y="3852746"/>
            <a:chExt cx="4343400" cy="28956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29" y="3852746"/>
              <a:ext cx="4343400" cy="28956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238732" y="4191000"/>
              <a:ext cx="1943994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3600" cap="none" spc="0" dirty="0" smtClean="0">
                  <a:ln w="50800"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/>
                  </a:solidFill>
                  <a:effectLst/>
                </a:rPr>
                <a:t>Certainty</a:t>
              </a:r>
            </a:p>
            <a:p>
              <a:pPr algn="ctr"/>
              <a:r>
                <a:rPr lang="en-US" sz="3600" dirty="0" smtClean="0">
                  <a:ln w="50800"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/>
                  </a:solidFill>
                </a:rPr>
                <a:t>of</a:t>
              </a:r>
            </a:p>
            <a:p>
              <a:pPr algn="ctr"/>
              <a:r>
                <a:rPr lang="en-US" sz="3600" cap="none" spc="0" dirty="0" smtClean="0">
                  <a:ln w="50800"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/>
                  </a:solidFill>
                  <a:effectLst/>
                </a:rPr>
                <a:t>Death</a:t>
              </a:r>
              <a:endParaRPr lang="en-US" sz="3600" cap="none" spc="0" dirty="0">
                <a:ln w="5080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4572000" y="762000"/>
            <a:ext cx="4572000" cy="2133600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23024" y="4052781"/>
            <a:ext cx="4159405" cy="2645317"/>
            <a:chOff x="131026" y="1066733"/>
            <a:chExt cx="4159405" cy="264531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025" b="5321"/>
            <a:stretch/>
          </p:blipFill>
          <p:spPr>
            <a:xfrm>
              <a:off x="131026" y="1066733"/>
              <a:ext cx="4159405" cy="264531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3" name="Rectangle 12"/>
            <p:cNvSpPr/>
            <p:nvPr/>
          </p:nvSpPr>
          <p:spPr>
            <a:xfrm>
              <a:off x="1951329" y="1085318"/>
              <a:ext cx="2339102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5400" cap="none" spc="300" dirty="0" smtClean="0">
                  <a:ln w="50800"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Frailty</a:t>
              </a:r>
              <a:endParaRPr lang="en-US" sz="5400" spc="300" dirty="0">
                <a:ln w="5080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5400" cap="none" spc="300" dirty="0" smtClean="0">
                  <a:ln w="50800"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en-US" sz="5400" spc="300" dirty="0">
                  <a:ln w="50800"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lang="en-US" sz="5400" cap="none" spc="300" dirty="0" smtClean="0">
                  <a:ln w="50800"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ife</a:t>
              </a:r>
              <a:endParaRPr lang="en-US" sz="5400" cap="none" spc="300" dirty="0">
                <a:ln w="5080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4566424" y="38260"/>
            <a:ext cx="4572000" cy="723740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566424" y="3048000"/>
            <a:ext cx="4572000" cy="1900529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23024" y="3682864"/>
            <a:ext cx="4201791" cy="3015234"/>
            <a:chOff x="118306" y="394418"/>
            <a:chExt cx="4201791" cy="3015234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63" b="9949"/>
            <a:stretch/>
          </p:blipFill>
          <p:spPr>
            <a:xfrm>
              <a:off x="118306" y="394418"/>
              <a:ext cx="4184846" cy="301523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8" name="Rectangle 17"/>
            <p:cNvSpPr/>
            <p:nvPr/>
          </p:nvSpPr>
          <p:spPr>
            <a:xfrm>
              <a:off x="121512" y="430233"/>
              <a:ext cx="4198585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3600" cap="none" spc="300" dirty="0" smtClean="0">
                  <a:ln w="50800"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Disappointments</a:t>
              </a:r>
            </a:p>
            <a:p>
              <a:pPr algn="ctr"/>
              <a:r>
                <a:rPr lang="en-US" sz="3600" spc="300" dirty="0" smtClean="0">
                  <a:ln w="50800">
                    <a:solidFill>
                      <a:schemeClr val="bg1">
                        <a:lumMod val="85000"/>
                      </a:schemeClr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Sorrows</a:t>
              </a:r>
              <a:endParaRPr lang="en-US" sz="3600" cap="none" spc="300" dirty="0">
                <a:ln w="5080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4566424" y="5190481"/>
            <a:ext cx="4572000" cy="827946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87645" y="3852746"/>
            <a:ext cx="4349268" cy="2710952"/>
            <a:chOff x="118582" y="609601"/>
            <a:chExt cx="4349268" cy="271095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582" y="609601"/>
              <a:ext cx="4318331" cy="271095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2" name="Rectangle 21"/>
            <p:cNvSpPr/>
            <p:nvPr/>
          </p:nvSpPr>
          <p:spPr>
            <a:xfrm>
              <a:off x="118582" y="1601450"/>
              <a:ext cx="4349268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4400" cap="none" spc="300" dirty="0" smtClean="0">
                  <a:ln w="12700">
                    <a:solidFill>
                      <a:srgbClr val="FFFF00"/>
                    </a:solidFill>
                  </a:ln>
                  <a:solidFill>
                    <a:sysClr val="windowText" lastClr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Come unto Me</a:t>
              </a:r>
            </a:p>
            <a:p>
              <a:pPr algn="ctr"/>
              <a:r>
                <a:rPr lang="en-US" sz="4400" spc="300" dirty="0" smtClean="0">
                  <a:ln w="12700">
                    <a:solidFill>
                      <a:srgbClr val="FFFF00"/>
                    </a:solidFill>
                  </a:ln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Matt 11:28</a:t>
              </a:r>
              <a:endParaRPr lang="en-US" sz="4400" cap="none" spc="300" dirty="0">
                <a:ln w="12700"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83093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1600" y="3657600"/>
            <a:ext cx="3962400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God be thanked that though you were slaves of sin, yet you obeyed from the heart that form of doctrine to which you were delivered. And </a:t>
            </a: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been set free from sin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you became slaves of righteousness.</a:t>
            </a:r>
          </a:p>
          <a:p>
            <a:pPr algn="r"/>
            <a:endParaRPr lang="en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6:17-18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93" y="0"/>
            <a:ext cx="76068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300" dirty="0" smtClean="0">
                <a:ln w="5080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US" sz="4000" b="1" u="sng" cap="none" spc="300" dirty="0" smtClean="0">
                <a:ln w="5080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4000" b="1" cap="none" spc="300" dirty="0" smtClean="0">
                <a:ln w="50800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waiting for?</a:t>
            </a:r>
            <a:endParaRPr lang="en-US" sz="4000" b="1" cap="none" spc="300" dirty="0">
              <a:ln w="50800"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3483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8390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305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Deacons Room</cp:lastModifiedBy>
  <cp:revision>16</cp:revision>
  <dcterms:created xsi:type="dcterms:W3CDTF">2014-06-25T16:52:52Z</dcterms:created>
  <dcterms:modified xsi:type="dcterms:W3CDTF">2014-06-29T15:27:52Z</dcterms:modified>
</cp:coreProperties>
</file>