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97B4EC"/>
    <a:srgbClr val="31FBF3"/>
    <a:srgbClr val="0033E2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2AD72-9295-41ED-B758-561A16AF6123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0F116-3BB9-40B5-A132-D6B0D2C2A0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F116-3BB9-40B5-A132-D6B0D2C2A04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F116-3BB9-40B5-A132-D6B0D2C2A04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F116-3BB9-40B5-A132-D6B0D2C2A04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F116-3BB9-40B5-A132-D6B0D2C2A04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F116-3BB9-40B5-A132-D6B0D2C2A04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C03D7-D067-40AA-9780-493AB62EA9BC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9B8B-DCC5-4572-AF53-3FDA5F801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278B3-B640-453D-AEC3-BC9A714778C5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30D7-5F89-4452-B141-CE0BFEB36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19F9B-FC16-49C8-967F-9A5686BB355D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9504B-4255-44C1-978B-EB5854AB9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95A9B-C3D9-4B1F-A72D-CB597432D8B1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327D-EF74-4CC1-903D-39FD89A5C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8E70-57B2-4E1C-9357-FC0E6C9FBC3F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D2D6-A2BF-4ABF-AD45-969EAB9E8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8E8AF-249B-41B4-A845-9DACE6B5407B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69AE-BACB-4276-85DA-FEBE060C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4C1C-6339-4AA1-841E-69CB7760560E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FD63-B167-4E81-8932-2A59D2AC5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F34B-4357-406D-A4A4-46722463FB0E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78B2-75B7-45F1-8729-2FF576E1A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AA0F-D9F5-4A56-B4C5-03830A765C11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FC54-8F0A-4D58-8DD5-C702CA607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90FE-5480-453B-9E6E-63DC2BB1F142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1678F-F050-4124-A0CC-980C7913E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D4BB5-8612-4C7B-81AA-399761F546EC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897E-76BC-4DBC-9783-DE3EE2468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1F528B-8667-4E83-BF85-AE46AB6ED7EB}" type="datetimeFigureOut">
              <a:rPr lang="en-US"/>
              <a:pPr>
                <a:defRPr/>
              </a:pPr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E00851-E154-465F-B68A-B8E1016FC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FB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2057400"/>
            <a:ext cx="3657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Commission (Matt 28:19-20).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What began w/handful (Ac 1:15).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Became 3000 (Ac 2:41).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Then 5000 (Ac 4:4).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Filled city w/ teaching (Ac 5:28).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Turned world upside down (Ac 17:6).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Reached all the world (Col 1:5-6).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Estimate 6-million by close of 1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century.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Local churches springing up everywhere.</a:t>
            </a:r>
          </a:p>
        </p:txBody>
      </p:sp>
      <p:pic>
        <p:nvPicPr>
          <p:cNvPr id="2051" name="Picture 3" descr="Glob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0"/>
            <a:ext cx="584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152400"/>
            <a:ext cx="3886200" cy="1754326"/>
          </a:xfrm>
          <a:prstGeom prst="rect">
            <a:avLst/>
          </a:prstGeom>
          <a:solidFill>
            <a:srgbClr val="FFFFFF">
              <a:alpha val="60000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E2"/>
                </a:solidFill>
                <a:latin typeface="Arial" pitchFamily="34" charset="0"/>
                <a:cs typeface="Arial" pitchFamily="34" charset="0"/>
              </a:rPr>
              <a:t>Local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E2"/>
                </a:solidFill>
                <a:latin typeface="Arial" pitchFamily="34" charset="0"/>
                <a:cs typeface="Arial" pitchFamily="34" charset="0"/>
              </a:rPr>
              <a:t>Churches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1371600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Jerusalem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1828800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Corinth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2286000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Galatia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743200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Ephesus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3238500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Colosse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3175" y="3736975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Antioch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000"/>
                            </p:stCondLst>
                            <p:childTnLst>
                              <p:par>
                                <p:cTn id="95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FB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Glob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0"/>
            <a:ext cx="584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6200" y="152400"/>
            <a:ext cx="3886200" cy="1754326"/>
          </a:xfrm>
          <a:prstGeom prst="rect">
            <a:avLst/>
          </a:prstGeom>
          <a:solidFill>
            <a:srgbClr val="FFFFFF">
              <a:alpha val="60000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E2"/>
                </a:solidFill>
                <a:latin typeface="Arial" pitchFamily="34" charset="0"/>
                <a:cs typeface="Arial" pitchFamily="34" charset="0"/>
              </a:rPr>
              <a:t>How is it Possible?</a:t>
            </a:r>
          </a:p>
        </p:txBody>
      </p:sp>
      <p:pic>
        <p:nvPicPr>
          <p:cNvPr id="15364" name="Picture 4" descr="http://www.savedbygrace.net/images/Book%20-%20The%20Purpose%20Driven%20Church%20(www.LifeWayStores.com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3450" y="1981200"/>
            <a:ext cx="21145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371600" y="5715000"/>
            <a:ext cx="7467600" cy="990600"/>
          </a:xfrm>
          <a:prstGeom prst="wedgeRectCallout">
            <a:avLst>
              <a:gd name="adj1" fmla="val -42324"/>
              <a:gd name="adj2" fmla="val -240222"/>
            </a:avLst>
          </a:prstGeom>
          <a:solidFill>
            <a:srgbClr val="0033E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AutoNum type="arabicPeriod"/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 the Church like a business.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Dumb Down the Message (Social activities).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FB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Glob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0"/>
            <a:ext cx="584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6200" y="152400"/>
            <a:ext cx="3886200" cy="1754326"/>
          </a:xfrm>
          <a:prstGeom prst="rect">
            <a:avLst/>
          </a:prstGeom>
          <a:solidFill>
            <a:srgbClr val="FFFFFF">
              <a:alpha val="60000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E2"/>
                </a:solidFill>
                <a:latin typeface="Arial" pitchFamily="34" charset="0"/>
                <a:cs typeface="Arial" pitchFamily="34" charset="0"/>
              </a:rPr>
              <a:t>How is it Possible?</a:t>
            </a:r>
          </a:p>
        </p:txBody>
      </p:sp>
      <p:pic>
        <p:nvPicPr>
          <p:cNvPr id="16393" name="Picture 9" descr="bibl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5096">
            <a:off x="152400" y="1981200"/>
            <a:ext cx="3581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371600" y="3657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CC"/>
                </a:solidFill>
                <a:latin typeface="Times New Roman" pitchFamily="18" charset="0"/>
              </a:rPr>
              <a:t>Acts 11:19-26</a:t>
            </a:r>
          </a:p>
        </p:txBody>
      </p:sp>
      <p:sp>
        <p:nvSpPr>
          <p:cNvPr id="16395" name="AutoShape 11" descr="Parchment"/>
          <p:cNvSpPr>
            <a:spLocks noChangeArrowheads="1"/>
          </p:cNvSpPr>
          <p:nvPr/>
        </p:nvSpPr>
        <p:spPr bwMode="auto">
          <a:xfrm>
            <a:off x="228600" y="5486400"/>
            <a:ext cx="8534400" cy="1143000"/>
          </a:xfrm>
          <a:prstGeom prst="wedgeRectCallout">
            <a:avLst>
              <a:gd name="adj1" fmla="val -25671"/>
              <a:gd name="adj2" fmla="val -180694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	But some of them were men from Cyprus and Cyrene, who, when they had come to Antioch, spoke to the Hellenists, preaching the Lord Jesus.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505200" y="6629400"/>
            <a:ext cx="1905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AutoShape 15" descr="Parchment"/>
          <p:cNvSpPr>
            <a:spLocks noChangeArrowheads="1"/>
          </p:cNvSpPr>
          <p:nvPr/>
        </p:nvSpPr>
        <p:spPr bwMode="auto">
          <a:xfrm>
            <a:off x="228600" y="5486400"/>
            <a:ext cx="8534400" cy="1143000"/>
          </a:xfrm>
          <a:prstGeom prst="wedgeRectCallout">
            <a:avLst>
              <a:gd name="adj1" fmla="val -25671"/>
              <a:gd name="adj2" fmla="val -180694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21	And the hand of the Lord was with them, and a great number believed and turned to the Lord.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971800" y="6248400"/>
            <a:ext cx="3886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4425" y="2289175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Antioch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2736850"/>
            <a:ext cx="1219200" cy="381000"/>
          </a:xfrm>
          <a:prstGeom prst="rect">
            <a:avLst/>
          </a:prstGeom>
          <a:solidFill>
            <a:srgbClr val="0033E2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Danville</a:t>
            </a:r>
          </a:p>
        </p:txBody>
      </p:sp>
      <p:sp>
        <p:nvSpPr>
          <p:cNvPr id="16407" name="AutoShape 23"/>
          <p:cNvSpPr>
            <a:spLocks noChangeArrowheads="1"/>
          </p:cNvSpPr>
          <p:nvPr/>
        </p:nvSpPr>
        <p:spPr bwMode="auto">
          <a:xfrm>
            <a:off x="4191000" y="3429000"/>
            <a:ext cx="2514600" cy="1066800"/>
          </a:xfrm>
          <a:prstGeom prst="wedgeRoundRectCallout">
            <a:avLst>
              <a:gd name="adj1" fmla="val -15532"/>
              <a:gd name="adj2" fmla="val 188986"/>
              <a:gd name="adj3" fmla="val 16667"/>
            </a:avLst>
          </a:prstGeom>
          <a:solidFill>
            <a:schemeClr val="accent1">
              <a:alpha val="50000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400"/>
              </a:spcBef>
              <a:spcAft>
                <a:spcPts val="200"/>
              </a:spcAft>
              <a:defRPr/>
            </a:pPr>
            <a:r>
              <a:rPr lang="en-US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epistrephoô</a:t>
            </a:r>
            <a:r>
              <a:rPr lang="en-US"/>
              <a:t> </a:t>
            </a:r>
          </a:p>
          <a:p>
            <a:pPr algn="ctr"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“converted”</a:t>
            </a:r>
          </a:p>
          <a:p>
            <a:pPr algn="ctr"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Acts 3:19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5" grpId="0" animBg="1"/>
      <p:bldP spid="16395" grpId="1" animBg="1"/>
      <p:bldP spid="16396" grpId="0" animBg="1"/>
      <p:bldP spid="16396" grpId="1" animBg="1"/>
      <p:bldP spid="16399" grpId="0" animBg="1"/>
      <p:bldP spid="16400" grpId="0" animBg="1"/>
      <p:bldP spid="164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113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 Bronger</dc:creator>
  <cp:lastModifiedBy> </cp:lastModifiedBy>
  <cp:revision>15</cp:revision>
  <dcterms:created xsi:type="dcterms:W3CDTF">2010-04-30T12:42:18Z</dcterms:created>
  <dcterms:modified xsi:type="dcterms:W3CDTF">2010-05-16T22:07:51Z</dcterms:modified>
</cp:coreProperties>
</file>