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59" r:id="rId2"/>
    <p:sldMasterId id="2147483660" r:id="rId3"/>
    <p:sldMasterId id="2147483661" r:id="rId4"/>
    <p:sldMasterId id="2147483662" r:id="rId5"/>
    <p:sldMasterId id="2147483663" r:id="rId6"/>
    <p:sldMasterId id="2147483664" r:id="rId7"/>
  </p:sldMasterIdLst>
  <p:notesMasterIdLst>
    <p:notesMasterId r:id="rId26"/>
  </p:notesMasterIdLst>
  <p:sldIdLst>
    <p:sldId id="270" r:id="rId8"/>
    <p:sldId id="295" r:id="rId9"/>
    <p:sldId id="296" r:id="rId10"/>
    <p:sldId id="293" r:id="rId11"/>
    <p:sldId id="267" r:id="rId12"/>
    <p:sldId id="283" r:id="rId13"/>
    <p:sldId id="294" r:id="rId14"/>
    <p:sldId id="285" r:id="rId15"/>
    <p:sldId id="284" r:id="rId16"/>
    <p:sldId id="287" r:id="rId17"/>
    <p:sldId id="286" r:id="rId18"/>
    <p:sldId id="288" r:id="rId19"/>
    <p:sldId id="289" r:id="rId20"/>
    <p:sldId id="290" r:id="rId21"/>
    <p:sldId id="291" r:id="rId22"/>
    <p:sldId id="292" r:id="rId23"/>
    <p:sldId id="297" r:id="rId24"/>
    <p:sldId id="269"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0000CC"/>
    <a:srgbClr val="F36363"/>
    <a:srgbClr val="D52D2D"/>
    <a:srgbClr val="DDDDDD"/>
    <a:srgbClr val="663300"/>
    <a:srgbClr val="AF3484"/>
    <a:srgbClr val="BBB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1" d="100"/>
          <a:sy n="61" d="100"/>
        </p:scale>
        <p:origin x="-67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3B0258-5BEE-4C07-B430-C79AA30BD584}" type="datetimeFigureOut">
              <a:rPr lang="en-US" smtClean="0"/>
              <a:t>6/15/2014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29F1C5-EDEC-4A38-995F-C70AEB7E9116}" type="slidenum">
              <a:rPr lang="en-US" smtClean="0"/>
              <a:t>‹#›</a:t>
            </a:fld>
            <a:endParaRPr lang="en-US"/>
          </a:p>
        </p:txBody>
      </p:sp>
    </p:spTree>
    <p:extLst>
      <p:ext uri="{BB962C8B-B14F-4D97-AF65-F5344CB8AC3E}">
        <p14:creationId xmlns:p14="http://schemas.microsoft.com/office/powerpoint/2010/main" val="2973561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29F1C5-EDEC-4A38-995F-C70AEB7E9116}" type="slidenum">
              <a:rPr lang="en-US" smtClean="0"/>
              <a:t>1</a:t>
            </a:fld>
            <a:endParaRPr lang="en-US"/>
          </a:p>
        </p:txBody>
      </p:sp>
    </p:spTree>
    <p:extLst>
      <p:ext uri="{BB962C8B-B14F-4D97-AF65-F5344CB8AC3E}">
        <p14:creationId xmlns:p14="http://schemas.microsoft.com/office/powerpoint/2010/main" val="1228458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29F1C5-EDEC-4A38-995F-C70AEB7E9116}" type="slidenum">
              <a:rPr lang="en-US" smtClean="0"/>
              <a:t>10</a:t>
            </a:fld>
            <a:endParaRPr lang="en-US"/>
          </a:p>
        </p:txBody>
      </p:sp>
    </p:spTree>
    <p:extLst>
      <p:ext uri="{BB962C8B-B14F-4D97-AF65-F5344CB8AC3E}">
        <p14:creationId xmlns:p14="http://schemas.microsoft.com/office/powerpoint/2010/main" val="2080709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29F1C5-EDEC-4A38-995F-C70AEB7E9116}" type="slidenum">
              <a:rPr lang="en-US" smtClean="0"/>
              <a:t>11</a:t>
            </a:fld>
            <a:endParaRPr lang="en-US"/>
          </a:p>
        </p:txBody>
      </p:sp>
    </p:spTree>
    <p:extLst>
      <p:ext uri="{BB962C8B-B14F-4D97-AF65-F5344CB8AC3E}">
        <p14:creationId xmlns:p14="http://schemas.microsoft.com/office/powerpoint/2010/main" val="2078721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29F1C5-EDEC-4A38-995F-C70AEB7E9116}" type="slidenum">
              <a:rPr lang="en-US" smtClean="0"/>
              <a:t>12</a:t>
            </a:fld>
            <a:endParaRPr lang="en-US"/>
          </a:p>
        </p:txBody>
      </p:sp>
    </p:spTree>
    <p:extLst>
      <p:ext uri="{BB962C8B-B14F-4D97-AF65-F5344CB8AC3E}">
        <p14:creationId xmlns:p14="http://schemas.microsoft.com/office/powerpoint/2010/main" val="2035151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29F1C5-EDEC-4A38-995F-C70AEB7E9116}" type="slidenum">
              <a:rPr lang="en-US" smtClean="0"/>
              <a:t>13</a:t>
            </a:fld>
            <a:endParaRPr lang="en-US"/>
          </a:p>
        </p:txBody>
      </p:sp>
    </p:spTree>
    <p:extLst>
      <p:ext uri="{BB962C8B-B14F-4D97-AF65-F5344CB8AC3E}">
        <p14:creationId xmlns:p14="http://schemas.microsoft.com/office/powerpoint/2010/main" val="1535313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29F1C5-EDEC-4A38-995F-C70AEB7E9116}" type="slidenum">
              <a:rPr lang="en-US" smtClean="0"/>
              <a:t>14</a:t>
            </a:fld>
            <a:endParaRPr lang="en-US"/>
          </a:p>
        </p:txBody>
      </p:sp>
    </p:spTree>
    <p:extLst>
      <p:ext uri="{BB962C8B-B14F-4D97-AF65-F5344CB8AC3E}">
        <p14:creationId xmlns:p14="http://schemas.microsoft.com/office/powerpoint/2010/main" val="115299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29F1C5-EDEC-4A38-995F-C70AEB7E9116}" type="slidenum">
              <a:rPr lang="en-US" smtClean="0"/>
              <a:t>15</a:t>
            </a:fld>
            <a:endParaRPr lang="en-US"/>
          </a:p>
        </p:txBody>
      </p:sp>
    </p:spTree>
    <p:extLst>
      <p:ext uri="{BB962C8B-B14F-4D97-AF65-F5344CB8AC3E}">
        <p14:creationId xmlns:p14="http://schemas.microsoft.com/office/powerpoint/2010/main" val="490383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29F1C5-EDEC-4A38-995F-C70AEB7E9116}" type="slidenum">
              <a:rPr lang="en-US" smtClean="0"/>
              <a:t>16</a:t>
            </a:fld>
            <a:endParaRPr lang="en-US"/>
          </a:p>
        </p:txBody>
      </p:sp>
    </p:spTree>
    <p:extLst>
      <p:ext uri="{BB962C8B-B14F-4D97-AF65-F5344CB8AC3E}">
        <p14:creationId xmlns:p14="http://schemas.microsoft.com/office/powerpoint/2010/main" val="1697600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29F1C5-EDEC-4A38-995F-C70AEB7E9116}" type="slidenum">
              <a:rPr lang="en-US" smtClean="0"/>
              <a:t>17</a:t>
            </a:fld>
            <a:endParaRPr lang="en-US"/>
          </a:p>
        </p:txBody>
      </p:sp>
    </p:spTree>
    <p:extLst>
      <p:ext uri="{BB962C8B-B14F-4D97-AF65-F5344CB8AC3E}">
        <p14:creationId xmlns:p14="http://schemas.microsoft.com/office/powerpoint/2010/main" val="2043361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29F1C5-EDEC-4A38-995F-C70AEB7E9116}" type="slidenum">
              <a:rPr lang="en-US" smtClean="0"/>
              <a:t>18</a:t>
            </a:fld>
            <a:endParaRPr lang="en-US"/>
          </a:p>
        </p:txBody>
      </p:sp>
    </p:spTree>
    <p:extLst>
      <p:ext uri="{BB962C8B-B14F-4D97-AF65-F5344CB8AC3E}">
        <p14:creationId xmlns:p14="http://schemas.microsoft.com/office/powerpoint/2010/main" val="2069380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29F1C5-EDEC-4A38-995F-C70AEB7E9116}" type="slidenum">
              <a:rPr lang="en-US" smtClean="0"/>
              <a:t>2</a:t>
            </a:fld>
            <a:endParaRPr lang="en-US"/>
          </a:p>
        </p:txBody>
      </p:sp>
    </p:spTree>
    <p:extLst>
      <p:ext uri="{BB962C8B-B14F-4D97-AF65-F5344CB8AC3E}">
        <p14:creationId xmlns:p14="http://schemas.microsoft.com/office/powerpoint/2010/main" val="2965912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29F1C5-EDEC-4A38-995F-C70AEB7E9116}" type="slidenum">
              <a:rPr lang="en-US" smtClean="0"/>
              <a:t>3</a:t>
            </a:fld>
            <a:endParaRPr lang="en-US"/>
          </a:p>
        </p:txBody>
      </p:sp>
    </p:spTree>
    <p:extLst>
      <p:ext uri="{BB962C8B-B14F-4D97-AF65-F5344CB8AC3E}">
        <p14:creationId xmlns:p14="http://schemas.microsoft.com/office/powerpoint/2010/main" val="462849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29F1C5-EDEC-4A38-995F-C70AEB7E9116}" type="slidenum">
              <a:rPr lang="en-US" smtClean="0"/>
              <a:t>4</a:t>
            </a:fld>
            <a:endParaRPr lang="en-US"/>
          </a:p>
        </p:txBody>
      </p:sp>
    </p:spTree>
    <p:extLst>
      <p:ext uri="{BB962C8B-B14F-4D97-AF65-F5344CB8AC3E}">
        <p14:creationId xmlns:p14="http://schemas.microsoft.com/office/powerpoint/2010/main" val="1571016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29F1C5-EDEC-4A38-995F-C70AEB7E9116}" type="slidenum">
              <a:rPr lang="en-US" smtClean="0"/>
              <a:t>5</a:t>
            </a:fld>
            <a:endParaRPr lang="en-US"/>
          </a:p>
        </p:txBody>
      </p:sp>
    </p:spTree>
    <p:extLst>
      <p:ext uri="{BB962C8B-B14F-4D97-AF65-F5344CB8AC3E}">
        <p14:creationId xmlns:p14="http://schemas.microsoft.com/office/powerpoint/2010/main" val="4215260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29F1C5-EDEC-4A38-995F-C70AEB7E9116}" type="slidenum">
              <a:rPr lang="en-US" smtClean="0"/>
              <a:t>6</a:t>
            </a:fld>
            <a:endParaRPr lang="en-US"/>
          </a:p>
        </p:txBody>
      </p:sp>
    </p:spTree>
    <p:extLst>
      <p:ext uri="{BB962C8B-B14F-4D97-AF65-F5344CB8AC3E}">
        <p14:creationId xmlns:p14="http://schemas.microsoft.com/office/powerpoint/2010/main" val="642364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29F1C5-EDEC-4A38-995F-C70AEB7E9116}" type="slidenum">
              <a:rPr lang="en-US" smtClean="0"/>
              <a:t>7</a:t>
            </a:fld>
            <a:endParaRPr lang="en-US"/>
          </a:p>
        </p:txBody>
      </p:sp>
    </p:spTree>
    <p:extLst>
      <p:ext uri="{BB962C8B-B14F-4D97-AF65-F5344CB8AC3E}">
        <p14:creationId xmlns:p14="http://schemas.microsoft.com/office/powerpoint/2010/main" val="1862765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29F1C5-EDEC-4A38-995F-C70AEB7E9116}" type="slidenum">
              <a:rPr lang="en-US" smtClean="0"/>
              <a:t>8</a:t>
            </a:fld>
            <a:endParaRPr lang="en-US"/>
          </a:p>
        </p:txBody>
      </p:sp>
    </p:spTree>
    <p:extLst>
      <p:ext uri="{BB962C8B-B14F-4D97-AF65-F5344CB8AC3E}">
        <p14:creationId xmlns:p14="http://schemas.microsoft.com/office/powerpoint/2010/main" val="1126469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29F1C5-EDEC-4A38-995F-C70AEB7E9116}" type="slidenum">
              <a:rPr lang="en-US" smtClean="0"/>
              <a:t>9</a:t>
            </a:fld>
            <a:endParaRPr lang="en-US"/>
          </a:p>
        </p:txBody>
      </p:sp>
    </p:spTree>
    <p:extLst>
      <p:ext uri="{BB962C8B-B14F-4D97-AF65-F5344CB8AC3E}">
        <p14:creationId xmlns:p14="http://schemas.microsoft.com/office/powerpoint/2010/main" val="111039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AB8C82A-5A82-44EC-9ACA-E2F86418AC0D}" type="slidenum">
              <a:rPr lang="en-US" altLang="en-US"/>
              <a:pPr/>
              <a:t>‹#›</a:t>
            </a:fld>
            <a:endParaRPr lang="en-US" altLang="en-US"/>
          </a:p>
        </p:txBody>
      </p:sp>
    </p:spTree>
    <p:extLst>
      <p:ext uri="{BB962C8B-B14F-4D97-AF65-F5344CB8AC3E}">
        <p14:creationId xmlns:p14="http://schemas.microsoft.com/office/powerpoint/2010/main" val="605816354"/>
      </p:ext>
    </p:extLst>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B7A14E9-4C8D-4CA3-A97E-4EE34EE68DA3}" type="slidenum">
              <a:rPr lang="en-US" altLang="en-US"/>
              <a:pPr/>
              <a:t>‹#›</a:t>
            </a:fld>
            <a:endParaRPr lang="en-US" altLang="en-US"/>
          </a:p>
        </p:txBody>
      </p:sp>
    </p:spTree>
    <p:extLst>
      <p:ext uri="{BB962C8B-B14F-4D97-AF65-F5344CB8AC3E}">
        <p14:creationId xmlns:p14="http://schemas.microsoft.com/office/powerpoint/2010/main" val="4171977480"/>
      </p:ext>
    </p:extLst>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A7C57E2-6DA8-4F56-B1D9-228EA7B72F93}" type="slidenum">
              <a:rPr lang="en-US" altLang="en-US"/>
              <a:pPr/>
              <a:t>‹#›</a:t>
            </a:fld>
            <a:endParaRPr lang="en-US" altLang="en-US"/>
          </a:p>
        </p:txBody>
      </p:sp>
    </p:spTree>
    <p:extLst>
      <p:ext uri="{BB962C8B-B14F-4D97-AF65-F5344CB8AC3E}">
        <p14:creationId xmlns:p14="http://schemas.microsoft.com/office/powerpoint/2010/main" val="2629486144"/>
      </p:ext>
    </p:extLst>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8F14921-7E89-4304-8973-37ADCB51531E}" type="slidenum">
              <a:rPr lang="en-US" altLang="en-US"/>
              <a:pPr/>
              <a:t>‹#›</a:t>
            </a:fld>
            <a:endParaRPr lang="en-US" altLang="en-US"/>
          </a:p>
        </p:txBody>
      </p:sp>
    </p:spTree>
    <p:extLst>
      <p:ext uri="{BB962C8B-B14F-4D97-AF65-F5344CB8AC3E}">
        <p14:creationId xmlns:p14="http://schemas.microsoft.com/office/powerpoint/2010/main" val="2999662590"/>
      </p:ext>
    </p:extLst>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8F4881A-C6C8-4D37-BA6B-83D7158D33F8}" type="slidenum">
              <a:rPr lang="en-US" altLang="en-US"/>
              <a:pPr/>
              <a:t>‹#›</a:t>
            </a:fld>
            <a:endParaRPr lang="en-US" altLang="en-US"/>
          </a:p>
        </p:txBody>
      </p:sp>
    </p:spTree>
    <p:extLst>
      <p:ext uri="{BB962C8B-B14F-4D97-AF65-F5344CB8AC3E}">
        <p14:creationId xmlns:p14="http://schemas.microsoft.com/office/powerpoint/2010/main" val="3709634890"/>
      </p:ext>
    </p:extLst>
  </p:cSld>
  <p:clrMapOvr>
    <a:masterClrMapping/>
  </p:clrMapOvr>
  <p:transition spd="slow">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8E7F43E-2395-42C9-AB57-A3A39FAE24FB}" type="slidenum">
              <a:rPr lang="en-US" altLang="en-US"/>
              <a:pPr/>
              <a:t>‹#›</a:t>
            </a:fld>
            <a:endParaRPr lang="en-US" altLang="en-US"/>
          </a:p>
        </p:txBody>
      </p:sp>
    </p:spTree>
    <p:extLst>
      <p:ext uri="{BB962C8B-B14F-4D97-AF65-F5344CB8AC3E}">
        <p14:creationId xmlns:p14="http://schemas.microsoft.com/office/powerpoint/2010/main" val="3680041166"/>
      </p:ext>
    </p:extLst>
  </p:cSld>
  <p:clrMapOvr>
    <a:masterClrMapping/>
  </p:clrMapOvr>
  <p:transition spd="slow">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900DB81-B6A5-41BA-AC03-15382EAF4862}" type="slidenum">
              <a:rPr lang="en-US" altLang="en-US"/>
              <a:pPr/>
              <a:t>‹#›</a:t>
            </a:fld>
            <a:endParaRPr lang="en-US" altLang="en-US"/>
          </a:p>
        </p:txBody>
      </p:sp>
    </p:spTree>
    <p:extLst>
      <p:ext uri="{BB962C8B-B14F-4D97-AF65-F5344CB8AC3E}">
        <p14:creationId xmlns:p14="http://schemas.microsoft.com/office/powerpoint/2010/main" val="2368637505"/>
      </p:ext>
    </p:extLst>
  </p:cSld>
  <p:clrMapOvr>
    <a:masterClrMapping/>
  </p:clrMapOvr>
  <p:transition spd="slow">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61D35A3-8E66-42B2-AD82-35C39A8FFF9C}" type="slidenum">
              <a:rPr lang="en-US" altLang="en-US"/>
              <a:pPr/>
              <a:t>‹#›</a:t>
            </a:fld>
            <a:endParaRPr lang="en-US" altLang="en-US"/>
          </a:p>
        </p:txBody>
      </p:sp>
    </p:spTree>
    <p:extLst>
      <p:ext uri="{BB962C8B-B14F-4D97-AF65-F5344CB8AC3E}">
        <p14:creationId xmlns:p14="http://schemas.microsoft.com/office/powerpoint/2010/main" val="2410326298"/>
      </p:ext>
    </p:extLst>
  </p:cSld>
  <p:clrMapOvr>
    <a:masterClrMapping/>
  </p:clrMapOvr>
  <p:transition spd="slow">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6991B3D-6BEC-4B69-AFF7-03C78F658BEF}" type="slidenum">
              <a:rPr lang="en-US" altLang="en-US"/>
              <a:pPr/>
              <a:t>‹#›</a:t>
            </a:fld>
            <a:endParaRPr lang="en-US" altLang="en-US"/>
          </a:p>
        </p:txBody>
      </p:sp>
    </p:spTree>
    <p:extLst>
      <p:ext uri="{BB962C8B-B14F-4D97-AF65-F5344CB8AC3E}">
        <p14:creationId xmlns:p14="http://schemas.microsoft.com/office/powerpoint/2010/main" val="1415253816"/>
      </p:ext>
    </p:extLst>
  </p:cSld>
  <p:clrMapOvr>
    <a:masterClrMapping/>
  </p:clrMapOvr>
  <p:transition spd="slow">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AB1CCE5-0400-4CA3-923E-FED2EDEC5957}" type="slidenum">
              <a:rPr lang="en-US" altLang="en-US"/>
              <a:pPr/>
              <a:t>‹#›</a:t>
            </a:fld>
            <a:endParaRPr lang="en-US" altLang="en-US"/>
          </a:p>
        </p:txBody>
      </p:sp>
    </p:spTree>
    <p:extLst>
      <p:ext uri="{BB962C8B-B14F-4D97-AF65-F5344CB8AC3E}">
        <p14:creationId xmlns:p14="http://schemas.microsoft.com/office/powerpoint/2010/main" val="786789194"/>
      </p:ext>
    </p:extLst>
  </p:cSld>
  <p:clrMapOvr>
    <a:masterClrMapping/>
  </p:clrMapOvr>
  <p:transition spd="slow">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2794328-FBC5-4020-98DB-D1A1A89A14C0}" type="slidenum">
              <a:rPr lang="en-US" altLang="en-US"/>
              <a:pPr/>
              <a:t>‹#›</a:t>
            </a:fld>
            <a:endParaRPr lang="en-US" altLang="en-US"/>
          </a:p>
        </p:txBody>
      </p:sp>
    </p:spTree>
    <p:extLst>
      <p:ext uri="{BB962C8B-B14F-4D97-AF65-F5344CB8AC3E}">
        <p14:creationId xmlns:p14="http://schemas.microsoft.com/office/powerpoint/2010/main" val="2432209395"/>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84D583D-CCE4-415E-95AB-8C494981498E}" type="slidenum">
              <a:rPr lang="en-US" altLang="en-US"/>
              <a:pPr/>
              <a:t>‹#›</a:t>
            </a:fld>
            <a:endParaRPr lang="en-US" altLang="en-US"/>
          </a:p>
        </p:txBody>
      </p:sp>
    </p:spTree>
    <p:extLst>
      <p:ext uri="{BB962C8B-B14F-4D97-AF65-F5344CB8AC3E}">
        <p14:creationId xmlns:p14="http://schemas.microsoft.com/office/powerpoint/2010/main" val="1016200532"/>
      </p:ext>
    </p:extLst>
  </p:cSld>
  <p:clrMapOvr>
    <a:masterClrMapping/>
  </p:clrMapOvr>
  <p:transition spd="slow">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5008840-1C1D-4E8C-A12B-A618C24A3E74}" type="slidenum">
              <a:rPr lang="en-US" altLang="en-US"/>
              <a:pPr/>
              <a:t>‹#›</a:t>
            </a:fld>
            <a:endParaRPr lang="en-US" altLang="en-US"/>
          </a:p>
        </p:txBody>
      </p:sp>
    </p:spTree>
    <p:extLst>
      <p:ext uri="{BB962C8B-B14F-4D97-AF65-F5344CB8AC3E}">
        <p14:creationId xmlns:p14="http://schemas.microsoft.com/office/powerpoint/2010/main" val="695716089"/>
      </p:ext>
    </p:extLst>
  </p:cSld>
  <p:clrMapOvr>
    <a:masterClrMapping/>
  </p:clrMapOvr>
  <p:transition spd="slow">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1D8572E-8E42-491C-B7E1-5C4F5BDBC643}" type="slidenum">
              <a:rPr lang="en-US" altLang="en-US"/>
              <a:pPr/>
              <a:t>‹#›</a:t>
            </a:fld>
            <a:endParaRPr lang="en-US" altLang="en-US"/>
          </a:p>
        </p:txBody>
      </p:sp>
    </p:spTree>
    <p:extLst>
      <p:ext uri="{BB962C8B-B14F-4D97-AF65-F5344CB8AC3E}">
        <p14:creationId xmlns:p14="http://schemas.microsoft.com/office/powerpoint/2010/main" val="254874579"/>
      </p:ext>
    </p:extLst>
  </p:cSld>
  <p:clrMapOvr>
    <a:masterClrMapping/>
  </p:clrMapOvr>
  <p:transition spd="slow">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1458C5E-C57D-407E-81C0-75B1D26BB1A4}" type="slidenum">
              <a:rPr lang="en-US" altLang="en-US"/>
              <a:pPr/>
              <a:t>‹#›</a:t>
            </a:fld>
            <a:endParaRPr lang="en-US" altLang="en-US"/>
          </a:p>
        </p:txBody>
      </p:sp>
    </p:spTree>
    <p:extLst>
      <p:ext uri="{BB962C8B-B14F-4D97-AF65-F5344CB8AC3E}">
        <p14:creationId xmlns:p14="http://schemas.microsoft.com/office/powerpoint/2010/main" val="1497413237"/>
      </p:ext>
    </p:extLst>
  </p:cSld>
  <p:clrMapOvr>
    <a:masterClrMapping/>
  </p:clrMapOvr>
  <p:transition spd="slow">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D6FCF81-CDFF-40E1-9BF1-8F0BD35DD53D}" type="slidenum">
              <a:rPr lang="en-US" altLang="en-US"/>
              <a:pPr/>
              <a:t>‹#›</a:t>
            </a:fld>
            <a:endParaRPr lang="en-US" altLang="en-US"/>
          </a:p>
        </p:txBody>
      </p:sp>
    </p:spTree>
    <p:extLst>
      <p:ext uri="{BB962C8B-B14F-4D97-AF65-F5344CB8AC3E}">
        <p14:creationId xmlns:p14="http://schemas.microsoft.com/office/powerpoint/2010/main" val="963409367"/>
      </p:ext>
    </p:extLst>
  </p:cSld>
  <p:clrMapOvr>
    <a:masterClrMapping/>
  </p:clrMapOvr>
  <p:transition spd="slow">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876AD54-C618-47CA-A6C5-D94DF97B9A99}" type="slidenum">
              <a:rPr lang="en-US" altLang="en-US"/>
              <a:pPr/>
              <a:t>‹#›</a:t>
            </a:fld>
            <a:endParaRPr lang="en-US" altLang="en-US"/>
          </a:p>
        </p:txBody>
      </p:sp>
    </p:spTree>
    <p:extLst>
      <p:ext uri="{BB962C8B-B14F-4D97-AF65-F5344CB8AC3E}">
        <p14:creationId xmlns:p14="http://schemas.microsoft.com/office/powerpoint/2010/main" val="2870543964"/>
      </p:ext>
    </p:extLst>
  </p:cSld>
  <p:clrMapOvr>
    <a:masterClrMapping/>
  </p:clrMapOvr>
  <p:transition spd="slow">
    <p:circl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35331E2-FC15-4ADF-AEDA-AE9A326B70F0}" type="slidenum">
              <a:rPr lang="en-US" altLang="en-US"/>
              <a:pPr/>
              <a:t>‹#›</a:t>
            </a:fld>
            <a:endParaRPr lang="en-US" altLang="en-US"/>
          </a:p>
        </p:txBody>
      </p:sp>
    </p:spTree>
    <p:extLst>
      <p:ext uri="{BB962C8B-B14F-4D97-AF65-F5344CB8AC3E}">
        <p14:creationId xmlns:p14="http://schemas.microsoft.com/office/powerpoint/2010/main" val="3645226745"/>
      </p:ext>
    </p:extLst>
  </p:cSld>
  <p:clrMapOvr>
    <a:masterClrMapping/>
  </p:clrMapOvr>
  <p:transition spd="slow">
    <p:circl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9045F42-C295-4D71-9D9A-76C3158A7C75}" type="slidenum">
              <a:rPr lang="en-US" altLang="en-US"/>
              <a:pPr/>
              <a:t>‹#›</a:t>
            </a:fld>
            <a:endParaRPr lang="en-US" altLang="en-US"/>
          </a:p>
        </p:txBody>
      </p:sp>
    </p:spTree>
    <p:extLst>
      <p:ext uri="{BB962C8B-B14F-4D97-AF65-F5344CB8AC3E}">
        <p14:creationId xmlns:p14="http://schemas.microsoft.com/office/powerpoint/2010/main" val="329772170"/>
      </p:ext>
    </p:extLst>
  </p:cSld>
  <p:clrMapOvr>
    <a:masterClrMapping/>
  </p:clrMapOvr>
  <p:transition spd="slow">
    <p:circl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4AF3E34-1D83-445A-B674-DBC3BA595757}" type="slidenum">
              <a:rPr lang="en-US" altLang="en-US"/>
              <a:pPr/>
              <a:t>‹#›</a:t>
            </a:fld>
            <a:endParaRPr lang="en-US" altLang="en-US"/>
          </a:p>
        </p:txBody>
      </p:sp>
    </p:spTree>
    <p:extLst>
      <p:ext uri="{BB962C8B-B14F-4D97-AF65-F5344CB8AC3E}">
        <p14:creationId xmlns:p14="http://schemas.microsoft.com/office/powerpoint/2010/main" val="2512897700"/>
      </p:ext>
    </p:extLst>
  </p:cSld>
  <p:clrMapOvr>
    <a:masterClrMapping/>
  </p:clrMapOvr>
  <p:transition spd="slow">
    <p:circl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29DE1FF-0654-4828-AD85-587494C31487}" type="slidenum">
              <a:rPr lang="en-US" altLang="en-US"/>
              <a:pPr/>
              <a:t>‹#›</a:t>
            </a:fld>
            <a:endParaRPr lang="en-US" altLang="en-US"/>
          </a:p>
        </p:txBody>
      </p:sp>
    </p:spTree>
    <p:extLst>
      <p:ext uri="{BB962C8B-B14F-4D97-AF65-F5344CB8AC3E}">
        <p14:creationId xmlns:p14="http://schemas.microsoft.com/office/powerpoint/2010/main" val="4218387342"/>
      </p:ext>
    </p:extLst>
  </p:cSld>
  <p:clrMapOvr>
    <a:masterClrMapping/>
  </p:clrMapOvr>
  <p:transition spd="slow">
    <p:circl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514A4AE-2694-41B7-8114-08FE66B9ADE7}" type="slidenum">
              <a:rPr lang="en-US" altLang="en-US"/>
              <a:pPr/>
              <a:t>‹#›</a:t>
            </a:fld>
            <a:endParaRPr lang="en-US" altLang="en-US"/>
          </a:p>
        </p:txBody>
      </p:sp>
    </p:spTree>
    <p:extLst>
      <p:ext uri="{BB962C8B-B14F-4D97-AF65-F5344CB8AC3E}">
        <p14:creationId xmlns:p14="http://schemas.microsoft.com/office/powerpoint/2010/main" val="2494451940"/>
      </p:ext>
    </p:extLst>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9CB1EDD-90FF-48AE-96C8-F1EFDDAD3C1E}" type="slidenum">
              <a:rPr lang="en-US" altLang="en-US"/>
              <a:pPr/>
              <a:t>‹#›</a:t>
            </a:fld>
            <a:endParaRPr lang="en-US" altLang="en-US"/>
          </a:p>
        </p:txBody>
      </p:sp>
    </p:spTree>
    <p:extLst>
      <p:ext uri="{BB962C8B-B14F-4D97-AF65-F5344CB8AC3E}">
        <p14:creationId xmlns:p14="http://schemas.microsoft.com/office/powerpoint/2010/main" val="808546946"/>
      </p:ext>
    </p:extLst>
  </p:cSld>
  <p:clrMapOvr>
    <a:masterClrMapping/>
  </p:clrMapOvr>
  <p:transition spd="slow">
    <p:circl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9267E3E-FCD0-4EB2-83DE-8FED97DA0274}" type="slidenum">
              <a:rPr lang="en-US" altLang="en-US"/>
              <a:pPr/>
              <a:t>‹#›</a:t>
            </a:fld>
            <a:endParaRPr lang="en-US" altLang="en-US"/>
          </a:p>
        </p:txBody>
      </p:sp>
    </p:spTree>
    <p:extLst>
      <p:ext uri="{BB962C8B-B14F-4D97-AF65-F5344CB8AC3E}">
        <p14:creationId xmlns:p14="http://schemas.microsoft.com/office/powerpoint/2010/main" val="2855704573"/>
      </p:ext>
    </p:extLst>
  </p:cSld>
  <p:clrMapOvr>
    <a:masterClrMapping/>
  </p:clrMapOvr>
  <p:transition spd="slow">
    <p:circl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B69B73A-8261-4CA0-8105-F25BF93EF8A0}" type="slidenum">
              <a:rPr lang="en-US" altLang="en-US"/>
              <a:pPr/>
              <a:t>‹#›</a:t>
            </a:fld>
            <a:endParaRPr lang="en-US" altLang="en-US"/>
          </a:p>
        </p:txBody>
      </p:sp>
    </p:spTree>
    <p:extLst>
      <p:ext uri="{BB962C8B-B14F-4D97-AF65-F5344CB8AC3E}">
        <p14:creationId xmlns:p14="http://schemas.microsoft.com/office/powerpoint/2010/main" val="1822071653"/>
      </p:ext>
    </p:extLst>
  </p:cSld>
  <p:clrMapOvr>
    <a:masterClrMapping/>
  </p:clrMapOvr>
  <p:transition spd="slow">
    <p:circl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DAB4B4C-B1F4-4BE4-9A3B-6102D9DF36D5}" type="slidenum">
              <a:rPr lang="en-US" altLang="en-US"/>
              <a:pPr/>
              <a:t>‹#›</a:t>
            </a:fld>
            <a:endParaRPr lang="en-US" altLang="en-US"/>
          </a:p>
        </p:txBody>
      </p:sp>
    </p:spTree>
    <p:extLst>
      <p:ext uri="{BB962C8B-B14F-4D97-AF65-F5344CB8AC3E}">
        <p14:creationId xmlns:p14="http://schemas.microsoft.com/office/powerpoint/2010/main" val="3182747863"/>
      </p:ext>
    </p:extLst>
  </p:cSld>
  <p:clrMapOvr>
    <a:masterClrMapping/>
  </p:clrMapOvr>
  <p:transition spd="slow">
    <p:circl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11392BB-A018-4779-B4A3-8872C92938F2}" type="slidenum">
              <a:rPr lang="en-US" altLang="en-US"/>
              <a:pPr/>
              <a:t>‹#›</a:t>
            </a:fld>
            <a:endParaRPr lang="en-US" altLang="en-US"/>
          </a:p>
        </p:txBody>
      </p:sp>
    </p:spTree>
    <p:extLst>
      <p:ext uri="{BB962C8B-B14F-4D97-AF65-F5344CB8AC3E}">
        <p14:creationId xmlns:p14="http://schemas.microsoft.com/office/powerpoint/2010/main" val="199181336"/>
      </p:ext>
    </p:extLst>
  </p:cSld>
  <p:clrMapOvr>
    <a:masterClrMapping/>
  </p:clrMapOvr>
  <p:transition spd="slow">
    <p:circl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909A60F-6C5C-4259-B22D-ADAA3E737A96}" type="slidenum">
              <a:rPr lang="en-US" altLang="en-US"/>
              <a:pPr/>
              <a:t>‹#›</a:t>
            </a:fld>
            <a:endParaRPr lang="en-US" altLang="en-US"/>
          </a:p>
        </p:txBody>
      </p:sp>
    </p:spTree>
    <p:extLst>
      <p:ext uri="{BB962C8B-B14F-4D97-AF65-F5344CB8AC3E}">
        <p14:creationId xmlns:p14="http://schemas.microsoft.com/office/powerpoint/2010/main" val="1929811646"/>
      </p:ext>
    </p:extLst>
  </p:cSld>
  <p:clrMapOvr>
    <a:masterClrMapping/>
  </p:clrMapOvr>
  <p:transition spd="slow">
    <p:circl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2434896-707A-46A9-ABE7-74282BC4F073}" type="slidenum">
              <a:rPr lang="en-US" altLang="en-US"/>
              <a:pPr/>
              <a:t>‹#›</a:t>
            </a:fld>
            <a:endParaRPr lang="en-US" altLang="en-US"/>
          </a:p>
        </p:txBody>
      </p:sp>
    </p:spTree>
    <p:extLst>
      <p:ext uri="{BB962C8B-B14F-4D97-AF65-F5344CB8AC3E}">
        <p14:creationId xmlns:p14="http://schemas.microsoft.com/office/powerpoint/2010/main" val="926750592"/>
      </p:ext>
    </p:extLst>
  </p:cSld>
  <p:clrMapOvr>
    <a:masterClrMapping/>
  </p:clrMapOvr>
  <p:transition spd="slow">
    <p:circl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9A21C7D-5B6D-439B-9BF0-6E02380AC805}" type="slidenum">
              <a:rPr lang="en-US" altLang="en-US"/>
              <a:pPr/>
              <a:t>‹#›</a:t>
            </a:fld>
            <a:endParaRPr lang="en-US" altLang="en-US"/>
          </a:p>
        </p:txBody>
      </p:sp>
    </p:spTree>
    <p:extLst>
      <p:ext uri="{BB962C8B-B14F-4D97-AF65-F5344CB8AC3E}">
        <p14:creationId xmlns:p14="http://schemas.microsoft.com/office/powerpoint/2010/main" val="111431644"/>
      </p:ext>
    </p:extLst>
  </p:cSld>
  <p:clrMapOvr>
    <a:masterClrMapping/>
  </p:clrMapOvr>
  <p:transition spd="slow">
    <p:circl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1DB5D68-C7C7-48FD-8A58-551CE820EEE7}" type="slidenum">
              <a:rPr lang="en-US" altLang="en-US"/>
              <a:pPr/>
              <a:t>‹#›</a:t>
            </a:fld>
            <a:endParaRPr lang="en-US" altLang="en-US"/>
          </a:p>
        </p:txBody>
      </p:sp>
    </p:spTree>
    <p:extLst>
      <p:ext uri="{BB962C8B-B14F-4D97-AF65-F5344CB8AC3E}">
        <p14:creationId xmlns:p14="http://schemas.microsoft.com/office/powerpoint/2010/main" val="3181701766"/>
      </p:ext>
    </p:extLst>
  </p:cSld>
  <p:clrMapOvr>
    <a:masterClrMapping/>
  </p:clrMapOvr>
  <p:transition spd="slow">
    <p:circl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8D83141D-E702-4C54-95ED-0B72448375CC}" type="slidenum">
              <a:rPr lang="en-US" altLang="en-US"/>
              <a:pPr/>
              <a:t>‹#›</a:t>
            </a:fld>
            <a:endParaRPr lang="en-US" altLang="en-US"/>
          </a:p>
        </p:txBody>
      </p:sp>
    </p:spTree>
    <p:extLst>
      <p:ext uri="{BB962C8B-B14F-4D97-AF65-F5344CB8AC3E}">
        <p14:creationId xmlns:p14="http://schemas.microsoft.com/office/powerpoint/2010/main" val="3103270716"/>
      </p:ext>
    </p:extLst>
  </p:cSld>
  <p:clrMapOvr>
    <a:masterClrMapping/>
  </p:clrMapOvr>
  <p:transition spd="slow">
    <p:circl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3FEF857-C580-40C6-9212-CED6358E6738}" type="slidenum">
              <a:rPr lang="en-US" altLang="en-US"/>
              <a:pPr/>
              <a:t>‹#›</a:t>
            </a:fld>
            <a:endParaRPr lang="en-US" altLang="en-US"/>
          </a:p>
        </p:txBody>
      </p:sp>
    </p:spTree>
    <p:extLst>
      <p:ext uri="{BB962C8B-B14F-4D97-AF65-F5344CB8AC3E}">
        <p14:creationId xmlns:p14="http://schemas.microsoft.com/office/powerpoint/2010/main" val="3564872494"/>
      </p:ext>
    </p:extLst>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0172486-CB5D-4A98-814D-C41239B0B5E5}" type="slidenum">
              <a:rPr lang="en-US" altLang="en-US"/>
              <a:pPr/>
              <a:t>‹#›</a:t>
            </a:fld>
            <a:endParaRPr lang="en-US" altLang="en-US"/>
          </a:p>
        </p:txBody>
      </p:sp>
    </p:spTree>
    <p:extLst>
      <p:ext uri="{BB962C8B-B14F-4D97-AF65-F5344CB8AC3E}">
        <p14:creationId xmlns:p14="http://schemas.microsoft.com/office/powerpoint/2010/main" val="1304188353"/>
      </p:ext>
    </p:extLst>
  </p:cSld>
  <p:clrMapOvr>
    <a:masterClrMapping/>
  </p:clrMapOvr>
  <p:transition spd="slow">
    <p:circl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189C08D-1518-47D5-A9B8-DDCD578E5A9F}" type="slidenum">
              <a:rPr lang="en-US" altLang="en-US"/>
              <a:pPr/>
              <a:t>‹#›</a:t>
            </a:fld>
            <a:endParaRPr lang="en-US" altLang="en-US"/>
          </a:p>
        </p:txBody>
      </p:sp>
    </p:spTree>
    <p:extLst>
      <p:ext uri="{BB962C8B-B14F-4D97-AF65-F5344CB8AC3E}">
        <p14:creationId xmlns:p14="http://schemas.microsoft.com/office/powerpoint/2010/main" val="1911916554"/>
      </p:ext>
    </p:extLst>
  </p:cSld>
  <p:clrMapOvr>
    <a:masterClrMapping/>
  </p:clrMapOvr>
  <p:transition spd="slow">
    <p:circl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219FE91-3E58-44FB-BB3D-6C232DFA76E7}" type="slidenum">
              <a:rPr lang="en-US" altLang="en-US"/>
              <a:pPr/>
              <a:t>‹#›</a:t>
            </a:fld>
            <a:endParaRPr lang="en-US" altLang="en-US"/>
          </a:p>
        </p:txBody>
      </p:sp>
    </p:spTree>
    <p:extLst>
      <p:ext uri="{BB962C8B-B14F-4D97-AF65-F5344CB8AC3E}">
        <p14:creationId xmlns:p14="http://schemas.microsoft.com/office/powerpoint/2010/main" val="1626190102"/>
      </p:ext>
    </p:extLst>
  </p:cSld>
  <p:clrMapOvr>
    <a:masterClrMapping/>
  </p:clrMapOvr>
  <p:transition spd="slow">
    <p:circl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36DC20B-8FBD-4AE9-9B0A-64B95DE7282A}" type="slidenum">
              <a:rPr lang="en-US" altLang="en-US"/>
              <a:pPr/>
              <a:t>‹#›</a:t>
            </a:fld>
            <a:endParaRPr lang="en-US" altLang="en-US"/>
          </a:p>
        </p:txBody>
      </p:sp>
    </p:spTree>
    <p:extLst>
      <p:ext uri="{BB962C8B-B14F-4D97-AF65-F5344CB8AC3E}">
        <p14:creationId xmlns:p14="http://schemas.microsoft.com/office/powerpoint/2010/main" val="1415312073"/>
      </p:ext>
    </p:extLst>
  </p:cSld>
  <p:clrMapOvr>
    <a:masterClrMapping/>
  </p:clrMapOvr>
  <p:transition spd="slow">
    <p:circl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F915FB1-C8B6-4AA9-A4DE-0E552FE76652}" type="slidenum">
              <a:rPr lang="en-US" altLang="en-US"/>
              <a:pPr/>
              <a:t>‹#›</a:t>
            </a:fld>
            <a:endParaRPr lang="en-US" altLang="en-US"/>
          </a:p>
        </p:txBody>
      </p:sp>
    </p:spTree>
    <p:extLst>
      <p:ext uri="{BB962C8B-B14F-4D97-AF65-F5344CB8AC3E}">
        <p14:creationId xmlns:p14="http://schemas.microsoft.com/office/powerpoint/2010/main" val="282729215"/>
      </p:ext>
    </p:extLst>
  </p:cSld>
  <p:clrMapOvr>
    <a:masterClrMapping/>
  </p:clrMapOvr>
  <p:transition spd="slow">
    <p:circl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A8EB6E9-68BE-4A5B-9887-022F43D899ED}" type="slidenum">
              <a:rPr lang="en-US" altLang="en-US"/>
              <a:pPr/>
              <a:t>‹#›</a:t>
            </a:fld>
            <a:endParaRPr lang="en-US" altLang="en-US"/>
          </a:p>
        </p:txBody>
      </p:sp>
    </p:spTree>
    <p:extLst>
      <p:ext uri="{BB962C8B-B14F-4D97-AF65-F5344CB8AC3E}">
        <p14:creationId xmlns:p14="http://schemas.microsoft.com/office/powerpoint/2010/main" val="601834915"/>
      </p:ext>
    </p:extLst>
  </p:cSld>
  <p:clrMapOvr>
    <a:masterClrMapping/>
  </p:clrMapOvr>
  <p:transition spd="slow">
    <p:circl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10DD7B7-0799-4281-9D71-C8F50A21BF6B}" type="slidenum">
              <a:rPr lang="en-US" altLang="en-US"/>
              <a:pPr/>
              <a:t>‹#›</a:t>
            </a:fld>
            <a:endParaRPr lang="en-US" altLang="en-US"/>
          </a:p>
        </p:txBody>
      </p:sp>
    </p:spTree>
    <p:extLst>
      <p:ext uri="{BB962C8B-B14F-4D97-AF65-F5344CB8AC3E}">
        <p14:creationId xmlns:p14="http://schemas.microsoft.com/office/powerpoint/2010/main" val="4271507556"/>
      </p:ext>
    </p:extLst>
  </p:cSld>
  <p:clrMapOvr>
    <a:masterClrMapping/>
  </p:clrMapOvr>
  <p:transition spd="slow">
    <p:circl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E1A9FD0-14D0-4568-B99C-51F2128124E5}" type="slidenum">
              <a:rPr lang="en-US" altLang="en-US"/>
              <a:pPr/>
              <a:t>‹#›</a:t>
            </a:fld>
            <a:endParaRPr lang="en-US" altLang="en-US"/>
          </a:p>
        </p:txBody>
      </p:sp>
    </p:spTree>
    <p:extLst>
      <p:ext uri="{BB962C8B-B14F-4D97-AF65-F5344CB8AC3E}">
        <p14:creationId xmlns:p14="http://schemas.microsoft.com/office/powerpoint/2010/main" val="902878318"/>
      </p:ext>
    </p:extLst>
  </p:cSld>
  <p:clrMapOvr>
    <a:masterClrMapping/>
  </p:clrMapOvr>
  <p:transition spd="slow">
    <p:circl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C84A0A6-6F07-40C0-8C59-B3C52D8CFCC4}" type="slidenum">
              <a:rPr lang="en-US" altLang="en-US"/>
              <a:pPr/>
              <a:t>‹#›</a:t>
            </a:fld>
            <a:endParaRPr lang="en-US" altLang="en-US"/>
          </a:p>
        </p:txBody>
      </p:sp>
    </p:spTree>
    <p:extLst>
      <p:ext uri="{BB962C8B-B14F-4D97-AF65-F5344CB8AC3E}">
        <p14:creationId xmlns:p14="http://schemas.microsoft.com/office/powerpoint/2010/main" val="2864775077"/>
      </p:ext>
    </p:extLst>
  </p:cSld>
  <p:clrMapOvr>
    <a:masterClrMapping/>
  </p:clrMapOvr>
  <p:transition spd="slow">
    <p:circl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135E81C-BA5D-4D19-A152-CE72F142679C}" type="slidenum">
              <a:rPr lang="en-US" altLang="en-US"/>
              <a:pPr/>
              <a:t>‹#›</a:t>
            </a:fld>
            <a:endParaRPr lang="en-US" altLang="en-US"/>
          </a:p>
        </p:txBody>
      </p:sp>
    </p:spTree>
    <p:extLst>
      <p:ext uri="{BB962C8B-B14F-4D97-AF65-F5344CB8AC3E}">
        <p14:creationId xmlns:p14="http://schemas.microsoft.com/office/powerpoint/2010/main" val="2742752489"/>
      </p:ext>
    </p:extLst>
  </p:cSld>
  <p:clrMapOvr>
    <a:masterClrMapping/>
  </p:clrMapOvr>
  <p:transition spd="slow">
    <p:circl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D377017-3CAF-4DC3-B6EB-BB8404E052BC}" type="slidenum">
              <a:rPr lang="en-US" altLang="en-US"/>
              <a:pPr/>
              <a:t>‹#›</a:t>
            </a:fld>
            <a:endParaRPr lang="en-US" altLang="en-US"/>
          </a:p>
        </p:txBody>
      </p:sp>
    </p:spTree>
    <p:extLst>
      <p:ext uri="{BB962C8B-B14F-4D97-AF65-F5344CB8AC3E}">
        <p14:creationId xmlns:p14="http://schemas.microsoft.com/office/powerpoint/2010/main" val="2504418369"/>
      </p:ext>
    </p:extLst>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450674CF-896C-47A1-AC37-13ED280A9C27}" type="slidenum">
              <a:rPr lang="en-US" altLang="en-US"/>
              <a:pPr/>
              <a:t>‹#›</a:t>
            </a:fld>
            <a:endParaRPr lang="en-US" altLang="en-US"/>
          </a:p>
        </p:txBody>
      </p:sp>
    </p:spTree>
    <p:extLst>
      <p:ext uri="{BB962C8B-B14F-4D97-AF65-F5344CB8AC3E}">
        <p14:creationId xmlns:p14="http://schemas.microsoft.com/office/powerpoint/2010/main" val="3627296430"/>
      </p:ext>
    </p:extLst>
  </p:cSld>
  <p:clrMapOvr>
    <a:masterClrMapping/>
  </p:clrMapOvr>
  <p:transition spd="slow">
    <p:circl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06699C16-E599-4236-8056-F280421288A4}" type="slidenum">
              <a:rPr lang="en-US" altLang="en-US"/>
              <a:pPr/>
              <a:t>‹#›</a:t>
            </a:fld>
            <a:endParaRPr lang="en-US" altLang="en-US"/>
          </a:p>
        </p:txBody>
      </p:sp>
    </p:spTree>
    <p:extLst>
      <p:ext uri="{BB962C8B-B14F-4D97-AF65-F5344CB8AC3E}">
        <p14:creationId xmlns:p14="http://schemas.microsoft.com/office/powerpoint/2010/main" val="3933696947"/>
      </p:ext>
    </p:extLst>
  </p:cSld>
  <p:clrMapOvr>
    <a:masterClrMapping/>
  </p:clrMapOvr>
  <p:transition spd="slow">
    <p:circl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C719A78-93F5-44C4-AD45-72BFCE8B3D0A}" type="slidenum">
              <a:rPr lang="en-US" altLang="en-US"/>
              <a:pPr/>
              <a:t>‹#›</a:t>
            </a:fld>
            <a:endParaRPr lang="en-US" altLang="en-US"/>
          </a:p>
        </p:txBody>
      </p:sp>
    </p:spTree>
    <p:extLst>
      <p:ext uri="{BB962C8B-B14F-4D97-AF65-F5344CB8AC3E}">
        <p14:creationId xmlns:p14="http://schemas.microsoft.com/office/powerpoint/2010/main" val="816997690"/>
      </p:ext>
    </p:extLst>
  </p:cSld>
  <p:clrMapOvr>
    <a:masterClrMapping/>
  </p:clrMapOvr>
  <p:transition spd="slow">
    <p:circl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D160FCE-88D0-4611-A7B6-BBCD3364DC08}" type="slidenum">
              <a:rPr lang="en-US" altLang="en-US"/>
              <a:pPr/>
              <a:t>‹#›</a:t>
            </a:fld>
            <a:endParaRPr lang="en-US" altLang="en-US"/>
          </a:p>
        </p:txBody>
      </p:sp>
    </p:spTree>
    <p:extLst>
      <p:ext uri="{BB962C8B-B14F-4D97-AF65-F5344CB8AC3E}">
        <p14:creationId xmlns:p14="http://schemas.microsoft.com/office/powerpoint/2010/main" val="350210550"/>
      </p:ext>
    </p:extLst>
  </p:cSld>
  <p:clrMapOvr>
    <a:masterClrMapping/>
  </p:clrMapOvr>
  <p:transition spd="slow">
    <p:circl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5327E94-2C4A-45A0-9195-ACDF607F09B7}" type="slidenum">
              <a:rPr lang="en-US" altLang="en-US"/>
              <a:pPr/>
              <a:t>‹#›</a:t>
            </a:fld>
            <a:endParaRPr lang="en-US" altLang="en-US"/>
          </a:p>
        </p:txBody>
      </p:sp>
    </p:spTree>
    <p:extLst>
      <p:ext uri="{BB962C8B-B14F-4D97-AF65-F5344CB8AC3E}">
        <p14:creationId xmlns:p14="http://schemas.microsoft.com/office/powerpoint/2010/main" val="4192767616"/>
      </p:ext>
    </p:extLst>
  </p:cSld>
  <p:clrMapOvr>
    <a:masterClrMapping/>
  </p:clrMapOvr>
  <p:transition spd="slow">
    <p:circl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60DD6BE-BC60-4E95-9C3C-33E622AEC012}" type="slidenum">
              <a:rPr lang="en-US" altLang="en-US"/>
              <a:pPr/>
              <a:t>‹#›</a:t>
            </a:fld>
            <a:endParaRPr lang="en-US" altLang="en-US"/>
          </a:p>
        </p:txBody>
      </p:sp>
    </p:spTree>
    <p:extLst>
      <p:ext uri="{BB962C8B-B14F-4D97-AF65-F5344CB8AC3E}">
        <p14:creationId xmlns:p14="http://schemas.microsoft.com/office/powerpoint/2010/main" val="2822150599"/>
      </p:ext>
    </p:extLst>
  </p:cSld>
  <p:clrMapOvr>
    <a:masterClrMapping/>
  </p:clrMapOvr>
  <p:transition spd="slow">
    <p:circl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79AFA45-8309-4E41-BB48-50FE9A6E46AF}" type="slidenum">
              <a:rPr lang="en-US" altLang="en-US"/>
              <a:pPr/>
              <a:t>‹#›</a:t>
            </a:fld>
            <a:endParaRPr lang="en-US" altLang="en-US"/>
          </a:p>
        </p:txBody>
      </p:sp>
    </p:spTree>
    <p:extLst>
      <p:ext uri="{BB962C8B-B14F-4D97-AF65-F5344CB8AC3E}">
        <p14:creationId xmlns:p14="http://schemas.microsoft.com/office/powerpoint/2010/main" val="862977469"/>
      </p:ext>
    </p:extLst>
  </p:cSld>
  <p:clrMapOvr>
    <a:masterClrMapping/>
  </p:clrMapOvr>
  <p:transition spd="slow">
    <p:circl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8F74360-3860-41A0-A76D-0F7A0AC611A2}" type="slidenum">
              <a:rPr lang="en-US" altLang="en-US"/>
              <a:pPr/>
              <a:t>‹#›</a:t>
            </a:fld>
            <a:endParaRPr lang="en-US" altLang="en-US"/>
          </a:p>
        </p:txBody>
      </p:sp>
    </p:spTree>
    <p:extLst>
      <p:ext uri="{BB962C8B-B14F-4D97-AF65-F5344CB8AC3E}">
        <p14:creationId xmlns:p14="http://schemas.microsoft.com/office/powerpoint/2010/main" val="740194592"/>
      </p:ext>
    </p:extLst>
  </p:cSld>
  <p:clrMapOvr>
    <a:masterClrMapping/>
  </p:clrMapOvr>
  <p:transition spd="slow">
    <p:circl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670B18D-3778-4C51-9CF9-AB9638E31DD4}" type="slidenum">
              <a:rPr lang="en-US" altLang="en-US"/>
              <a:pPr/>
              <a:t>‹#›</a:t>
            </a:fld>
            <a:endParaRPr lang="en-US" altLang="en-US"/>
          </a:p>
        </p:txBody>
      </p:sp>
    </p:spTree>
    <p:extLst>
      <p:ext uri="{BB962C8B-B14F-4D97-AF65-F5344CB8AC3E}">
        <p14:creationId xmlns:p14="http://schemas.microsoft.com/office/powerpoint/2010/main" val="3793163521"/>
      </p:ext>
    </p:extLst>
  </p:cSld>
  <p:clrMapOvr>
    <a:masterClrMapping/>
  </p:clrMapOvr>
  <p:transition spd="slow">
    <p:circl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0173B77-879D-4E67-929B-966076AA79C2}" type="slidenum">
              <a:rPr lang="en-US" altLang="en-US"/>
              <a:pPr/>
              <a:t>‹#›</a:t>
            </a:fld>
            <a:endParaRPr lang="en-US" altLang="en-US"/>
          </a:p>
        </p:txBody>
      </p:sp>
    </p:spTree>
    <p:extLst>
      <p:ext uri="{BB962C8B-B14F-4D97-AF65-F5344CB8AC3E}">
        <p14:creationId xmlns:p14="http://schemas.microsoft.com/office/powerpoint/2010/main" val="57338750"/>
      </p:ext>
    </p:extLst>
  </p:cSld>
  <p:clrMapOvr>
    <a:masterClrMapping/>
  </p:clrMapOvr>
  <p:transition spd="slow">
    <p:circl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F41026C-2F2F-4905-B35F-A3EB8A1180DF}" type="slidenum">
              <a:rPr lang="en-US" altLang="en-US"/>
              <a:pPr/>
              <a:t>‹#›</a:t>
            </a:fld>
            <a:endParaRPr lang="en-US" altLang="en-US"/>
          </a:p>
        </p:txBody>
      </p:sp>
    </p:spTree>
    <p:extLst>
      <p:ext uri="{BB962C8B-B14F-4D97-AF65-F5344CB8AC3E}">
        <p14:creationId xmlns:p14="http://schemas.microsoft.com/office/powerpoint/2010/main" val="2278013612"/>
      </p:ext>
    </p:extLst>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5BFA90C-13C1-46C5-91C8-85D22B8D8DD8}" type="slidenum">
              <a:rPr lang="en-US" altLang="en-US"/>
              <a:pPr/>
              <a:t>‹#›</a:t>
            </a:fld>
            <a:endParaRPr lang="en-US" altLang="en-US"/>
          </a:p>
        </p:txBody>
      </p:sp>
    </p:spTree>
    <p:extLst>
      <p:ext uri="{BB962C8B-B14F-4D97-AF65-F5344CB8AC3E}">
        <p14:creationId xmlns:p14="http://schemas.microsoft.com/office/powerpoint/2010/main" val="1114302475"/>
      </p:ext>
    </p:extLst>
  </p:cSld>
  <p:clrMapOvr>
    <a:masterClrMapping/>
  </p:clrMapOvr>
  <p:transition spd="slow">
    <p:circl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4632661-A9EA-4E24-A7AB-74D539D21955}" type="slidenum">
              <a:rPr lang="en-US" altLang="en-US"/>
              <a:pPr/>
              <a:t>‹#›</a:t>
            </a:fld>
            <a:endParaRPr lang="en-US" altLang="en-US"/>
          </a:p>
        </p:txBody>
      </p:sp>
    </p:spTree>
    <p:extLst>
      <p:ext uri="{BB962C8B-B14F-4D97-AF65-F5344CB8AC3E}">
        <p14:creationId xmlns:p14="http://schemas.microsoft.com/office/powerpoint/2010/main" val="1482965590"/>
      </p:ext>
    </p:extLst>
  </p:cSld>
  <p:clrMapOvr>
    <a:masterClrMapping/>
  </p:clrMapOvr>
  <p:transition spd="slow">
    <p:circl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C6943B7-B85E-47A1-856B-603578439C69}" type="slidenum">
              <a:rPr lang="en-US" altLang="en-US"/>
              <a:pPr/>
              <a:t>‹#›</a:t>
            </a:fld>
            <a:endParaRPr lang="en-US" altLang="en-US"/>
          </a:p>
        </p:txBody>
      </p:sp>
    </p:spTree>
    <p:extLst>
      <p:ext uri="{BB962C8B-B14F-4D97-AF65-F5344CB8AC3E}">
        <p14:creationId xmlns:p14="http://schemas.microsoft.com/office/powerpoint/2010/main" val="1620522544"/>
      </p:ext>
    </p:extLst>
  </p:cSld>
  <p:clrMapOvr>
    <a:masterClrMapping/>
  </p:clrMapOvr>
  <p:transition spd="slow">
    <p:circl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F656C09D-A4DB-439E-A0A8-013D9566183C}" type="slidenum">
              <a:rPr lang="en-US" altLang="en-US"/>
              <a:pPr/>
              <a:t>‹#›</a:t>
            </a:fld>
            <a:endParaRPr lang="en-US" altLang="en-US"/>
          </a:p>
        </p:txBody>
      </p:sp>
    </p:spTree>
    <p:extLst>
      <p:ext uri="{BB962C8B-B14F-4D97-AF65-F5344CB8AC3E}">
        <p14:creationId xmlns:p14="http://schemas.microsoft.com/office/powerpoint/2010/main" val="1372204732"/>
      </p:ext>
    </p:extLst>
  </p:cSld>
  <p:clrMapOvr>
    <a:masterClrMapping/>
  </p:clrMapOvr>
  <p:transition spd="slow">
    <p:circl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740911D-F58F-40A5-A21E-7D91B3CB05A5}" type="slidenum">
              <a:rPr lang="en-US" altLang="en-US"/>
              <a:pPr/>
              <a:t>‹#›</a:t>
            </a:fld>
            <a:endParaRPr lang="en-US" altLang="en-US"/>
          </a:p>
        </p:txBody>
      </p:sp>
    </p:spTree>
    <p:extLst>
      <p:ext uri="{BB962C8B-B14F-4D97-AF65-F5344CB8AC3E}">
        <p14:creationId xmlns:p14="http://schemas.microsoft.com/office/powerpoint/2010/main" val="847811058"/>
      </p:ext>
    </p:extLst>
  </p:cSld>
  <p:clrMapOvr>
    <a:masterClrMapping/>
  </p:clrMapOvr>
  <p:transition spd="slow">
    <p:circl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8847A85-E5F7-44B4-AE84-821225AB588F}" type="slidenum">
              <a:rPr lang="en-US" altLang="en-US"/>
              <a:pPr/>
              <a:t>‹#›</a:t>
            </a:fld>
            <a:endParaRPr lang="en-US" altLang="en-US"/>
          </a:p>
        </p:txBody>
      </p:sp>
    </p:spTree>
    <p:extLst>
      <p:ext uri="{BB962C8B-B14F-4D97-AF65-F5344CB8AC3E}">
        <p14:creationId xmlns:p14="http://schemas.microsoft.com/office/powerpoint/2010/main" val="1256558060"/>
      </p:ext>
    </p:extLst>
  </p:cSld>
  <p:clrMapOvr>
    <a:masterClrMapping/>
  </p:clrMapOvr>
  <p:transition spd="slow">
    <p:circl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16E8A95-D287-4C22-9065-875B24FA8CF0}" type="slidenum">
              <a:rPr lang="en-US" altLang="en-US"/>
              <a:pPr/>
              <a:t>‹#›</a:t>
            </a:fld>
            <a:endParaRPr lang="en-US" altLang="en-US"/>
          </a:p>
        </p:txBody>
      </p:sp>
    </p:spTree>
    <p:extLst>
      <p:ext uri="{BB962C8B-B14F-4D97-AF65-F5344CB8AC3E}">
        <p14:creationId xmlns:p14="http://schemas.microsoft.com/office/powerpoint/2010/main" val="1993242677"/>
      </p:ext>
    </p:extLst>
  </p:cSld>
  <p:clrMapOvr>
    <a:masterClrMapping/>
  </p:clrMapOvr>
  <p:transition spd="slow">
    <p:circl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7B4C039-D8C1-4A37-A990-AD3D1D4A7FA7}" type="slidenum">
              <a:rPr lang="en-US" altLang="en-US"/>
              <a:pPr/>
              <a:t>‹#›</a:t>
            </a:fld>
            <a:endParaRPr lang="en-US" altLang="en-US"/>
          </a:p>
        </p:txBody>
      </p:sp>
    </p:spTree>
    <p:extLst>
      <p:ext uri="{BB962C8B-B14F-4D97-AF65-F5344CB8AC3E}">
        <p14:creationId xmlns:p14="http://schemas.microsoft.com/office/powerpoint/2010/main" val="2628573196"/>
      </p:ext>
    </p:extLst>
  </p:cSld>
  <p:clrMapOvr>
    <a:masterClrMapping/>
  </p:clrMapOvr>
  <p:transition spd="slow">
    <p:circl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10DDE78-0758-42B4-8E74-8A264E19CCD5}" type="slidenum">
              <a:rPr lang="en-US" altLang="en-US"/>
              <a:pPr/>
              <a:t>‹#›</a:t>
            </a:fld>
            <a:endParaRPr lang="en-US" altLang="en-US"/>
          </a:p>
        </p:txBody>
      </p:sp>
    </p:spTree>
    <p:extLst>
      <p:ext uri="{BB962C8B-B14F-4D97-AF65-F5344CB8AC3E}">
        <p14:creationId xmlns:p14="http://schemas.microsoft.com/office/powerpoint/2010/main" val="1641050042"/>
      </p:ext>
    </p:extLst>
  </p:cSld>
  <p:clrMapOvr>
    <a:masterClrMapping/>
  </p:clrMapOvr>
  <p:transition spd="slow">
    <p:circl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5967A7A-9773-46C4-8C0A-D1E22C011F13}" type="slidenum">
              <a:rPr lang="en-US" altLang="en-US"/>
              <a:pPr/>
              <a:t>‹#›</a:t>
            </a:fld>
            <a:endParaRPr lang="en-US" altLang="en-US"/>
          </a:p>
        </p:txBody>
      </p:sp>
    </p:spTree>
    <p:extLst>
      <p:ext uri="{BB962C8B-B14F-4D97-AF65-F5344CB8AC3E}">
        <p14:creationId xmlns:p14="http://schemas.microsoft.com/office/powerpoint/2010/main" val="1479949774"/>
      </p:ext>
    </p:extLst>
  </p:cSld>
  <p:clrMapOvr>
    <a:masterClrMapping/>
  </p:clrMapOvr>
  <p:transition spd="slow">
    <p:circl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8C38F14-2E08-4D92-BEA7-7A1CD7383240}" type="slidenum">
              <a:rPr lang="en-US" altLang="en-US"/>
              <a:pPr/>
              <a:t>‹#›</a:t>
            </a:fld>
            <a:endParaRPr lang="en-US" altLang="en-US"/>
          </a:p>
        </p:txBody>
      </p:sp>
    </p:spTree>
    <p:extLst>
      <p:ext uri="{BB962C8B-B14F-4D97-AF65-F5344CB8AC3E}">
        <p14:creationId xmlns:p14="http://schemas.microsoft.com/office/powerpoint/2010/main" val="1323153425"/>
      </p:ext>
    </p:extLst>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B452F95-4EE8-4145-A505-43263F31FCFC}" type="slidenum">
              <a:rPr lang="en-US" altLang="en-US"/>
              <a:pPr/>
              <a:t>‹#›</a:t>
            </a:fld>
            <a:endParaRPr lang="en-US" altLang="en-US"/>
          </a:p>
        </p:txBody>
      </p:sp>
    </p:spTree>
    <p:extLst>
      <p:ext uri="{BB962C8B-B14F-4D97-AF65-F5344CB8AC3E}">
        <p14:creationId xmlns:p14="http://schemas.microsoft.com/office/powerpoint/2010/main" val="1888603373"/>
      </p:ext>
    </p:extLst>
  </p:cSld>
  <p:clrMapOvr>
    <a:masterClrMapping/>
  </p:clrMapOvr>
  <p:transition spd="slow">
    <p:circl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00200"/>
            <a:ext cx="3810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600200"/>
            <a:ext cx="3810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5420CDD-7E72-46C5-AC55-092BCA9BEB51}" type="slidenum">
              <a:rPr lang="en-US" altLang="en-US"/>
              <a:pPr/>
              <a:t>‹#›</a:t>
            </a:fld>
            <a:endParaRPr lang="en-US" altLang="en-US"/>
          </a:p>
        </p:txBody>
      </p:sp>
    </p:spTree>
    <p:extLst>
      <p:ext uri="{BB962C8B-B14F-4D97-AF65-F5344CB8AC3E}">
        <p14:creationId xmlns:p14="http://schemas.microsoft.com/office/powerpoint/2010/main" val="2410685104"/>
      </p:ext>
    </p:extLst>
  </p:cSld>
  <p:clrMapOvr>
    <a:masterClrMapping/>
  </p:clrMapOvr>
  <p:transition spd="slow">
    <p:circl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DEE1E4AD-6449-4782-862A-BCEFDC9DB0CC}" type="slidenum">
              <a:rPr lang="en-US" altLang="en-US"/>
              <a:pPr/>
              <a:t>‹#›</a:t>
            </a:fld>
            <a:endParaRPr lang="en-US" altLang="en-US"/>
          </a:p>
        </p:txBody>
      </p:sp>
    </p:spTree>
    <p:extLst>
      <p:ext uri="{BB962C8B-B14F-4D97-AF65-F5344CB8AC3E}">
        <p14:creationId xmlns:p14="http://schemas.microsoft.com/office/powerpoint/2010/main" val="1055542288"/>
      </p:ext>
    </p:extLst>
  </p:cSld>
  <p:clrMapOvr>
    <a:masterClrMapping/>
  </p:clrMapOvr>
  <p:transition spd="slow">
    <p:circl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5278A6E-C4F1-4061-9FED-E76D5B3CADDB}" type="slidenum">
              <a:rPr lang="en-US" altLang="en-US"/>
              <a:pPr/>
              <a:t>‹#›</a:t>
            </a:fld>
            <a:endParaRPr lang="en-US" altLang="en-US"/>
          </a:p>
        </p:txBody>
      </p:sp>
    </p:spTree>
    <p:extLst>
      <p:ext uri="{BB962C8B-B14F-4D97-AF65-F5344CB8AC3E}">
        <p14:creationId xmlns:p14="http://schemas.microsoft.com/office/powerpoint/2010/main" val="4083761090"/>
      </p:ext>
    </p:extLst>
  </p:cSld>
  <p:clrMapOvr>
    <a:masterClrMapping/>
  </p:clrMapOvr>
  <p:transition spd="slow">
    <p:circl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905E7B2-ED97-4EC2-B516-38E3A58DB8CF}" type="slidenum">
              <a:rPr lang="en-US" altLang="en-US"/>
              <a:pPr/>
              <a:t>‹#›</a:t>
            </a:fld>
            <a:endParaRPr lang="en-US" altLang="en-US"/>
          </a:p>
        </p:txBody>
      </p:sp>
    </p:spTree>
    <p:extLst>
      <p:ext uri="{BB962C8B-B14F-4D97-AF65-F5344CB8AC3E}">
        <p14:creationId xmlns:p14="http://schemas.microsoft.com/office/powerpoint/2010/main" val="1676238654"/>
      </p:ext>
    </p:extLst>
  </p:cSld>
  <p:clrMapOvr>
    <a:masterClrMapping/>
  </p:clrMapOvr>
  <p:transition spd="slow">
    <p:circl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B56868B-1BF3-4E12-9D3E-F8C69507E0FC}" type="slidenum">
              <a:rPr lang="en-US" altLang="en-US"/>
              <a:pPr/>
              <a:t>‹#›</a:t>
            </a:fld>
            <a:endParaRPr lang="en-US" altLang="en-US"/>
          </a:p>
        </p:txBody>
      </p:sp>
    </p:spTree>
    <p:extLst>
      <p:ext uri="{BB962C8B-B14F-4D97-AF65-F5344CB8AC3E}">
        <p14:creationId xmlns:p14="http://schemas.microsoft.com/office/powerpoint/2010/main" val="1168667935"/>
      </p:ext>
    </p:extLst>
  </p:cSld>
  <p:clrMapOvr>
    <a:masterClrMapping/>
  </p:clrMapOvr>
  <p:transition spd="slow">
    <p:circl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7753FF5-AF42-463A-A820-D0AEDC162593}" type="slidenum">
              <a:rPr lang="en-US" altLang="en-US"/>
              <a:pPr/>
              <a:t>‹#›</a:t>
            </a:fld>
            <a:endParaRPr lang="en-US" altLang="en-US"/>
          </a:p>
        </p:txBody>
      </p:sp>
    </p:spTree>
    <p:extLst>
      <p:ext uri="{BB962C8B-B14F-4D97-AF65-F5344CB8AC3E}">
        <p14:creationId xmlns:p14="http://schemas.microsoft.com/office/powerpoint/2010/main" val="1967271642"/>
      </p:ext>
    </p:extLst>
  </p:cSld>
  <p:clrMapOvr>
    <a:masterClrMapping/>
  </p:clrMapOvr>
  <p:transition spd="slow">
    <p:circl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8D6C0C0-54EC-43CE-B3BE-4431EFD75FB8}" type="slidenum">
              <a:rPr lang="en-US" altLang="en-US"/>
              <a:pPr/>
              <a:t>‹#›</a:t>
            </a:fld>
            <a:endParaRPr lang="en-US" altLang="en-US"/>
          </a:p>
        </p:txBody>
      </p:sp>
    </p:spTree>
    <p:extLst>
      <p:ext uri="{BB962C8B-B14F-4D97-AF65-F5344CB8AC3E}">
        <p14:creationId xmlns:p14="http://schemas.microsoft.com/office/powerpoint/2010/main" val="1642206078"/>
      </p:ext>
    </p:extLst>
  </p:cSld>
  <p:clrMapOvr>
    <a:masterClrMapping/>
  </p:clrMapOvr>
  <p:transition spd="slow">
    <p:circl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1B05DA2-14B3-40B7-A006-AD508607ED60}" type="slidenum">
              <a:rPr lang="en-US" altLang="en-US"/>
              <a:pPr/>
              <a:t>‹#›</a:t>
            </a:fld>
            <a:endParaRPr lang="en-US" altLang="en-US"/>
          </a:p>
        </p:txBody>
      </p:sp>
    </p:spTree>
    <p:extLst>
      <p:ext uri="{BB962C8B-B14F-4D97-AF65-F5344CB8AC3E}">
        <p14:creationId xmlns:p14="http://schemas.microsoft.com/office/powerpoint/2010/main" val="3854401542"/>
      </p:ext>
    </p:extLst>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1C1DAD0-4C0B-45A1-AB68-CF05311136B4}" type="slidenum">
              <a:rPr lang="en-US" altLang="en-US"/>
              <a:pPr/>
              <a:t>‹#›</a:t>
            </a:fld>
            <a:endParaRPr lang="en-US" altLang="en-US"/>
          </a:p>
        </p:txBody>
      </p:sp>
    </p:spTree>
    <p:extLst>
      <p:ext uri="{BB962C8B-B14F-4D97-AF65-F5344CB8AC3E}">
        <p14:creationId xmlns:p14="http://schemas.microsoft.com/office/powerpoint/2010/main" val="2872881696"/>
      </p:ext>
    </p:extLst>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EAE8C38-A64A-42AA-9B82-32A5F318893F}" type="slidenum">
              <a:rPr lang="en-US" altLang="en-US"/>
              <a:pPr/>
              <a:t>‹#›</a:t>
            </a:fld>
            <a:endParaRPr lang="en-US" altLang="en-US"/>
          </a:p>
        </p:txBody>
      </p:sp>
    </p:spTree>
    <p:extLst>
      <p:ext uri="{BB962C8B-B14F-4D97-AF65-F5344CB8AC3E}">
        <p14:creationId xmlns:p14="http://schemas.microsoft.com/office/powerpoint/2010/main" val="1984173799"/>
      </p:ext>
    </p:extLst>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63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63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8D5B442-1FBE-498E-865E-98632BAA2A9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spd="slow">
    <p:circle/>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945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46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946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946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9F67C75-49A9-4741-858A-E23851DD248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spd="slow">
    <p:circle/>
  </p:transition>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150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15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215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215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FFAE199-8AE0-4864-8370-D3DB0E6CC8D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spd="slow">
    <p:circle/>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253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253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2253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2253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07D5A10-129E-4677-8768-2D675E94F7A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spd="slow">
    <p:circle/>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355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235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16B566D-71AE-40DB-A5EE-61647516E73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circle/>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457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5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EEC8E6C-28CE-44B2-9FB3-4CFF592EC21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spd="slow">
    <p:circle/>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5603" name="Rectangle 3"/>
          <p:cNvSpPr>
            <a:spLocks noGrp="1" noChangeArrowheads="1"/>
          </p:cNvSpPr>
          <p:nvPr>
            <p:ph type="body" idx="1"/>
          </p:nvPr>
        </p:nvSpPr>
        <p:spPr bwMode="auto">
          <a:xfrm>
            <a:off x="8382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6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A288574-BD85-4C34-B8AA-08B9FA1FE85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ransition spd="slow">
    <p:circle/>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open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 y="1143000"/>
            <a:ext cx="7905750" cy="5330825"/>
          </a:xfrm>
          <a:prstGeom prst="rect">
            <a:avLst/>
          </a:prstGeom>
          <a:noFill/>
          <a:extLst>
            <a:ext uri="{909E8E84-426E-40DD-AFC4-6F175D3DCCD1}">
              <a14:hiddenFill xmlns:a14="http://schemas.microsoft.com/office/drawing/2010/main">
                <a:solidFill>
                  <a:srgbClr val="FFFFFF"/>
                </a:solidFill>
              </a14:hiddenFill>
            </a:ext>
          </a:extLst>
        </p:spPr>
      </p:pic>
      <p:sp>
        <p:nvSpPr>
          <p:cNvPr id="69636" name="Text Box 4"/>
          <p:cNvSpPr txBox="1">
            <a:spLocks noChangeArrowheads="1"/>
          </p:cNvSpPr>
          <p:nvPr/>
        </p:nvSpPr>
        <p:spPr bwMode="auto">
          <a:xfrm>
            <a:off x="609600" y="1143000"/>
            <a:ext cx="7924800" cy="1107996"/>
          </a:xfrm>
          <a:prstGeom prst="rect">
            <a:avLst/>
          </a:prstGeom>
          <a:solidFill>
            <a:srgbClr val="FFFFFF">
              <a:alpha val="80000"/>
            </a:srgbClr>
          </a:solidFill>
          <a:ln>
            <a:noFill/>
          </a:ln>
          <a:effectLst/>
          <a:extLst/>
        </p:spPr>
        <p:txBody>
          <a:bodyPr>
            <a:spAutoFit/>
          </a:bodyPr>
          <a:lstStyle/>
          <a:p>
            <a:pPr marL="342900" indent="-342900">
              <a:spcBef>
                <a:spcPct val="50000"/>
              </a:spcBef>
              <a:buClr>
                <a:srgbClr val="FF0000"/>
              </a:buClr>
              <a:buSzPct val="100000"/>
              <a:buFont typeface="Wingdings" panose="05000000000000000000" pitchFamily="2" charset="2"/>
              <a:buChar char=""/>
            </a:pPr>
            <a:r>
              <a:rPr lang="en-US" altLang="en-US" sz="2200" b="1" dirty="0">
                <a:effectLst>
                  <a:outerShdw blurRad="38100" dist="38100" dir="2700000" algn="tl">
                    <a:srgbClr val="FFFFFF"/>
                  </a:outerShdw>
                </a:effectLst>
              </a:rPr>
              <a:t>The actions of any example must be consistent with other undisputed Scriptural teaching ~ (</a:t>
            </a:r>
            <a:r>
              <a:rPr lang="en-US" altLang="en-US" sz="2200" b="1" dirty="0">
                <a:ln>
                  <a:solidFill>
                    <a:srgbClr val="C00000"/>
                  </a:solidFill>
                </a:ln>
                <a:solidFill>
                  <a:sysClr val="windowText" lastClr="000000"/>
                </a:solidFill>
              </a:rPr>
              <a:t>The “example” of Gal 2:11-14 is not consistent with Jas 2:1, 9</a:t>
            </a:r>
            <a:r>
              <a:rPr lang="en-US" altLang="en-US" sz="2200" b="1" dirty="0">
                <a:effectLst>
                  <a:outerShdw blurRad="38100" dist="38100" dir="2700000" algn="tl">
                    <a:srgbClr val="FFFFFF"/>
                  </a:outerShdw>
                </a:effectLst>
              </a:rPr>
              <a:t>)</a:t>
            </a:r>
          </a:p>
        </p:txBody>
      </p:sp>
      <p:sp>
        <p:nvSpPr>
          <p:cNvPr id="69643" name="Text Box 11"/>
          <p:cNvSpPr txBox="1">
            <a:spLocks noChangeArrowheads="1"/>
          </p:cNvSpPr>
          <p:nvPr/>
        </p:nvSpPr>
        <p:spPr bwMode="auto">
          <a:xfrm>
            <a:off x="609600" y="2209800"/>
            <a:ext cx="7924800" cy="1785104"/>
          </a:xfrm>
          <a:prstGeom prst="rect">
            <a:avLst/>
          </a:prstGeom>
          <a:solidFill>
            <a:srgbClr val="FFFFFF">
              <a:alpha val="80000"/>
            </a:srgbClr>
          </a:solidFill>
          <a:ln>
            <a:noFill/>
          </a:ln>
          <a:effectLst/>
          <a:extLst/>
        </p:spPr>
        <p:txBody>
          <a:bodyPr>
            <a:spAutoFit/>
          </a:bodyPr>
          <a:lstStyle/>
          <a:p>
            <a:pPr marL="342900" indent="-342900">
              <a:spcBef>
                <a:spcPct val="50000"/>
              </a:spcBef>
              <a:buClr>
                <a:srgbClr val="FF0000"/>
              </a:buClr>
              <a:buSzPct val="100000"/>
              <a:buFont typeface="Wingdings" panose="05000000000000000000" pitchFamily="2" charset="2"/>
              <a:buChar char=""/>
            </a:pPr>
            <a:r>
              <a:rPr lang="en-US" altLang="en-US" sz="2200" b="1" dirty="0">
                <a:effectLst>
                  <a:outerShdw blurRad="38100" dist="38100" dir="2700000" algn="tl">
                    <a:srgbClr val="FFFFFF"/>
                  </a:outerShdw>
                </a:effectLst>
              </a:rPr>
              <a:t>Uniformity in essential details must be present in any example for the action involved to be considered binding ~ (</a:t>
            </a:r>
            <a:r>
              <a:rPr lang="en-US" altLang="en-US" sz="2200" b="1" dirty="0">
                <a:solidFill>
                  <a:srgbClr val="0000CC"/>
                </a:solidFill>
                <a:effectLst>
                  <a:outerShdw blurRad="38100" dist="38100" dir="2700000" algn="tl">
                    <a:srgbClr val="000000">
                      <a:alpha val="43137"/>
                    </a:srgbClr>
                  </a:outerShdw>
                </a:effectLst>
              </a:rPr>
              <a:t>Christians met in various </a:t>
            </a:r>
            <a:r>
              <a:rPr lang="en-US" altLang="en-US" sz="2200" b="1" dirty="0" smtClean="0">
                <a:solidFill>
                  <a:srgbClr val="0000CC"/>
                </a:solidFill>
                <a:effectLst>
                  <a:outerShdw blurRad="38100" dist="38100" dir="2700000" algn="tl">
                    <a:srgbClr val="000000">
                      <a:alpha val="43137"/>
                    </a:srgbClr>
                  </a:outerShdw>
                </a:effectLst>
              </a:rPr>
              <a:t>facilities</a:t>
            </a:r>
            <a:r>
              <a:rPr lang="en-US" altLang="en-US" sz="2200" b="1" dirty="0">
                <a:solidFill>
                  <a:srgbClr val="0000CC"/>
                </a:solidFill>
                <a:effectLst>
                  <a:outerShdw blurRad="38100" dist="38100" dir="2700000" algn="tl">
                    <a:srgbClr val="000000">
                      <a:alpha val="43137"/>
                    </a:srgbClr>
                  </a:outerShdw>
                </a:effectLst>
              </a:rPr>
              <a:t>:</a:t>
            </a:r>
            <a:r>
              <a:rPr lang="en-US" altLang="en-US" sz="2200" b="1" dirty="0">
                <a:effectLst>
                  <a:outerShdw blurRad="38100" dist="38100" dir="2700000" algn="tl">
                    <a:srgbClr val="000000">
                      <a:alpha val="43137"/>
                    </a:srgbClr>
                  </a:outerShdw>
                </a:effectLst>
              </a:rPr>
              <a:t> </a:t>
            </a:r>
            <a:r>
              <a:rPr lang="en-US" altLang="en-US" sz="2200" b="1" u="sng" dirty="0">
                <a:ln>
                  <a:solidFill>
                    <a:srgbClr val="C00000"/>
                  </a:solidFill>
                </a:ln>
                <a:solidFill>
                  <a:sysClr val="windowText" lastClr="000000"/>
                </a:solidFill>
              </a:rPr>
              <a:t>Houses</a:t>
            </a:r>
            <a:r>
              <a:rPr lang="en-US" altLang="en-US" sz="2200" b="1" dirty="0">
                <a:ln>
                  <a:solidFill>
                    <a:srgbClr val="C00000"/>
                  </a:solidFill>
                </a:ln>
                <a:solidFill>
                  <a:sysClr val="windowText" lastClr="000000"/>
                </a:solidFill>
              </a:rPr>
              <a:t> Rom 16:5; </a:t>
            </a:r>
            <a:r>
              <a:rPr lang="en-US" altLang="en-US" sz="2200" b="1" u="sng" dirty="0">
                <a:ln>
                  <a:solidFill>
                    <a:srgbClr val="C00000"/>
                  </a:solidFill>
                </a:ln>
                <a:solidFill>
                  <a:sysClr val="windowText" lastClr="000000"/>
                </a:solidFill>
              </a:rPr>
              <a:t>Schools</a:t>
            </a:r>
            <a:r>
              <a:rPr lang="en-US" altLang="en-US" sz="2200" b="1" dirty="0">
                <a:ln>
                  <a:solidFill>
                    <a:srgbClr val="C00000"/>
                  </a:solidFill>
                </a:ln>
                <a:solidFill>
                  <a:sysClr val="windowText" lastClr="000000"/>
                </a:solidFill>
              </a:rPr>
              <a:t>, Ac 19:9: </a:t>
            </a:r>
            <a:r>
              <a:rPr lang="en-US" altLang="en-US" sz="2200" b="1" u="sng" dirty="0">
                <a:ln>
                  <a:solidFill>
                    <a:srgbClr val="C00000"/>
                  </a:solidFill>
                </a:ln>
                <a:solidFill>
                  <a:sysClr val="windowText" lastClr="000000"/>
                </a:solidFill>
              </a:rPr>
              <a:t>Unidentified buildings</a:t>
            </a:r>
            <a:r>
              <a:rPr lang="en-US" altLang="en-US" sz="2200" b="1" dirty="0">
                <a:ln>
                  <a:solidFill>
                    <a:srgbClr val="C00000"/>
                  </a:solidFill>
                </a:ln>
                <a:solidFill>
                  <a:sysClr val="windowText" lastClr="000000"/>
                </a:solidFill>
              </a:rPr>
              <a:t>, 1 Cor 11:33-34; </a:t>
            </a:r>
            <a:r>
              <a:rPr lang="en-US" altLang="en-US" sz="2200" b="1" u="sng" dirty="0">
                <a:ln>
                  <a:solidFill>
                    <a:srgbClr val="C00000"/>
                  </a:solidFill>
                </a:ln>
                <a:solidFill>
                  <a:sysClr val="windowText" lastClr="000000"/>
                </a:solidFill>
              </a:rPr>
              <a:t>Outside</a:t>
            </a:r>
            <a:r>
              <a:rPr lang="en-US" altLang="en-US" sz="2200" b="1" dirty="0">
                <a:ln>
                  <a:solidFill>
                    <a:srgbClr val="C00000"/>
                  </a:solidFill>
                </a:ln>
                <a:solidFill>
                  <a:sysClr val="windowText" lastClr="000000"/>
                </a:solidFill>
              </a:rPr>
              <a:t>, Ac 16:13; </a:t>
            </a:r>
            <a:r>
              <a:rPr lang="en-US" altLang="en-US" sz="2200" b="1" u="sng" dirty="0">
                <a:ln>
                  <a:solidFill>
                    <a:srgbClr val="C00000"/>
                  </a:solidFill>
                </a:ln>
                <a:solidFill>
                  <a:sysClr val="windowText" lastClr="000000"/>
                </a:solidFill>
              </a:rPr>
              <a:t>Upper room</a:t>
            </a:r>
            <a:r>
              <a:rPr lang="en-US" altLang="en-US" sz="2200" b="1" dirty="0">
                <a:ln>
                  <a:solidFill>
                    <a:srgbClr val="C00000"/>
                  </a:solidFill>
                </a:ln>
                <a:solidFill>
                  <a:sysClr val="windowText" lastClr="000000"/>
                </a:solidFill>
              </a:rPr>
              <a:t>, Ac 20:8</a:t>
            </a:r>
            <a:r>
              <a:rPr lang="en-US" altLang="en-US" sz="2200" b="1" dirty="0">
                <a:effectLst>
                  <a:outerShdw blurRad="38100" dist="38100" dir="2700000" algn="tl">
                    <a:srgbClr val="FFFFFF"/>
                  </a:outerShdw>
                </a:effectLst>
              </a:rPr>
              <a:t>)</a:t>
            </a:r>
          </a:p>
        </p:txBody>
      </p:sp>
      <p:sp>
        <p:nvSpPr>
          <p:cNvPr id="69644" name="Text Box 12"/>
          <p:cNvSpPr txBox="1">
            <a:spLocks noChangeArrowheads="1"/>
          </p:cNvSpPr>
          <p:nvPr/>
        </p:nvSpPr>
        <p:spPr bwMode="auto">
          <a:xfrm>
            <a:off x="609600" y="3962400"/>
            <a:ext cx="7924800" cy="1107996"/>
          </a:xfrm>
          <a:prstGeom prst="rect">
            <a:avLst/>
          </a:prstGeom>
          <a:solidFill>
            <a:srgbClr val="FFFFFF">
              <a:alpha val="80000"/>
            </a:srgbClr>
          </a:solidFill>
          <a:ln>
            <a:noFill/>
          </a:ln>
          <a:effectLst/>
          <a:extLst/>
        </p:spPr>
        <p:txBody>
          <a:bodyPr>
            <a:spAutoFit/>
          </a:bodyPr>
          <a:lstStyle/>
          <a:p>
            <a:pPr marL="342900" indent="-342900">
              <a:spcBef>
                <a:spcPct val="50000"/>
              </a:spcBef>
              <a:buClr>
                <a:srgbClr val="FF0000"/>
              </a:buClr>
              <a:buSzPct val="100000"/>
              <a:buFont typeface="Wingdings" panose="05000000000000000000" pitchFamily="2" charset="2"/>
              <a:buChar char=""/>
            </a:pPr>
            <a:r>
              <a:rPr lang="en-US" altLang="en-US" sz="2200" b="1" dirty="0">
                <a:effectLst>
                  <a:outerShdw blurRad="38100" dist="38100" dir="2700000" algn="tl">
                    <a:srgbClr val="FFFFFF"/>
                  </a:outerShdw>
                </a:effectLst>
              </a:rPr>
              <a:t>No example of action can be binding when it cannot be universally applied ~ (</a:t>
            </a:r>
            <a:r>
              <a:rPr lang="en-US" altLang="en-US" sz="2200" b="1" dirty="0">
                <a:ln>
                  <a:solidFill>
                    <a:srgbClr val="C00000"/>
                  </a:solidFill>
                </a:ln>
                <a:solidFill>
                  <a:sysClr val="windowText" lastClr="000000"/>
                </a:solidFill>
              </a:rPr>
              <a:t>Traveled by ship, Ac 27:1, but there are places one cannot travel by ship</a:t>
            </a:r>
            <a:r>
              <a:rPr lang="en-US" altLang="en-US" sz="2200" b="1" dirty="0">
                <a:effectLst>
                  <a:outerShdw blurRad="38100" dist="38100" dir="2700000" algn="tl">
                    <a:srgbClr val="FFFFFF"/>
                  </a:outerShdw>
                </a:effectLst>
              </a:rPr>
              <a:t>)</a:t>
            </a:r>
          </a:p>
        </p:txBody>
      </p:sp>
      <p:sp>
        <p:nvSpPr>
          <p:cNvPr id="69645" name="Text Box 13"/>
          <p:cNvSpPr txBox="1">
            <a:spLocks noChangeArrowheads="1"/>
          </p:cNvSpPr>
          <p:nvPr/>
        </p:nvSpPr>
        <p:spPr bwMode="auto">
          <a:xfrm>
            <a:off x="609600" y="5029200"/>
            <a:ext cx="7924800" cy="1446550"/>
          </a:xfrm>
          <a:prstGeom prst="rect">
            <a:avLst/>
          </a:prstGeom>
          <a:solidFill>
            <a:srgbClr val="FFFFFF">
              <a:alpha val="80000"/>
            </a:srgbClr>
          </a:solidFill>
          <a:ln>
            <a:noFill/>
          </a:ln>
          <a:effectLst/>
          <a:extLst/>
        </p:spPr>
        <p:txBody>
          <a:bodyPr>
            <a:spAutoFit/>
          </a:bodyPr>
          <a:lstStyle/>
          <a:p>
            <a:pPr marL="342900" indent="-342900">
              <a:spcBef>
                <a:spcPct val="50000"/>
              </a:spcBef>
              <a:buClr>
                <a:srgbClr val="FF0000"/>
              </a:buClr>
              <a:buSzPct val="100000"/>
              <a:buFont typeface="Wingdings" panose="05000000000000000000" pitchFamily="2" charset="2"/>
              <a:buChar char=""/>
            </a:pPr>
            <a:r>
              <a:rPr lang="en-US" altLang="en-US" sz="2200" b="1" dirty="0">
                <a:effectLst>
                  <a:outerShdw blurRad="38100" dist="38100" dir="2700000" algn="tl">
                    <a:srgbClr val="FFFFFF"/>
                  </a:outerShdw>
                </a:effectLst>
              </a:rPr>
              <a:t>It must be an “example” and not an </a:t>
            </a:r>
            <a:r>
              <a:rPr lang="en-US" altLang="en-US" sz="2200" b="1" dirty="0" smtClean="0">
                <a:effectLst>
                  <a:outerShdw blurRad="38100" dist="38100" dir="2700000" algn="tl">
                    <a:srgbClr val="FFFFFF"/>
                  </a:outerShdw>
                </a:effectLst>
              </a:rPr>
              <a:t>“explanation.” </a:t>
            </a:r>
            <a:r>
              <a:rPr lang="en-US" altLang="en-US" sz="2200" b="1" u="sng" dirty="0">
                <a:solidFill>
                  <a:srgbClr val="0000CC"/>
                </a:solidFill>
                <a:effectLst>
                  <a:outerShdw blurRad="38100" dist="38100" dir="2700000" algn="tl">
                    <a:srgbClr val="000000"/>
                  </a:outerShdw>
                </a:effectLst>
              </a:rPr>
              <a:t>Example:</a:t>
            </a:r>
            <a:r>
              <a:rPr lang="en-US" altLang="en-US" sz="2200" b="1" dirty="0">
                <a:effectLst>
                  <a:outerShdw blurRad="38100" dist="38100" dir="2700000" algn="tl">
                    <a:srgbClr val="FFFFFF"/>
                  </a:outerShdw>
                </a:effectLst>
              </a:rPr>
              <a:t> “One that serves as a pattern to be imitated or not to be imitated</a:t>
            </a:r>
            <a:r>
              <a:rPr lang="en-US" altLang="en-US" sz="2200" b="1" dirty="0" smtClean="0">
                <a:effectLst>
                  <a:outerShdw blurRad="38100" dist="38100" dir="2700000" algn="tl">
                    <a:srgbClr val="FFFFFF"/>
                  </a:outerShdw>
                </a:effectLst>
              </a:rPr>
              <a:t>.”  </a:t>
            </a:r>
            <a:r>
              <a:rPr lang="en-US" altLang="en-US" sz="2200" b="1" u="sng" dirty="0" smtClean="0">
                <a:solidFill>
                  <a:srgbClr val="0000CC"/>
                </a:solidFill>
                <a:effectLst>
                  <a:outerShdw blurRad="38100" dist="38100" dir="2700000" algn="tl">
                    <a:srgbClr val="000000"/>
                  </a:outerShdw>
                </a:effectLst>
              </a:rPr>
              <a:t>Explanation:</a:t>
            </a:r>
            <a:r>
              <a:rPr lang="en-US" altLang="en-US" sz="2200" b="1" dirty="0" smtClean="0">
                <a:effectLst>
                  <a:outerShdw blurRad="38100" dist="38100" dir="2700000" algn="tl">
                    <a:srgbClr val="FFFFFF"/>
                  </a:outerShdw>
                </a:effectLst>
              </a:rPr>
              <a:t> </a:t>
            </a:r>
            <a:r>
              <a:rPr lang="en-US" altLang="en-US" sz="2200" b="1" dirty="0">
                <a:effectLst>
                  <a:outerShdw blurRad="38100" dist="38100" dir="2700000" algn="tl">
                    <a:srgbClr val="FFFFFF"/>
                  </a:outerShdw>
                </a:effectLst>
              </a:rPr>
              <a:t>“A statement </a:t>
            </a:r>
            <a:r>
              <a:rPr lang="en-US" altLang="en-US" sz="2200" b="1" dirty="0" smtClean="0">
                <a:effectLst>
                  <a:outerShdw blurRad="38100" dist="38100" dir="2700000" algn="tl">
                    <a:srgbClr val="FFFFFF"/>
                  </a:outerShdw>
                </a:effectLst>
              </a:rPr>
              <a:t>clarifying </a:t>
            </a:r>
            <a:r>
              <a:rPr lang="en-US" altLang="en-US" sz="2200" b="1" dirty="0">
                <a:effectLst>
                  <a:outerShdw blurRad="38100" dist="38100" dir="2700000" algn="tl">
                    <a:srgbClr val="FFFFFF"/>
                  </a:outerShdw>
                </a:effectLst>
              </a:rPr>
              <a:t>one's conduct.”</a:t>
            </a:r>
          </a:p>
        </p:txBody>
      </p:sp>
      <p:sp>
        <p:nvSpPr>
          <p:cNvPr id="8" name="WordArt 4" descr="White marble"/>
          <p:cNvSpPr>
            <a:spLocks noChangeArrowheads="1" noChangeShapeType="1" noTextEdit="1"/>
          </p:cNvSpPr>
          <p:nvPr/>
        </p:nvSpPr>
        <p:spPr bwMode="auto">
          <a:xfrm>
            <a:off x="533400" y="372984"/>
            <a:ext cx="8077200" cy="77001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5400" b="1"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What Example is Binding?</a:t>
            </a:r>
            <a:endParaRPr lang="en-US" sz="5400" b="1" kern="10" spc="3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9636"/>
                                        </p:tgtEl>
                                        <p:attrNameLst>
                                          <p:attrName>style.visibility</p:attrName>
                                        </p:attrNameLst>
                                      </p:cBhvr>
                                      <p:to>
                                        <p:strVal val="visible"/>
                                      </p:to>
                                    </p:set>
                                    <p:animEffect transition="in" filter="fade">
                                      <p:cBhvr>
                                        <p:cTn id="7" dur="2000"/>
                                        <p:tgtEl>
                                          <p:spTgt spid="69636"/>
                                        </p:tgtEl>
                                      </p:cBhvr>
                                    </p:animEffect>
                                  </p:childTnLst>
                                  <p:subTnLst>
                                    <p:animClr clrSpc="rgb" dir="cw">
                                      <p:cBhvr override="childStyle">
                                        <p:cTn dur="1" fill="hold" display="0" masterRel="nextClick" afterEffect="1"/>
                                        <p:tgtEl>
                                          <p:spTgt spid="69636"/>
                                        </p:tgtEl>
                                        <p:attrNameLst>
                                          <p:attrName>ppt_c</p:attrName>
                                        </p:attrNameLst>
                                      </p:cBhvr>
                                      <p:to>
                                        <a:srgbClr val="DDDDDD"/>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643"/>
                                        </p:tgtEl>
                                        <p:attrNameLst>
                                          <p:attrName>style.visibility</p:attrName>
                                        </p:attrNameLst>
                                      </p:cBhvr>
                                      <p:to>
                                        <p:strVal val="visible"/>
                                      </p:to>
                                    </p:set>
                                    <p:animEffect transition="in" filter="fade">
                                      <p:cBhvr>
                                        <p:cTn id="12" dur="2000"/>
                                        <p:tgtEl>
                                          <p:spTgt spid="69643"/>
                                        </p:tgtEl>
                                      </p:cBhvr>
                                    </p:animEffect>
                                  </p:childTnLst>
                                  <p:subTnLst>
                                    <p:animClr clrSpc="rgb" dir="cw">
                                      <p:cBhvr override="childStyle">
                                        <p:cTn dur="1" fill="hold" display="0" masterRel="nextClick" afterEffect="1"/>
                                        <p:tgtEl>
                                          <p:spTgt spid="69643"/>
                                        </p:tgtEl>
                                        <p:attrNameLst>
                                          <p:attrName>ppt_c</p:attrName>
                                        </p:attrNameLst>
                                      </p:cBhvr>
                                      <p:to>
                                        <a:srgbClr val="DDDDDD"/>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9644"/>
                                        </p:tgtEl>
                                        <p:attrNameLst>
                                          <p:attrName>style.visibility</p:attrName>
                                        </p:attrNameLst>
                                      </p:cBhvr>
                                      <p:to>
                                        <p:strVal val="visible"/>
                                      </p:to>
                                    </p:set>
                                    <p:animEffect transition="in" filter="fade">
                                      <p:cBhvr>
                                        <p:cTn id="17" dur="2000"/>
                                        <p:tgtEl>
                                          <p:spTgt spid="69644"/>
                                        </p:tgtEl>
                                      </p:cBhvr>
                                    </p:animEffect>
                                  </p:childTnLst>
                                  <p:subTnLst>
                                    <p:animClr clrSpc="rgb" dir="cw">
                                      <p:cBhvr override="childStyle">
                                        <p:cTn dur="1" fill="hold" display="0" masterRel="nextClick" afterEffect="1"/>
                                        <p:tgtEl>
                                          <p:spTgt spid="69644"/>
                                        </p:tgtEl>
                                        <p:attrNameLst>
                                          <p:attrName>ppt_c</p:attrName>
                                        </p:attrNameLst>
                                      </p:cBhvr>
                                      <p:to>
                                        <a:srgbClr val="DDDDDD"/>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9645"/>
                                        </p:tgtEl>
                                        <p:attrNameLst>
                                          <p:attrName>style.visibility</p:attrName>
                                        </p:attrNameLst>
                                      </p:cBhvr>
                                      <p:to>
                                        <p:strVal val="visible"/>
                                      </p:to>
                                    </p:set>
                                    <p:animEffect transition="in" filter="fade">
                                      <p:cBhvr>
                                        <p:cTn id="22" dur="2000"/>
                                        <p:tgtEl>
                                          <p:spTgt spid="69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animBg="1"/>
      <p:bldP spid="69643" grpId="0" animBg="1"/>
      <p:bldP spid="69644" grpId="0" animBg="1"/>
      <p:bldP spid="696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open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 y="1143000"/>
            <a:ext cx="7905750" cy="5330825"/>
          </a:xfrm>
          <a:prstGeom prst="rect">
            <a:avLst/>
          </a:prstGeom>
          <a:noFill/>
          <a:extLst>
            <a:ext uri="{909E8E84-426E-40DD-AFC4-6F175D3DCCD1}">
              <a14:hiddenFill xmlns:a14="http://schemas.microsoft.com/office/drawing/2010/main">
                <a:solidFill>
                  <a:srgbClr val="FFFFFF"/>
                </a:solidFill>
              </a14:hiddenFill>
            </a:ext>
          </a:extLst>
        </p:spPr>
      </p:pic>
      <p:sp>
        <p:nvSpPr>
          <p:cNvPr id="68616" name="Text Box 8"/>
          <p:cNvSpPr txBox="1">
            <a:spLocks noChangeArrowheads="1"/>
          </p:cNvSpPr>
          <p:nvPr/>
        </p:nvSpPr>
        <p:spPr bwMode="auto">
          <a:xfrm>
            <a:off x="609600" y="1143000"/>
            <a:ext cx="7924800" cy="4473575"/>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a:solidFill>
                  <a:schemeClr val="tx1"/>
                </a:solidFill>
                <a:latin typeface="Arial" panose="020B0604020202020204" pitchFamily="34" charset="0"/>
              </a:defRPr>
            </a:lvl1pPr>
            <a:lvl2pPr defTabSz="457200">
              <a:defRPr>
                <a:solidFill>
                  <a:schemeClr val="tx1"/>
                </a:solidFill>
                <a:latin typeface="Arial" panose="020B0604020202020204" pitchFamily="34" charset="0"/>
              </a:defRPr>
            </a:lvl2pPr>
            <a:lvl3pPr defTabSz="457200">
              <a:defRPr>
                <a:solidFill>
                  <a:schemeClr val="tx1"/>
                </a:solidFill>
                <a:latin typeface="Arial" panose="020B0604020202020204" pitchFamily="34" charset="0"/>
              </a:defRPr>
            </a:lvl3pPr>
            <a:lvl4pPr defTabSz="457200">
              <a:defRPr>
                <a:solidFill>
                  <a:schemeClr val="tx1"/>
                </a:solidFill>
                <a:latin typeface="Arial" panose="020B0604020202020204" pitchFamily="34" charset="0"/>
              </a:defRPr>
            </a:lvl4pPr>
            <a:lvl5pPr defTabSz="457200">
              <a:defRPr>
                <a:solidFill>
                  <a:schemeClr val="tx1"/>
                </a:solidFill>
                <a:latin typeface="Arial" panose="020B0604020202020204" pitchFamily="34" charset="0"/>
              </a:defRPr>
            </a:lvl5pPr>
            <a:lvl6pPr defTabSz="457200" fontAlgn="base">
              <a:spcBef>
                <a:spcPct val="0"/>
              </a:spcBef>
              <a:spcAft>
                <a:spcPct val="0"/>
              </a:spcAft>
              <a:defRPr>
                <a:solidFill>
                  <a:schemeClr val="tx1"/>
                </a:solidFill>
                <a:latin typeface="Arial" panose="020B0604020202020204" pitchFamily="34" charset="0"/>
              </a:defRPr>
            </a:lvl6pPr>
            <a:lvl7pPr defTabSz="457200" fontAlgn="base">
              <a:spcBef>
                <a:spcPct val="0"/>
              </a:spcBef>
              <a:spcAft>
                <a:spcPct val="0"/>
              </a:spcAft>
              <a:defRPr>
                <a:solidFill>
                  <a:schemeClr val="tx1"/>
                </a:solidFill>
                <a:latin typeface="Arial" panose="020B0604020202020204" pitchFamily="34" charset="0"/>
              </a:defRPr>
            </a:lvl7pPr>
            <a:lvl8pPr defTabSz="457200" fontAlgn="base">
              <a:spcBef>
                <a:spcPct val="0"/>
              </a:spcBef>
              <a:spcAft>
                <a:spcPct val="0"/>
              </a:spcAft>
              <a:defRPr>
                <a:solidFill>
                  <a:schemeClr val="tx1"/>
                </a:solidFill>
                <a:latin typeface="Arial" panose="020B0604020202020204" pitchFamily="34" charset="0"/>
              </a:defRPr>
            </a:lvl8pPr>
            <a:lvl9pPr defTabSz="457200" fontAlgn="base">
              <a:spcBef>
                <a:spcPct val="0"/>
              </a:spcBef>
              <a:spcAft>
                <a:spcPct val="0"/>
              </a:spcAft>
              <a:defRPr>
                <a:solidFill>
                  <a:schemeClr val="tx1"/>
                </a:solidFill>
                <a:latin typeface="Arial" panose="020B0604020202020204" pitchFamily="34" charset="0"/>
              </a:defRPr>
            </a:lvl9pPr>
          </a:lstStyle>
          <a:p>
            <a:pPr algn="ctr"/>
            <a:r>
              <a:rPr lang="en-US" altLang="en-US" sz="2400" b="1" dirty="0">
                <a:effectLst>
                  <a:outerShdw blurRad="38100" dist="38100" dir="2700000" algn="tl">
                    <a:srgbClr val="FFFFFF"/>
                  </a:outerShdw>
                </a:effectLst>
              </a:rPr>
              <a:t>Acts 20:7-9</a:t>
            </a:r>
          </a:p>
          <a:p>
            <a:r>
              <a:rPr lang="en-US" altLang="en-US" sz="2400" b="1" dirty="0">
                <a:effectLst>
                  <a:outerShdw blurRad="38100" dist="38100" dir="2700000" algn="tl">
                    <a:srgbClr val="FFFFFF"/>
                  </a:outerShdw>
                </a:effectLst>
              </a:rPr>
              <a:t>	Now on the first day of the week, when the disciples came together to break bread, Paul, ready to depart the next day, spoke to them and continued his message until midnight.</a:t>
            </a:r>
          </a:p>
          <a:p>
            <a:r>
              <a:rPr lang="en-US" altLang="en-US" sz="2400" b="1" dirty="0">
                <a:effectLst>
                  <a:outerShdw blurRad="38100" dist="38100" dir="2700000" algn="tl">
                    <a:srgbClr val="FFFFFF"/>
                  </a:outerShdw>
                </a:effectLst>
              </a:rPr>
              <a:t>	There were many lamps in the upper room where they were gathered together.</a:t>
            </a:r>
          </a:p>
          <a:p>
            <a:r>
              <a:rPr lang="en-US" altLang="en-US" sz="2400" b="1" dirty="0">
                <a:effectLst>
                  <a:outerShdw blurRad="38100" dist="38100" dir="2700000" algn="tl">
                    <a:srgbClr val="FFFFFF"/>
                  </a:outerShdw>
                </a:effectLst>
              </a:rPr>
              <a:t>	And in a window sat a certain young man named Eutychus, who was sinking into a deep sleep. He was overcome by sleep; and as Paul continued speaking, he fell down from the third story and was taken up dead.</a:t>
            </a:r>
          </a:p>
        </p:txBody>
      </p:sp>
      <p:sp>
        <p:nvSpPr>
          <p:cNvPr id="68617" name="Line 9"/>
          <p:cNvSpPr>
            <a:spLocks noChangeShapeType="1"/>
          </p:cNvSpPr>
          <p:nvPr/>
        </p:nvSpPr>
        <p:spPr bwMode="auto">
          <a:xfrm>
            <a:off x="2895600" y="1904999"/>
            <a:ext cx="4419600" cy="22226"/>
          </a:xfrm>
          <a:prstGeom prst="line">
            <a:avLst/>
          </a:prstGeom>
          <a:noFill/>
          <a:ln w="57150">
            <a:solidFill>
              <a:srgbClr val="D52D2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8" name="Line 10"/>
          <p:cNvSpPr>
            <a:spLocks noChangeShapeType="1"/>
          </p:cNvSpPr>
          <p:nvPr/>
        </p:nvSpPr>
        <p:spPr bwMode="auto">
          <a:xfrm>
            <a:off x="685800" y="2286000"/>
            <a:ext cx="5638800" cy="0"/>
          </a:xfrm>
          <a:prstGeom prst="line">
            <a:avLst/>
          </a:prstGeom>
          <a:noFill/>
          <a:ln w="57150">
            <a:solidFill>
              <a:srgbClr val="D52D2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9" name="AutoShape 11"/>
          <p:cNvSpPr>
            <a:spLocks noChangeArrowheads="1"/>
          </p:cNvSpPr>
          <p:nvPr/>
        </p:nvSpPr>
        <p:spPr bwMode="auto">
          <a:xfrm>
            <a:off x="609600" y="2819400"/>
            <a:ext cx="3962400" cy="1905000"/>
          </a:xfrm>
          <a:prstGeom prst="wedgeRectCallout">
            <a:avLst>
              <a:gd name="adj1" fmla="val 71593"/>
              <a:gd name="adj2" fmla="val -77167"/>
            </a:avLst>
          </a:prstGeom>
          <a:solidFill>
            <a:srgbClr val="000000">
              <a:alpha val="80000"/>
            </a:srgbClr>
          </a:solidFill>
          <a:ln w="38100">
            <a:solidFill>
              <a:srgbClr val="D52D2D"/>
            </a:solidFill>
            <a:miter lim="800000"/>
            <a:headEnd/>
            <a:tailEnd/>
          </a:ln>
          <a:effectLst/>
          <a:extLst/>
        </p:spPr>
        <p:txBody>
          <a:bodyPr/>
          <a:lstStyle/>
          <a:p>
            <a:pPr algn="ctr"/>
            <a:r>
              <a:rPr lang="en-US" altLang="en-US" sz="3600" b="1" dirty="0">
                <a:solidFill>
                  <a:srgbClr val="FFFFFF"/>
                </a:solidFill>
                <a:effectLst>
                  <a:outerShdw blurRad="38100" dist="38100" dir="2700000" algn="tl">
                    <a:srgbClr val="000000"/>
                  </a:outerShdw>
                </a:effectLst>
              </a:rPr>
              <a:t>A </a:t>
            </a:r>
            <a:r>
              <a:rPr lang="en-US" altLang="en-US" sz="3600" b="1" u="sng" dirty="0" smtClean="0">
                <a:solidFill>
                  <a:srgbClr val="FFFFFF"/>
                </a:solidFill>
                <a:effectLst>
                  <a:outerShdw blurRad="38100" dist="38100" dir="2700000" algn="tl">
                    <a:srgbClr val="000000"/>
                  </a:outerShdw>
                </a:effectLst>
              </a:rPr>
              <a:t>PATTERN</a:t>
            </a:r>
            <a:r>
              <a:rPr lang="en-US" altLang="en-US" sz="3600" b="1" dirty="0" smtClean="0">
                <a:solidFill>
                  <a:srgbClr val="FFFFFF"/>
                </a:solidFill>
                <a:effectLst>
                  <a:outerShdw blurRad="38100" dist="38100" dir="2700000" algn="tl">
                    <a:srgbClr val="000000"/>
                  </a:outerShdw>
                </a:effectLst>
              </a:rPr>
              <a:t> for </a:t>
            </a:r>
            <a:r>
              <a:rPr lang="en-US" altLang="en-US" sz="3600" b="1" dirty="0">
                <a:solidFill>
                  <a:srgbClr val="FFFFFF"/>
                </a:solidFill>
                <a:effectLst>
                  <a:outerShdw blurRad="38100" dist="38100" dir="2700000" algn="tl">
                    <a:srgbClr val="000000"/>
                  </a:outerShdw>
                </a:effectLst>
              </a:rPr>
              <a:t>obeying Matthew 26:26-29</a:t>
            </a:r>
          </a:p>
        </p:txBody>
      </p:sp>
      <p:sp>
        <p:nvSpPr>
          <p:cNvPr id="68620" name="Line 12"/>
          <p:cNvSpPr>
            <a:spLocks noChangeShapeType="1"/>
          </p:cNvSpPr>
          <p:nvPr/>
        </p:nvSpPr>
        <p:spPr bwMode="auto">
          <a:xfrm>
            <a:off x="6934200" y="2667000"/>
            <a:ext cx="1295400" cy="0"/>
          </a:xfrm>
          <a:prstGeom prst="line">
            <a:avLst/>
          </a:prstGeom>
          <a:noFill/>
          <a:ln w="57150">
            <a:solidFill>
              <a:srgbClr val="D52D2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1" name="Line 13"/>
          <p:cNvSpPr>
            <a:spLocks noChangeShapeType="1"/>
          </p:cNvSpPr>
          <p:nvPr/>
        </p:nvSpPr>
        <p:spPr bwMode="auto">
          <a:xfrm>
            <a:off x="685800" y="2971800"/>
            <a:ext cx="3886200" cy="0"/>
          </a:xfrm>
          <a:prstGeom prst="line">
            <a:avLst/>
          </a:prstGeom>
          <a:noFill/>
          <a:ln w="57150">
            <a:solidFill>
              <a:srgbClr val="D52D2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2" name="AutoShape 14"/>
          <p:cNvSpPr>
            <a:spLocks noChangeArrowheads="1"/>
          </p:cNvSpPr>
          <p:nvPr/>
        </p:nvSpPr>
        <p:spPr bwMode="auto">
          <a:xfrm>
            <a:off x="3505200" y="3886200"/>
            <a:ext cx="4876800" cy="1904999"/>
          </a:xfrm>
          <a:prstGeom prst="wedgeRectCallout">
            <a:avLst>
              <a:gd name="adj1" fmla="val 8045"/>
              <a:gd name="adj2" fmla="val -78642"/>
            </a:avLst>
          </a:prstGeom>
          <a:solidFill>
            <a:srgbClr val="000000">
              <a:alpha val="80000"/>
            </a:srgbClr>
          </a:solidFill>
          <a:ln w="38100">
            <a:solidFill>
              <a:srgbClr val="D52D2D"/>
            </a:solidFill>
            <a:miter lim="800000"/>
            <a:headEnd/>
            <a:tailEnd/>
          </a:ln>
          <a:effectLst/>
          <a:extLst/>
        </p:spPr>
        <p:txBody>
          <a:bodyPr/>
          <a:lstStyle/>
          <a:p>
            <a:pPr algn="ctr"/>
            <a:r>
              <a:rPr lang="en-US" altLang="en-US" sz="3600" b="1" dirty="0">
                <a:solidFill>
                  <a:srgbClr val="FFFFFF"/>
                </a:solidFill>
                <a:effectLst>
                  <a:outerShdw blurRad="38100" dist="38100" dir="2700000" algn="tl">
                    <a:srgbClr val="000000"/>
                  </a:outerShdw>
                </a:effectLst>
              </a:rPr>
              <a:t>An </a:t>
            </a:r>
            <a:r>
              <a:rPr lang="en-US" altLang="en-US" sz="3600" b="1" u="sng" dirty="0" smtClean="0">
                <a:solidFill>
                  <a:srgbClr val="FFFFFF"/>
                </a:solidFill>
                <a:effectLst>
                  <a:outerShdw blurRad="38100" dist="38100" dir="2700000" algn="tl">
                    <a:srgbClr val="000000"/>
                  </a:outerShdw>
                </a:effectLst>
              </a:rPr>
              <a:t>EXPLANATION</a:t>
            </a:r>
            <a:r>
              <a:rPr lang="en-US" altLang="en-US" sz="3600" b="1" dirty="0" smtClean="0">
                <a:solidFill>
                  <a:srgbClr val="FFFFFF"/>
                </a:solidFill>
                <a:effectLst>
                  <a:outerShdw blurRad="38100" dist="38100" dir="2700000" algn="tl">
                    <a:srgbClr val="000000"/>
                  </a:outerShdw>
                </a:effectLst>
              </a:rPr>
              <a:t> of </a:t>
            </a:r>
            <a:r>
              <a:rPr lang="en-US" altLang="en-US" sz="3600" b="1" dirty="0">
                <a:solidFill>
                  <a:srgbClr val="FFFFFF"/>
                </a:solidFill>
                <a:effectLst>
                  <a:outerShdw blurRad="38100" dist="38100" dir="2700000" algn="tl">
                    <a:srgbClr val="000000"/>
                  </a:outerShdw>
                </a:effectLst>
              </a:rPr>
              <a:t>the events </a:t>
            </a:r>
            <a:r>
              <a:rPr lang="en-US" altLang="en-US" sz="3600" b="1" dirty="0" smtClean="0">
                <a:solidFill>
                  <a:srgbClr val="FFFFFF"/>
                </a:solidFill>
                <a:effectLst>
                  <a:outerShdw blurRad="38100" dist="38100" dir="2700000" algn="tl">
                    <a:srgbClr val="000000"/>
                  </a:outerShdw>
                </a:effectLst>
              </a:rPr>
              <a:t>pertaining to Eutychus.</a:t>
            </a:r>
            <a:endParaRPr lang="en-US" altLang="en-US" sz="3600" b="1" dirty="0">
              <a:solidFill>
                <a:srgbClr val="FFFFFF"/>
              </a:solidFill>
              <a:effectLst>
                <a:outerShdw blurRad="38100" dist="38100" dir="2700000" algn="tl">
                  <a:srgbClr val="000000"/>
                </a:outerShdw>
              </a:effectLst>
            </a:endParaRPr>
          </a:p>
        </p:txBody>
      </p:sp>
      <p:sp>
        <p:nvSpPr>
          <p:cNvPr id="68623" name="Line 15"/>
          <p:cNvSpPr>
            <a:spLocks noChangeShapeType="1"/>
          </p:cNvSpPr>
          <p:nvPr/>
        </p:nvSpPr>
        <p:spPr bwMode="auto">
          <a:xfrm>
            <a:off x="685800" y="4800600"/>
            <a:ext cx="7543800" cy="0"/>
          </a:xfrm>
          <a:prstGeom prst="line">
            <a:avLst/>
          </a:prstGeom>
          <a:noFill/>
          <a:ln w="57150">
            <a:solidFill>
              <a:srgbClr val="D52D2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4" name="Line 16"/>
          <p:cNvSpPr>
            <a:spLocks noChangeShapeType="1"/>
          </p:cNvSpPr>
          <p:nvPr/>
        </p:nvSpPr>
        <p:spPr bwMode="auto">
          <a:xfrm>
            <a:off x="685800" y="5181600"/>
            <a:ext cx="7239000" cy="0"/>
          </a:xfrm>
          <a:prstGeom prst="line">
            <a:avLst/>
          </a:prstGeom>
          <a:noFill/>
          <a:ln w="57150">
            <a:solidFill>
              <a:srgbClr val="D52D2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5" name="Line 17"/>
          <p:cNvSpPr>
            <a:spLocks noChangeShapeType="1"/>
          </p:cNvSpPr>
          <p:nvPr/>
        </p:nvSpPr>
        <p:spPr bwMode="auto">
          <a:xfrm>
            <a:off x="685800" y="5562600"/>
            <a:ext cx="685800" cy="0"/>
          </a:xfrm>
          <a:prstGeom prst="line">
            <a:avLst/>
          </a:prstGeom>
          <a:noFill/>
          <a:ln w="57150">
            <a:solidFill>
              <a:srgbClr val="D52D2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6" name="Line 18"/>
          <p:cNvSpPr>
            <a:spLocks noChangeShapeType="1"/>
          </p:cNvSpPr>
          <p:nvPr/>
        </p:nvSpPr>
        <p:spPr bwMode="auto">
          <a:xfrm>
            <a:off x="1219200" y="3352800"/>
            <a:ext cx="6019800" cy="0"/>
          </a:xfrm>
          <a:prstGeom prst="line">
            <a:avLst/>
          </a:prstGeom>
          <a:noFill/>
          <a:ln w="57150">
            <a:solidFill>
              <a:srgbClr val="D52D2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WordArt 4" descr="White marble"/>
          <p:cNvSpPr>
            <a:spLocks noChangeArrowheads="1" noChangeShapeType="1" noTextEdit="1"/>
          </p:cNvSpPr>
          <p:nvPr/>
        </p:nvSpPr>
        <p:spPr bwMode="auto">
          <a:xfrm>
            <a:off x="533400" y="372984"/>
            <a:ext cx="8077200" cy="77001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5400" b="1"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What Example is Binding?</a:t>
            </a:r>
            <a:endParaRPr lang="en-US" sz="5400" b="1" kern="10" spc="3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8616"/>
                                        </p:tgtEl>
                                        <p:attrNameLst>
                                          <p:attrName>style.visibility</p:attrName>
                                        </p:attrNameLst>
                                      </p:cBhvr>
                                      <p:to>
                                        <p:strVal val="visible"/>
                                      </p:to>
                                    </p:set>
                                    <p:animEffect transition="in" filter="fade">
                                      <p:cBhvr>
                                        <p:cTn id="7" dur="2000"/>
                                        <p:tgtEl>
                                          <p:spTgt spid="686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8617"/>
                                        </p:tgtEl>
                                        <p:attrNameLst>
                                          <p:attrName>style.visibility</p:attrName>
                                        </p:attrNameLst>
                                      </p:cBhvr>
                                      <p:to>
                                        <p:strVal val="visible"/>
                                      </p:to>
                                    </p:set>
                                    <p:animEffect transition="in" filter="wipe(left)">
                                      <p:cBhvr>
                                        <p:cTn id="12" dur="2000"/>
                                        <p:tgtEl>
                                          <p:spTgt spid="68617"/>
                                        </p:tgtEl>
                                      </p:cBhvr>
                                    </p:animEffect>
                                  </p:childTnLst>
                                </p:cTn>
                              </p:par>
                            </p:childTnLst>
                          </p:cTn>
                        </p:par>
                        <p:par>
                          <p:cTn id="13" fill="hold" nodeType="afterGroup">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8618"/>
                                        </p:tgtEl>
                                        <p:attrNameLst>
                                          <p:attrName>style.visibility</p:attrName>
                                        </p:attrNameLst>
                                      </p:cBhvr>
                                      <p:to>
                                        <p:strVal val="visible"/>
                                      </p:to>
                                    </p:set>
                                    <p:animEffect transition="in" filter="wipe(left)">
                                      <p:cBhvr>
                                        <p:cTn id="16" dur="2000"/>
                                        <p:tgtEl>
                                          <p:spTgt spid="6861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8619"/>
                                        </p:tgtEl>
                                        <p:attrNameLst>
                                          <p:attrName>style.visibility</p:attrName>
                                        </p:attrNameLst>
                                      </p:cBhvr>
                                      <p:to>
                                        <p:strVal val="visible"/>
                                      </p:to>
                                    </p:set>
                                    <p:animEffect transition="in" filter="fade">
                                      <p:cBhvr>
                                        <p:cTn id="21" dur="2000"/>
                                        <p:tgtEl>
                                          <p:spTgt spid="6861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8620"/>
                                        </p:tgtEl>
                                        <p:attrNameLst>
                                          <p:attrName>style.visibility</p:attrName>
                                        </p:attrNameLst>
                                      </p:cBhvr>
                                      <p:to>
                                        <p:strVal val="visible"/>
                                      </p:to>
                                    </p:set>
                                    <p:animEffect transition="in" filter="wipe(left)">
                                      <p:cBhvr>
                                        <p:cTn id="26" dur="2000"/>
                                        <p:tgtEl>
                                          <p:spTgt spid="68620"/>
                                        </p:tgtEl>
                                      </p:cBhvr>
                                    </p:animEffect>
                                  </p:childTnLst>
                                </p:cTn>
                              </p:par>
                              <p:par>
                                <p:cTn id="27" presetID="53" presetClass="exit" presetSubtype="0" fill="hold" grpId="1" nodeType="withEffect">
                                  <p:stCondLst>
                                    <p:cond delay="0"/>
                                  </p:stCondLst>
                                  <p:childTnLst>
                                    <p:anim calcmode="lin" valueType="num">
                                      <p:cBhvr>
                                        <p:cTn id="28" dur="2000"/>
                                        <p:tgtEl>
                                          <p:spTgt spid="68619"/>
                                        </p:tgtEl>
                                        <p:attrNameLst>
                                          <p:attrName>ppt_w</p:attrName>
                                        </p:attrNameLst>
                                      </p:cBhvr>
                                      <p:tavLst>
                                        <p:tav tm="0">
                                          <p:val>
                                            <p:strVal val="ppt_w"/>
                                          </p:val>
                                        </p:tav>
                                        <p:tav tm="100000">
                                          <p:val>
                                            <p:fltVal val="0"/>
                                          </p:val>
                                        </p:tav>
                                      </p:tavLst>
                                    </p:anim>
                                    <p:anim calcmode="lin" valueType="num">
                                      <p:cBhvr>
                                        <p:cTn id="29" dur="2000"/>
                                        <p:tgtEl>
                                          <p:spTgt spid="68619"/>
                                        </p:tgtEl>
                                        <p:attrNameLst>
                                          <p:attrName>ppt_h</p:attrName>
                                        </p:attrNameLst>
                                      </p:cBhvr>
                                      <p:tavLst>
                                        <p:tav tm="0">
                                          <p:val>
                                            <p:strVal val="ppt_h"/>
                                          </p:val>
                                        </p:tav>
                                        <p:tav tm="100000">
                                          <p:val>
                                            <p:fltVal val="0"/>
                                          </p:val>
                                        </p:tav>
                                      </p:tavLst>
                                    </p:anim>
                                    <p:animEffect transition="out" filter="fade">
                                      <p:cBhvr>
                                        <p:cTn id="30" dur="2000"/>
                                        <p:tgtEl>
                                          <p:spTgt spid="68619"/>
                                        </p:tgtEl>
                                      </p:cBhvr>
                                    </p:animEffect>
                                    <p:set>
                                      <p:cBhvr>
                                        <p:cTn id="31" dur="1" fill="hold">
                                          <p:stCondLst>
                                            <p:cond delay="1999"/>
                                          </p:stCondLst>
                                        </p:cTn>
                                        <p:tgtEl>
                                          <p:spTgt spid="68619"/>
                                        </p:tgtEl>
                                        <p:attrNameLst>
                                          <p:attrName>style.visibility</p:attrName>
                                        </p:attrNameLst>
                                      </p:cBhvr>
                                      <p:to>
                                        <p:strVal val="hidden"/>
                                      </p:to>
                                    </p:set>
                                  </p:childTnLst>
                                </p:cTn>
                              </p:par>
                              <p:par>
                                <p:cTn id="32" presetID="22" presetClass="entr" presetSubtype="8" fill="hold" grpId="0" nodeType="withEffect">
                                  <p:stCondLst>
                                    <p:cond delay="0"/>
                                  </p:stCondLst>
                                  <p:childTnLst>
                                    <p:set>
                                      <p:cBhvr>
                                        <p:cTn id="33" dur="1" fill="hold">
                                          <p:stCondLst>
                                            <p:cond delay="0"/>
                                          </p:stCondLst>
                                        </p:cTn>
                                        <p:tgtEl>
                                          <p:spTgt spid="68621"/>
                                        </p:tgtEl>
                                        <p:attrNameLst>
                                          <p:attrName>style.visibility</p:attrName>
                                        </p:attrNameLst>
                                      </p:cBhvr>
                                      <p:to>
                                        <p:strVal val="visible"/>
                                      </p:to>
                                    </p:set>
                                    <p:animEffect transition="in" filter="wipe(left)">
                                      <p:cBhvr>
                                        <p:cTn id="34" dur="2000"/>
                                        <p:tgtEl>
                                          <p:spTgt spid="68621"/>
                                        </p:tgtEl>
                                      </p:cBhvr>
                                    </p:animEffect>
                                  </p:childTnLst>
                                </p:cTn>
                              </p:par>
                            </p:childTnLst>
                          </p:cTn>
                        </p:par>
                        <p:par>
                          <p:cTn id="35" fill="hold" nodeType="afterGroup">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68626"/>
                                        </p:tgtEl>
                                        <p:attrNameLst>
                                          <p:attrName>style.visibility</p:attrName>
                                        </p:attrNameLst>
                                      </p:cBhvr>
                                      <p:to>
                                        <p:strVal val="visible"/>
                                      </p:to>
                                    </p:set>
                                    <p:animEffect transition="in" filter="wipe(left)">
                                      <p:cBhvr>
                                        <p:cTn id="38" dur="2000"/>
                                        <p:tgtEl>
                                          <p:spTgt spid="6862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8622"/>
                                        </p:tgtEl>
                                        <p:attrNameLst>
                                          <p:attrName>style.visibility</p:attrName>
                                        </p:attrNameLst>
                                      </p:cBhvr>
                                      <p:to>
                                        <p:strVal val="visible"/>
                                      </p:to>
                                    </p:set>
                                    <p:animEffect transition="in" filter="fade">
                                      <p:cBhvr>
                                        <p:cTn id="43" dur="2000"/>
                                        <p:tgtEl>
                                          <p:spTgt spid="6862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xit" presetSubtype="0" fill="hold" grpId="1" nodeType="clickEffect">
                                  <p:stCondLst>
                                    <p:cond delay="0"/>
                                  </p:stCondLst>
                                  <p:childTnLst>
                                    <p:anim calcmode="lin" valueType="num">
                                      <p:cBhvr>
                                        <p:cTn id="47" dur="2000"/>
                                        <p:tgtEl>
                                          <p:spTgt spid="68622"/>
                                        </p:tgtEl>
                                        <p:attrNameLst>
                                          <p:attrName>ppt_w</p:attrName>
                                        </p:attrNameLst>
                                      </p:cBhvr>
                                      <p:tavLst>
                                        <p:tav tm="0">
                                          <p:val>
                                            <p:strVal val="ppt_w"/>
                                          </p:val>
                                        </p:tav>
                                        <p:tav tm="100000">
                                          <p:val>
                                            <p:fltVal val="0"/>
                                          </p:val>
                                        </p:tav>
                                      </p:tavLst>
                                    </p:anim>
                                    <p:anim calcmode="lin" valueType="num">
                                      <p:cBhvr>
                                        <p:cTn id="48" dur="2000"/>
                                        <p:tgtEl>
                                          <p:spTgt spid="68622"/>
                                        </p:tgtEl>
                                        <p:attrNameLst>
                                          <p:attrName>ppt_h</p:attrName>
                                        </p:attrNameLst>
                                      </p:cBhvr>
                                      <p:tavLst>
                                        <p:tav tm="0">
                                          <p:val>
                                            <p:strVal val="ppt_h"/>
                                          </p:val>
                                        </p:tav>
                                        <p:tav tm="100000">
                                          <p:val>
                                            <p:fltVal val="0"/>
                                          </p:val>
                                        </p:tav>
                                      </p:tavLst>
                                    </p:anim>
                                    <p:animEffect transition="out" filter="fade">
                                      <p:cBhvr>
                                        <p:cTn id="49" dur="2000"/>
                                        <p:tgtEl>
                                          <p:spTgt spid="68622"/>
                                        </p:tgtEl>
                                      </p:cBhvr>
                                    </p:animEffect>
                                    <p:set>
                                      <p:cBhvr>
                                        <p:cTn id="50" dur="1" fill="hold">
                                          <p:stCondLst>
                                            <p:cond delay="1999"/>
                                          </p:stCondLst>
                                        </p:cTn>
                                        <p:tgtEl>
                                          <p:spTgt spid="68622"/>
                                        </p:tgtEl>
                                        <p:attrNameLst>
                                          <p:attrName>style.visibility</p:attrName>
                                        </p:attrNameLst>
                                      </p:cBhvr>
                                      <p:to>
                                        <p:strVal val="hidden"/>
                                      </p:to>
                                    </p:set>
                                  </p:childTnLst>
                                </p:cTn>
                              </p:par>
                            </p:childTnLst>
                          </p:cTn>
                        </p:par>
                        <p:par>
                          <p:cTn id="51" fill="hold" nodeType="afterGroup">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68623"/>
                                        </p:tgtEl>
                                        <p:attrNameLst>
                                          <p:attrName>style.visibility</p:attrName>
                                        </p:attrNameLst>
                                      </p:cBhvr>
                                      <p:to>
                                        <p:strVal val="visible"/>
                                      </p:to>
                                    </p:set>
                                    <p:animEffect transition="in" filter="wipe(left)">
                                      <p:cBhvr>
                                        <p:cTn id="54" dur="2000"/>
                                        <p:tgtEl>
                                          <p:spTgt spid="68623"/>
                                        </p:tgtEl>
                                      </p:cBhvr>
                                    </p:animEffect>
                                  </p:childTnLst>
                                </p:cTn>
                              </p:par>
                            </p:childTnLst>
                          </p:cTn>
                        </p:par>
                        <p:par>
                          <p:cTn id="55" fill="hold" nodeType="afterGroup">
                            <p:stCondLst>
                              <p:cond delay="4000"/>
                            </p:stCondLst>
                            <p:childTnLst>
                              <p:par>
                                <p:cTn id="56" presetID="22" presetClass="entr" presetSubtype="8" fill="hold" grpId="0" nodeType="afterEffect">
                                  <p:stCondLst>
                                    <p:cond delay="0"/>
                                  </p:stCondLst>
                                  <p:childTnLst>
                                    <p:set>
                                      <p:cBhvr>
                                        <p:cTn id="57" dur="1" fill="hold">
                                          <p:stCondLst>
                                            <p:cond delay="0"/>
                                          </p:stCondLst>
                                        </p:cTn>
                                        <p:tgtEl>
                                          <p:spTgt spid="68624"/>
                                        </p:tgtEl>
                                        <p:attrNameLst>
                                          <p:attrName>style.visibility</p:attrName>
                                        </p:attrNameLst>
                                      </p:cBhvr>
                                      <p:to>
                                        <p:strVal val="visible"/>
                                      </p:to>
                                    </p:set>
                                    <p:animEffect transition="in" filter="wipe(left)">
                                      <p:cBhvr>
                                        <p:cTn id="58" dur="2000"/>
                                        <p:tgtEl>
                                          <p:spTgt spid="68624"/>
                                        </p:tgtEl>
                                      </p:cBhvr>
                                    </p:animEffect>
                                  </p:childTnLst>
                                </p:cTn>
                              </p:par>
                            </p:childTnLst>
                          </p:cTn>
                        </p:par>
                        <p:par>
                          <p:cTn id="59" fill="hold" nodeType="afterGroup">
                            <p:stCondLst>
                              <p:cond delay="6000"/>
                            </p:stCondLst>
                            <p:childTnLst>
                              <p:par>
                                <p:cTn id="60" presetID="22" presetClass="entr" presetSubtype="8" fill="hold" grpId="0" nodeType="afterEffect">
                                  <p:stCondLst>
                                    <p:cond delay="0"/>
                                  </p:stCondLst>
                                  <p:childTnLst>
                                    <p:set>
                                      <p:cBhvr>
                                        <p:cTn id="61" dur="1" fill="hold">
                                          <p:stCondLst>
                                            <p:cond delay="0"/>
                                          </p:stCondLst>
                                        </p:cTn>
                                        <p:tgtEl>
                                          <p:spTgt spid="68625"/>
                                        </p:tgtEl>
                                        <p:attrNameLst>
                                          <p:attrName>style.visibility</p:attrName>
                                        </p:attrNameLst>
                                      </p:cBhvr>
                                      <p:to>
                                        <p:strVal val="visible"/>
                                      </p:to>
                                    </p:set>
                                    <p:animEffect transition="in" filter="wipe(left)">
                                      <p:cBhvr>
                                        <p:cTn id="62" dur="1000"/>
                                        <p:tgtEl>
                                          <p:spTgt spid="68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6" grpId="0" animBg="1"/>
      <p:bldP spid="68617" grpId="0" animBg="1"/>
      <p:bldP spid="68618" grpId="0" animBg="1"/>
      <p:bldP spid="68619" grpId="0" animBg="1"/>
      <p:bldP spid="68619" grpId="1" animBg="1"/>
      <p:bldP spid="68620" grpId="0" animBg="1"/>
      <p:bldP spid="68621" grpId="0" animBg="1"/>
      <p:bldP spid="68622" grpId="0" animBg="1"/>
      <p:bldP spid="68622" grpId="1" animBg="1"/>
      <p:bldP spid="68623" grpId="0" animBg="1"/>
      <p:bldP spid="68624" grpId="0" animBg="1"/>
      <p:bldP spid="68625" grpId="0" animBg="1"/>
      <p:bldP spid="686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open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 y="1143000"/>
            <a:ext cx="7905750" cy="5330825"/>
          </a:xfrm>
          <a:prstGeom prst="rect">
            <a:avLst/>
          </a:prstGeom>
          <a:noFill/>
          <a:extLst>
            <a:ext uri="{909E8E84-426E-40DD-AFC4-6F175D3DCCD1}">
              <a14:hiddenFill xmlns:a14="http://schemas.microsoft.com/office/drawing/2010/main">
                <a:solidFill>
                  <a:srgbClr val="FFFFFF"/>
                </a:solidFill>
              </a14:hiddenFill>
            </a:ext>
          </a:extLst>
        </p:spPr>
      </p:pic>
      <p:sp>
        <p:nvSpPr>
          <p:cNvPr id="70660" name="Text Box 4"/>
          <p:cNvSpPr txBox="1">
            <a:spLocks noChangeArrowheads="1"/>
          </p:cNvSpPr>
          <p:nvPr/>
        </p:nvSpPr>
        <p:spPr bwMode="auto">
          <a:xfrm>
            <a:off x="609600" y="1295400"/>
            <a:ext cx="7924800" cy="427038"/>
          </a:xfrm>
          <a:prstGeom prst="rect">
            <a:avLst/>
          </a:prstGeom>
          <a:gradFill rotWithShape="1">
            <a:gsLst>
              <a:gs pos="0">
                <a:srgbClr val="FFFFFF">
                  <a:alpha val="60001"/>
                </a:srgbClr>
              </a:gs>
              <a:gs pos="100000">
                <a:srgbClr val="FFFFFF">
                  <a:alpha val="60001"/>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
                <a:srgbClr val="CC3300"/>
              </a:buClr>
              <a:buSzPct val="125000"/>
              <a:buFont typeface="Wingdings" panose="05000000000000000000" pitchFamily="2" charset="2"/>
              <a:buNone/>
            </a:pPr>
            <a:r>
              <a:rPr lang="en-US" altLang="en-US" sz="2200" b="1" dirty="0">
                <a:effectLst>
                  <a:outerShdw blurRad="38100" dist="38100" dir="2700000" algn="tl">
                    <a:srgbClr val="C0C0C0"/>
                  </a:outerShdw>
                </a:effectLst>
              </a:rPr>
              <a:t>Jesus &amp; Apostles/Prophets </a:t>
            </a:r>
            <a:r>
              <a:rPr lang="en-US" altLang="en-US" sz="2200" b="1" dirty="0">
                <a:ln>
                  <a:solidFill>
                    <a:srgbClr val="C00000"/>
                  </a:solidFill>
                </a:ln>
                <a:solidFill>
                  <a:sysClr val="windowText" lastClr="000000"/>
                </a:solidFill>
                <a:effectLst>
                  <a:outerShdw blurRad="38100" dist="38100" dir="2700000" algn="tl">
                    <a:srgbClr val="C0C0C0"/>
                  </a:outerShdw>
                </a:effectLst>
              </a:rPr>
              <a:t>have given direct statements</a:t>
            </a:r>
            <a:r>
              <a:rPr lang="en-US" altLang="en-US" sz="2200" b="1" dirty="0">
                <a:effectLst>
                  <a:outerShdw blurRad="38100" dist="38100" dir="2700000" algn="tl">
                    <a:srgbClr val="C0C0C0"/>
                  </a:outerShdw>
                </a:effectLst>
              </a:rPr>
              <a:t>,</a:t>
            </a:r>
          </a:p>
        </p:txBody>
      </p:sp>
      <p:sp>
        <p:nvSpPr>
          <p:cNvPr id="70664" name="Text Box 8"/>
          <p:cNvSpPr txBox="1">
            <a:spLocks noChangeArrowheads="1"/>
          </p:cNvSpPr>
          <p:nvPr/>
        </p:nvSpPr>
        <p:spPr bwMode="auto">
          <a:xfrm>
            <a:off x="609600" y="1828800"/>
            <a:ext cx="7924800" cy="762000"/>
          </a:xfrm>
          <a:prstGeom prst="rect">
            <a:avLst/>
          </a:prstGeom>
          <a:gradFill rotWithShape="1">
            <a:gsLst>
              <a:gs pos="0">
                <a:srgbClr val="FFFFFF">
                  <a:alpha val="60001"/>
                </a:srgbClr>
              </a:gs>
              <a:gs pos="100000">
                <a:srgbClr val="FFFFFF">
                  <a:alpha val="60001"/>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
                <a:srgbClr val="CC3300"/>
              </a:buClr>
              <a:buSzPct val="125000"/>
              <a:buFont typeface="Wingdings" panose="05000000000000000000" pitchFamily="2" charset="2"/>
              <a:buNone/>
            </a:pPr>
            <a:r>
              <a:rPr lang="en-US" altLang="en-US" sz="2200" b="1" dirty="0">
                <a:effectLst>
                  <a:outerShdw blurRad="38100" dist="38100" dir="2700000" algn="tl">
                    <a:srgbClr val="C0C0C0"/>
                  </a:outerShdw>
                </a:effectLst>
              </a:rPr>
              <a:t>Jesus &amp; Apostles/Prophets </a:t>
            </a:r>
            <a:r>
              <a:rPr lang="en-US" altLang="en-US" sz="2200" b="1" dirty="0">
                <a:ln>
                  <a:solidFill>
                    <a:srgbClr val="C00000"/>
                  </a:solidFill>
                </a:ln>
                <a:solidFill>
                  <a:sysClr val="windowText" lastClr="000000"/>
                </a:solidFill>
                <a:effectLst>
                  <a:outerShdw blurRad="38100" dist="38100" dir="2700000" algn="tl">
                    <a:srgbClr val="C0C0C0"/>
                  </a:outerShdw>
                </a:effectLst>
              </a:rPr>
              <a:t>have given divinely approved examples we must emulate</a:t>
            </a:r>
            <a:r>
              <a:rPr lang="en-US" altLang="en-US" sz="2200" b="1" dirty="0">
                <a:effectLst>
                  <a:outerShdw blurRad="38100" dist="38100" dir="2700000" algn="tl">
                    <a:srgbClr val="C0C0C0"/>
                  </a:outerShdw>
                </a:effectLst>
              </a:rPr>
              <a:t>: </a:t>
            </a:r>
          </a:p>
        </p:txBody>
      </p:sp>
      <p:sp>
        <p:nvSpPr>
          <p:cNvPr id="70666" name="Text Box 10"/>
          <p:cNvSpPr txBox="1">
            <a:spLocks noChangeArrowheads="1"/>
          </p:cNvSpPr>
          <p:nvPr/>
        </p:nvSpPr>
        <p:spPr bwMode="auto">
          <a:xfrm>
            <a:off x="609600" y="2667000"/>
            <a:ext cx="7924800" cy="1107996"/>
          </a:xfrm>
          <a:prstGeom prst="rect">
            <a:avLst/>
          </a:prstGeom>
          <a:gradFill rotWithShape="1">
            <a:gsLst>
              <a:gs pos="0">
                <a:srgbClr val="FFFFFF">
                  <a:alpha val="60001"/>
                </a:srgbClr>
              </a:gs>
              <a:gs pos="100000">
                <a:srgbClr val="FFFFFF">
                  <a:alpha val="60001"/>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
                <a:srgbClr val="CC3300"/>
              </a:buClr>
              <a:buSzPct val="125000"/>
              <a:buFont typeface="Wingdings" panose="05000000000000000000" pitchFamily="2" charset="2"/>
              <a:buNone/>
            </a:pPr>
            <a:r>
              <a:rPr lang="en-US" altLang="en-US" sz="2200" b="1" dirty="0">
                <a:effectLst>
                  <a:outerShdw blurRad="38100" dist="38100" dir="2700000" algn="tl">
                    <a:srgbClr val="C0C0C0"/>
                  </a:outerShdw>
                </a:effectLst>
              </a:rPr>
              <a:t>Jesus &amp; Apostles/Prophets </a:t>
            </a:r>
            <a:r>
              <a:rPr lang="en-US" altLang="en-US" sz="2200" b="1" dirty="0">
                <a:ln>
                  <a:solidFill>
                    <a:srgbClr val="C00000"/>
                  </a:solidFill>
                </a:ln>
                <a:solidFill>
                  <a:sysClr val="windowText" lastClr="000000"/>
                </a:solidFill>
                <a:effectLst>
                  <a:outerShdw blurRad="38100" dist="38100" dir="2700000" algn="tl">
                    <a:srgbClr val="C0C0C0"/>
                  </a:outerShdw>
                </a:effectLst>
              </a:rPr>
              <a:t>expect us to reach </a:t>
            </a:r>
            <a:r>
              <a:rPr lang="en-US" altLang="en-US" sz="2200" b="1" u="sng" dirty="0">
                <a:ln>
                  <a:solidFill>
                    <a:srgbClr val="C00000"/>
                  </a:solidFill>
                </a:ln>
                <a:solidFill>
                  <a:sysClr val="windowText" lastClr="000000"/>
                </a:solidFill>
                <a:effectLst>
                  <a:outerShdw blurRad="38100" dist="38100" dir="2700000" algn="tl">
                    <a:srgbClr val="C0C0C0"/>
                  </a:outerShdw>
                </a:effectLst>
              </a:rPr>
              <a:t>necessary</a:t>
            </a:r>
            <a:r>
              <a:rPr lang="en-US" altLang="en-US" sz="2200" b="1" dirty="0">
                <a:ln>
                  <a:solidFill>
                    <a:srgbClr val="C00000"/>
                  </a:solidFill>
                </a:ln>
                <a:solidFill>
                  <a:sysClr val="windowText" lastClr="000000"/>
                </a:solidFill>
                <a:effectLst>
                  <a:outerShdw blurRad="38100" dist="38100" dir="2700000" algn="tl">
                    <a:srgbClr val="C0C0C0"/>
                  </a:outerShdw>
                </a:effectLst>
              </a:rPr>
              <a:t> </a:t>
            </a:r>
            <a:r>
              <a:rPr lang="en-US" altLang="en-US" sz="2200" b="1" u="sng" dirty="0">
                <a:solidFill>
                  <a:sysClr val="windowText" lastClr="000000"/>
                </a:solidFill>
              </a:rPr>
              <a:t>(logically </a:t>
            </a:r>
            <a:r>
              <a:rPr lang="en-US" altLang="en-US" sz="2200" b="1" u="sng" dirty="0" smtClean="0">
                <a:solidFill>
                  <a:sysClr val="windowText" lastClr="000000"/>
                </a:solidFill>
              </a:rPr>
              <a:t>unavoidable)</a:t>
            </a:r>
            <a:r>
              <a:rPr lang="en-US" altLang="en-US" sz="2200" b="1" dirty="0" smtClean="0">
                <a:solidFill>
                  <a:sysClr val="windowText" lastClr="000000"/>
                </a:solidFill>
              </a:rPr>
              <a:t> </a:t>
            </a:r>
            <a:r>
              <a:rPr lang="en-US" altLang="en-US" sz="2200" b="1" u="sng" dirty="0" smtClean="0">
                <a:ln>
                  <a:solidFill>
                    <a:srgbClr val="C00000"/>
                  </a:solidFill>
                </a:ln>
                <a:solidFill>
                  <a:sysClr val="windowText" lastClr="000000"/>
                </a:solidFill>
                <a:effectLst>
                  <a:outerShdw blurRad="38100" dist="38100" dir="2700000" algn="tl">
                    <a:srgbClr val="C0C0C0"/>
                  </a:outerShdw>
                </a:effectLst>
              </a:rPr>
              <a:t>inferences</a:t>
            </a:r>
            <a:r>
              <a:rPr lang="en-US" altLang="en-US" sz="2200" b="1" dirty="0" smtClean="0">
                <a:ln>
                  <a:solidFill>
                    <a:srgbClr val="C00000"/>
                  </a:solidFill>
                </a:ln>
                <a:solidFill>
                  <a:sysClr val="windowText" lastClr="000000"/>
                </a:solidFill>
                <a:effectLst>
                  <a:outerShdw blurRad="38100" dist="38100" dir="2700000" algn="tl">
                    <a:srgbClr val="C0C0C0"/>
                  </a:outerShdw>
                </a:effectLst>
              </a:rPr>
              <a:t> </a:t>
            </a:r>
            <a:r>
              <a:rPr lang="en-US" altLang="en-US" sz="2200" b="1" u="sng" dirty="0" smtClean="0">
                <a:solidFill>
                  <a:sysClr val="windowText" lastClr="000000"/>
                </a:solidFill>
              </a:rPr>
              <a:t>(conclusions)</a:t>
            </a:r>
            <a:r>
              <a:rPr lang="en-US" altLang="en-US" sz="2200" b="1" dirty="0" smtClean="0">
                <a:ln>
                  <a:solidFill>
                    <a:srgbClr val="C00000"/>
                  </a:solidFill>
                </a:ln>
                <a:solidFill>
                  <a:sysClr val="windowText" lastClr="000000"/>
                </a:solidFill>
                <a:effectLst>
                  <a:outerShdw blurRad="38100" dist="38100" dir="2700000" algn="tl">
                    <a:srgbClr val="C0C0C0"/>
                  </a:outerShdw>
                </a:effectLst>
              </a:rPr>
              <a:t> from </a:t>
            </a:r>
            <a:r>
              <a:rPr lang="en-US" altLang="en-US" sz="2200" b="1" dirty="0">
                <a:ln>
                  <a:solidFill>
                    <a:srgbClr val="C00000"/>
                  </a:solidFill>
                </a:ln>
                <a:solidFill>
                  <a:sysClr val="windowText" lastClr="000000"/>
                </a:solidFill>
                <a:effectLst>
                  <a:outerShdw blurRad="38100" dist="38100" dir="2700000" algn="tl">
                    <a:srgbClr val="C0C0C0"/>
                  </a:outerShdw>
                </a:effectLst>
              </a:rPr>
              <a:t>what is revealed</a:t>
            </a:r>
            <a:r>
              <a:rPr lang="en-US" altLang="en-US" sz="2200" b="1" dirty="0">
                <a:effectLst>
                  <a:outerShdw blurRad="38100" dist="38100" dir="2700000" algn="tl">
                    <a:srgbClr val="C0C0C0"/>
                  </a:outerShdw>
                </a:effectLst>
              </a:rPr>
              <a:t>: </a:t>
            </a:r>
          </a:p>
        </p:txBody>
      </p:sp>
      <p:sp>
        <p:nvSpPr>
          <p:cNvPr id="70667" name="Text Box 11"/>
          <p:cNvSpPr txBox="1">
            <a:spLocks noChangeArrowheads="1"/>
          </p:cNvSpPr>
          <p:nvPr/>
        </p:nvSpPr>
        <p:spPr bwMode="auto">
          <a:xfrm>
            <a:off x="1790700" y="4419600"/>
            <a:ext cx="5562600" cy="1168400"/>
          </a:xfrm>
          <a:prstGeom prst="rect">
            <a:avLst/>
          </a:prstGeom>
          <a:gradFill rotWithShape="1">
            <a:gsLst>
              <a:gs pos="0">
                <a:srgbClr val="FFFFFF">
                  <a:alpha val="60001"/>
                </a:srgbClr>
              </a:gs>
              <a:gs pos="100000">
                <a:srgbClr val="FFFFFF">
                  <a:alpha val="60001"/>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dirty="0">
                <a:ln>
                  <a:solidFill>
                    <a:srgbClr val="C00000"/>
                  </a:solidFill>
                </a:ln>
                <a:solidFill>
                  <a:sysClr val="windowText" lastClr="000000"/>
                </a:solidFill>
                <a:effectLst>
                  <a:outerShdw blurRad="38100" dist="38100" dir="2700000" algn="tl">
                    <a:srgbClr val="C0C0C0"/>
                  </a:outerShdw>
                </a:effectLst>
              </a:rPr>
              <a:t>Matt 11:3-5; Matt 22:23-33; Heb 7:12-14</a:t>
            </a:r>
          </a:p>
          <a:p>
            <a:pPr algn="ctr">
              <a:spcBef>
                <a:spcPct val="50000"/>
              </a:spcBef>
            </a:pPr>
            <a:r>
              <a:rPr lang="en-US" altLang="en-US" sz="2000" b="1" dirty="0">
                <a:effectLst>
                  <a:outerShdw blurRad="38100" dist="38100" dir="2700000" algn="tl">
                    <a:srgbClr val="C0C0C0"/>
                  </a:outerShdw>
                </a:effectLst>
              </a:rPr>
              <a:t>Necessary Inferences must be conclusions that are </a:t>
            </a:r>
            <a:r>
              <a:rPr lang="en-US" altLang="en-US" sz="2000" b="1" dirty="0" smtClean="0">
                <a:effectLst>
                  <a:outerShdw blurRad="38100" dist="38100" dir="2700000" algn="tl">
                    <a:srgbClr val="C0C0C0"/>
                  </a:outerShdw>
                </a:effectLst>
              </a:rPr>
              <a:t>logically unavoidable</a:t>
            </a:r>
            <a:r>
              <a:rPr lang="en-US" altLang="en-US" sz="2000" b="1" dirty="0">
                <a:effectLst>
                  <a:outerShdw blurRad="38100" dist="38100" dir="2700000" algn="tl">
                    <a:srgbClr val="C0C0C0"/>
                  </a:outerShdw>
                </a:effectLst>
              </a:rPr>
              <a:t>.</a:t>
            </a:r>
          </a:p>
        </p:txBody>
      </p:sp>
      <p:sp>
        <p:nvSpPr>
          <p:cNvPr id="8" name="WordArt 4" descr="White marble"/>
          <p:cNvSpPr>
            <a:spLocks noChangeArrowheads="1" noChangeShapeType="1" noTextEdit="1"/>
          </p:cNvSpPr>
          <p:nvPr/>
        </p:nvSpPr>
        <p:spPr bwMode="auto">
          <a:xfrm>
            <a:off x="533400" y="372984"/>
            <a:ext cx="8077200" cy="77001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5400" b="1"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Build According to the Pattern</a:t>
            </a:r>
            <a:endParaRPr lang="en-US" sz="5400" b="1" kern="10" spc="3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666"/>
                                        </p:tgtEl>
                                        <p:attrNameLst>
                                          <p:attrName>style.visibility</p:attrName>
                                        </p:attrNameLst>
                                      </p:cBhvr>
                                      <p:to>
                                        <p:strVal val="visible"/>
                                      </p:to>
                                    </p:set>
                                    <p:animEffect transition="in" filter="wipe(left)">
                                      <p:cBhvr>
                                        <p:cTn id="7" dur="2000"/>
                                        <p:tgtEl>
                                          <p:spTgt spid="706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70667"/>
                                        </p:tgtEl>
                                        <p:attrNameLst>
                                          <p:attrName>style.visibility</p:attrName>
                                        </p:attrNameLst>
                                      </p:cBhvr>
                                      <p:to>
                                        <p:strVal val="visible"/>
                                      </p:to>
                                    </p:set>
                                    <p:anim calcmode="lin" valueType="num">
                                      <p:cBhvr>
                                        <p:cTn id="12" dur="2000" fill="hold"/>
                                        <p:tgtEl>
                                          <p:spTgt spid="70667"/>
                                        </p:tgtEl>
                                        <p:attrNameLst>
                                          <p:attrName>ppt_w</p:attrName>
                                        </p:attrNameLst>
                                      </p:cBhvr>
                                      <p:tavLst>
                                        <p:tav tm="0">
                                          <p:val>
                                            <p:fltVal val="0"/>
                                          </p:val>
                                        </p:tav>
                                        <p:tav tm="100000">
                                          <p:val>
                                            <p:strVal val="#ppt_w"/>
                                          </p:val>
                                        </p:tav>
                                      </p:tavLst>
                                    </p:anim>
                                    <p:anim calcmode="lin" valueType="num">
                                      <p:cBhvr>
                                        <p:cTn id="13" dur="2000" fill="hold"/>
                                        <p:tgtEl>
                                          <p:spTgt spid="706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6" grpId="0" animBg="1"/>
      <p:bldP spid="7066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open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 y="1143000"/>
            <a:ext cx="7905750" cy="5330825"/>
          </a:xfrm>
          <a:prstGeom prst="rect">
            <a:avLst/>
          </a:prstGeom>
          <a:noFill/>
          <a:extLst>
            <a:ext uri="{909E8E84-426E-40DD-AFC4-6F175D3DCCD1}">
              <a14:hiddenFill xmlns:a14="http://schemas.microsoft.com/office/drawing/2010/main">
                <a:solidFill>
                  <a:srgbClr val="FFFFFF"/>
                </a:solidFill>
              </a14:hiddenFill>
            </a:ext>
          </a:extLst>
        </p:spPr>
      </p:pic>
      <p:sp>
        <p:nvSpPr>
          <p:cNvPr id="71688" name="AutoShape 8" descr="Papyrus"/>
          <p:cNvSpPr>
            <a:spLocks noChangeArrowheads="1"/>
          </p:cNvSpPr>
          <p:nvPr/>
        </p:nvSpPr>
        <p:spPr bwMode="auto">
          <a:xfrm>
            <a:off x="1219200" y="1295400"/>
            <a:ext cx="6705600" cy="2514600"/>
          </a:xfrm>
          <a:prstGeom prst="foldedCorner">
            <a:avLst>
              <a:gd name="adj" fmla="val 12500"/>
            </a:avLst>
          </a:prstGeom>
          <a:solidFill>
            <a:srgbClr val="FFFFFF">
              <a:alpha val="69804"/>
            </a:srgbClr>
          </a:solidFill>
          <a:ln w="57150">
            <a:solidFill>
              <a:schemeClr val="tx1"/>
            </a:solidFill>
            <a:round/>
            <a:headEnd/>
            <a:tailEnd/>
          </a:ln>
          <a:effectLst/>
          <a:extLst/>
        </p:spPr>
        <p:txBody>
          <a:bodyPr wrap="none" anchor="ctr"/>
          <a:lstStyle/>
          <a:p>
            <a:pPr algn="ctr"/>
            <a:r>
              <a:rPr lang="en-US" altLang="en-US" dirty="0"/>
              <a:t> </a:t>
            </a:r>
            <a:r>
              <a:rPr lang="en-US" altLang="en-US" sz="2800" b="1" i="1" dirty="0">
                <a:effectLst>
                  <a:outerShdw blurRad="38100" dist="38100" dir="2700000" algn="tl">
                    <a:srgbClr val="FFFFFF"/>
                  </a:outerShdw>
                </a:effectLst>
              </a:rPr>
              <a:t>“I firmly believe that the </a:t>
            </a:r>
          </a:p>
          <a:p>
            <a:pPr algn="ctr"/>
            <a:r>
              <a:rPr lang="en-US" altLang="en-US" sz="2800" b="1" i="1" dirty="0">
                <a:effectLst>
                  <a:outerShdw blurRad="38100" dist="38100" dir="2700000" algn="tl">
                    <a:srgbClr val="FFFFFF"/>
                  </a:outerShdw>
                </a:effectLst>
              </a:rPr>
              <a:t>binding of conclusions through </a:t>
            </a:r>
          </a:p>
          <a:p>
            <a:pPr algn="ctr"/>
            <a:r>
              <a:rPr lang="en-US" altLang="en-US" sz="2800" b="1" i="1" dirty="0">
                <a:effectLst>
                  <a:outerShdw blurRad="38100" dist="38100" dir="2700000" algn="tl">
                    <a:srgbClr val="FFFFFF"/>
                  </a:outerShdw>
                </a:effectLst>
              </a:rPr>
              <a:t>the use of </a:t>
            </a:r>
            <a:r>
              <a:rPr lang="en-US" altLang="en-US" sz="2800" b="1" i="1" u="sng" dirty="0">
                <a:effectLst>
                  <a:outerShdw blurRad="38100" dist="38100" dir="2700000" algn="tl">
                    <a:srgbClr val="FFFFFF"/>
                  </a:outerShdw>
                </a:effectLst>
              </a:rPr>
              <a:t>Necessary Inference</a:t>
            </a:r>
            <a:endParaRPr lang="en-US" altLang="en-US" sz="2800" b="1" i="1" dirty="0">
              <a:effectLst>
                <a:outerShdw blurRad="38100" dist="38100" dir="2700000" algn="tl">
                  <a:srgbClr val="FFFFFF"/>
                </a:outerShdw>
              </a:effectLst>
            </a:endParaRPr>
          </a:p>
          <a:p>
            <a:pPr algn="ctr"/>
            <a:r>
              <a:rPr lang="en-US" altLang="en-US" sz="2800" b="1" i="1" dirty="0">
                <a:effectLst>
                  <a:outerShdw blurRad="38100" dist="38100" dir="2700000" algn="tl">
                    <a:srgbClr val="FFFFFF"/>
                  </a:outerShdw>
                </a:effectLst>
              </a:rPr>
              <a:t>is the cause of the misunderstanding</a:t>
            </a:r>
          </a:p>
          <a:p>
            <a:pPr algn="ctr"/>
            <a:r>
              <a:rPr lang="en-US" altLang="en-US" sz="2800" b="1" i="1" dirty="0">
                <a:effectLst>
                  <a:outerShdw blurRad="38100" dist="38100" dir="2700000" algn="tl">
                    <a:srgbClr val="FFFFFF"/>
                  </a:outerShdw>
                </a:effectLst>
              </a:rPr>
              <a:t>of </a:t>
            </a:r>
            <a:r>
              <a:rPr lang="en-US" altLang="en-US" sz="2800" b="1" i="1" u="sng" dirty="0">
                <a:effectLst>
                  <a:outerShdw blurRad="38100" dist="38100" dir="2700000" algn="tl">
                    <a:srgbClr val="FFFFFF"/>
                  </a:outerShdw>
                </a:effectLst>
              </a:rPr>
              <a:t>Bible Authority</a:t>
            </a:r>
            <a:r>
              <a:rPr lang="en-US" altLang="en-US" sz="2800" b="1" i="1" dirty="0">
                <a:effectLst>
                  <a:outerShdw blurRad="38100" dist="38100" dir="2700000" algn="tl">
                    <a:srgbClr val="FFFFFF"/>
                  </a:outerShdw>
                </a:effectLst>
              </a:rPr>
              <a:t> and thus division.</a:t>
            </a:r>
            <a:r>
              <a:rPr lang="en-US" altLang="en-US" sz="2800" b="1" dirty="0">
                <a:effectLst>
                  <a:outerShdw blurRad="38100" dist="38100" dir="2700000" algn="tl">
                    <a:srgbClr val="FFFFFF"/>
                  </a:outerShdw>
                </a:effectLst>
              </a:rPr>
              <a:t>”</a:t>
            </a:r>
          </a:p>
        </p:txBody>
      </p:sp>
      <p:sp>
        <p:nvSpPr>
          <p:cNvPr id="71689" name="Text Box 9"/>
          <p:cNvSpPr txBox="1">
            <a:spLocks noChangeArrowheads="1"/>
          </p:cNvSpPr>
          <p:nvPr/>
        </p:nvSpPr>
        <p:spPr bwMode="auto">
          <a:xfrm>
            <a:off x="838200" y="3962400"/>
            <a:ext cx="7467600" cy="1955800"/>
          </a:xfrm>
          <a:prstGeom prst="rect">
            <a:avLst/>
          </a:prstGeom>
          <a:solidFill>
            <a:srgbClr val="DDDDDD"/>
          </a:solidFill>
          <a:ln w="38100">
            <a:solidFill>
              <a:srgbClr val="D52D2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FF0000"/>
              </a:buClr>
              <a:buSzPct val="200000"/>
              <a:buFont typeface="Wingdings 2" panose="05020102010507070707" pitchFamily="18" charset="2"/>
              <a:buChar char=""/>
            </a:pPr>
            <a:r>
              <a:rPr lang="en-US" altLang="en-US"/>
              <a:t> </a:t>
            </a:r>
            <a:r>
              <a:rPr lang="en-US" altLang="en-US" sz="2400" b="1">
                <a:effectLst>
                  <a:outerShdw blurRad="38100" dist="38100" dir="2700000" algn="tl">
                    <a:srgbClr val="FFFFFF"/>
                  </a:outerShdw>
                </a:effectLst>
              </a:rPr>
              <a:t>If Bible authority is not authorized by necessary inference then the Bible does not authorize any action from individuals today. Because there are no explicitly addressed statements to you or me.</a:t>
            </a:r>
          </a:p>
        </p:txBody>
      </p:sp>
      <p:sp>
        <p:nvSpPr>
          <p:cNvPr id="71690" name="Text Box 10"/>
          <p:cNvSpPr txBox="1">
            <a:spLocks noChangeArrowheads="1"/>
          </p:cNvSpPr>
          <p:nvPr/>
        </p:nvSpPr>
        <p:spPr bwMode="auto">
          <a:xfrm>
            <a:off x="838200" y="3962400"/>
            <a:ext cx="7467600" cy="2320925"/>
          </a:xfrm>
          <a:prstGeom prst="rect">
            <a:avLst/>
          </a:prstGeom>
          <a:solidFill>
            <a:srgbClr val="DDDDDD"/>
          </a:solidFill>
          <a:ln w="38100">
            <a:solidFill>
              <a:srgbClr val="D52D2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FF0000"/>
              </a:buClr>
              <a:buSzPct val="200000"/>
              <a:buFont typeface="Wingdings 2" panose="05020102010507070707" pitchFamily="18" charset="2"/>
              <a:buChar char=""/>
            </a:pPr>
            <a:r>
              <a:rPr lang="en-US" altLang="en-US" dirty="0"/>
              <a:t> </a:t>
            </a:r>
            <a:r>
              <a:rPr lang="en-US" altLang="en-US" sz="2400" b="1" dirty="0">
                <a:effectLst>
                  <a:outerShdw blurRad="38100" dist="38100" dir="2700000" algn="tl">
                    <a:srgbClr val="FFFFFF"/>
                  </a:outerShdw>
                </a:effectLst>
              </a:rPr>
              <a:t>Is </a:t>
            </a:r>
            <a:r>
              <a:rPr lang="en-US" altLang="en-US" sz="2400" b="1" dirty="0" smtClean="0">
                <a:effectLst>
                  <a:outerShdw blurRad="38100" dist="38100" dir="2700000" algn="tl">
                    <a:srgbClr val="FFFFFF"/>
                  </a:outerShdw>
                </a:effectLst>
              </a:rPr>
              <a:t>this statement: </a:t>
            </a:r>
            <a:r>
              <a:rPr lang="en-US" altLang="en-US" sz="2400" b="1" i="1" dirty="0">
                <a:ln>
                  <a:solidFill>
                    <a:srgbClr val="C00000"/>
                  </a:solidFill>
                </a:ln>
                <a:solidFill>
                  <a:sysClr val="windowText" lastClr="000000"/>
                </a:solidFill>
                <a:effectLst>
                  <a:outerShdw blurRad="38100" dist="38100" dir="2700000" algn="tl">
                    <a:srgbClr val="FFFFFF"/>
                  </a:outerShdw>
                </a:effectLst>
              </a:rPr>
              <a:t>“I firmly believe that the binding of conclusions through the use of Necessary Inference is the cause of the misunderstanding of Bible Authority and thus division”</a:t>
            </a:r>
            <a:r>
              <a:rPr lang="en-US" altLang="en-US" sz="2400" b="1" dirty="0">
                <a:ln>
                  <a:solidFill>
                    <a:srgbClr val="C00000"/>
                  </a:solidFill>
                </a:ln>
                <a:solidFill>
                  <a:sysClr val="windowText" lastClr="000000"/>
                </a:solidFill>
                <a:effectLst>
                  <a:outerShdw blurRad="38100" dist="38100" dir="2700000" algn="tl">
                    <a:srgbClr val="FFFFFF"/>
                  </a:outerShdw>
                </a:effectLst>
              </a:rPr>
              <a:t> </a:t>
            </a:r>
            <a:r>
              <a:rPr lang="en-US" altLang="en-US" sz="2400" b="1" dirty="0">
                <a:effectLst>
                  <a:outerShdw blurRad="38100" dist="38100" dir="2700000" algn="tl">
                    <a:srgbClr val="FFFFFF"/>
                  </a:outerShdw>
                </a:effectLst>
              </a:rPr>
              <a:t>an explicit statement from the Bible or is it an </a:t>
            </a:r>
            <a:r>
              <a:rPr lang="en-US" altLang="en-US" sz="2400" b="1" u="sng" dirty="0">
                <a:effectLst>
                  <a:outerShdw blurRad="38100" dist="38100" dir="2700000" algn="tl">
                    <a:srgbClr val="FFFFFF"/>
                  </a:outerShdw>
                </a:effectLst>
              </a:rPr>
              <a:t>inference</a:t>
            </a:r>
            <a:r>
              <a:rPr lang="en-US" altLang="en-US" sz="2400" b="1" dirty="0">
                <a:effectLst>
                  <a:outerShdw blurRad="38100" dist="38100" dir="2700000" algn="tl">
                    <a:srgbClr val="FFFFFF"/>
                  </a:outerShdw>
                </a:effectLst>
              </a:rPr>
              <a:t> he has drawn?</a:t>
            </a:r>
          </a:p>
        </p:txBody>
      </p:sp>
      <p:sp>
        <p:nvSpPr>
          <p:cNvPr id="71691" name="WordArt 11"/>
          <p:cNvSpPr>
            <a:spLocks noChangeArrowheads="1" noChangeShapeType="1" noTextEdit="1"/>
          </p:cNvSpPr>
          <p:nvPr/>
        </p:nvSpPr>
        <p:spPr bwMode="auto">
          <a:xfrm>
            <a:off x="5105400" y="5486400"/>
            <a:ext cx="3124200" cy="584200"/>
          </a:xfrm>
          <a:prstGeom prst="rect">
            <a:avLst/>
          </a:prstGeom>
          <a:solidFill>
            <a:schemeClr val="tx1"/>
          </a:solidFill>
          <a:extLst/>
        </p:spPr>
        <p:txBody>
          <a:bodyPr wrap="none" fromWordArt="1">
            <a:prstTxWarp prst="textSlantUp">
              <a:avLst>
                <a:gd name="adj" fmla="val 0"/>
              </a:avLst>
            </a:prstTxWarp>
          </a:bodyPr>
          <a:lstStyle/>
          <a:p>
            <a:pPr algn="ctr"/>
            <a:r>
              <a:rPr lang="en-US" sz="3600" b="1" kern="10" dirty="0">
                <a:ln w="0">
                  <a:solidFill>
                    <a:srgbClr val="D52D2D"/>
                  </a:solidFill>
                  <a:round/>
                  <a:headEnd/>
                  <a:tailEnd/>
                </a:ln>
                <a:solidFill>
                  <a:srgbClr val="D52D2D"/>
                </a:solidFill>
                <a:latin typeface="English111 Vivace BT"/>
              </a:rPr>
              <a:t> </a:t>
            </a:r>
            <a:r>
              <a:rPr lang="en-US" sz="4800" b="1" kern="10" dirty="0">
                <a:ln w="0">
                  <a:noFill/>
                  <a:round/>
                  <a:headEnd/>
                  <a:tailEnd/>
                </a:ln>
                <a:solidFill>
                  <a:srgbClr val="FFFFFF"/>
                </a:solidFill>
                <a:effectLst>
                  <a:outerShdw blurRad="38100" dist="38100" dir="2700000" algn="tl">
                    <a:srgbClr val="000000">
                      <a:alpha val="43137"/>
                    </a:srgbClr>
                  </a:outerShdw>
                </a:effectLst>
                <a:latin typeface="Monotype Corsiva" panose="03010101010201010101" pitchFamily="66" charset="0"/>
              </a:rPr>
              <a:t>"</a:t>
            </a:r>
            <a:r>
              <a:rPr lang="en-US" sz="4800" b="1" kern="10" dirty="0">
                <a:ln w="0">
                  <a:noFill/>
                  <a:round/>
                  <a:headEnd/>
                  <a:tailEnd/>
                </a:ln>
                <a:solidFill>
                  <a:srgbClr val="FFFFFF"/>
                </a:solidFill>
                <a:latin typeface="Monotype Corsiva" panose="03010101010201010101" pitchFamily="66" charset="0"/>
              </a:rPr>
              <a:t>J.</a:t>
            </a:r>
            <a:r>
              <a:rPr lang="en-US" sz="4800" b="1" kern="10" dirty="0">
                <a:ln w="0">
                  <a:noFill/>
                  <a:round/>
                  <a:headEnd/>
                  <a:tailEnd/>
                </a:ln>
                <a:solidFill>
                  <a:srgbClr val="FFFFFF"/>
                </a:solidFill>
                <a:effectLst>
                  <a:outerShdw blurRad="38100" dist="38100" dir="2700000" algn="tl">
                    <a:srgbClr val="000000">
                      <a:alpha val="43137"/>
                    </a:srgbClr>
                  </a:outerShdw>
                </a:effectLst>
                <a:latin typeface="Monotype Corsiva" panose="03010101010201010101" pitchFamily="66" charset="0"/>
              </a:rPr>
              <a:t>R. must be baptized."</a:t>
            </a:r>
          </a:p>
        </p:txBody>
      </p:sp>
      <p:sp>
        <p:nvSpPr>
          <p:cNvPr id="8" name="WordArt 4" descr="White marble"/>
          <p:cNvSpPr>
            <a:spLocks noChangeArrowheads="1" noChangeShapeType="1" noTextEdit="1"/>
          </p:cNvSpPr>
          <p:nvPr/>
        </p:nvSpPr>
        <p:spPr bwMode="auto">
          <a:xfrm>
            <a:off x="533400" y="372984"/>
            <a:ext cx="8077200" cy="77001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5400" b="1"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Respecting  Necessary Inferences</a:t>
            </a:r>
            <a:endParaRPr lang="en-US" sz="5400" b="1" kern="10" spc="3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688"/>
                                        </p:tgtEl>
                                        <p:attrNameLst>
                                          <p:attrName>style.visibility</p:attrName>
                                        </p:attrNameLst>
                                      </p:cBhvr>
                                      <p:to>
                                        <p:strVal val="visible"/>
                                      </p:to>
                                    </p:set>
                                    <p:animEffect transition="in" filter="fade">
                                      <p:cBhvr>
                                        <p:cTn id="7" dur="2000"/>
                                        <p:tgtEl>
                                          <p:spTgt spid="716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689"/>
                                        </p:tgtEl>
                                        <p:attrNameLst>
                                          <p:attrName>style.visibility</p:attrName>
                                        </p:attrNameLst>
                                      </p:cBhvr>
                                      <p:to>
                                        <p:strVal val="visible"/>
                                      </p:to>
                                    </p:set>
                                    <p:animEffect transition="in" filter="fade">
                                      <p:cBhvr>
                                        <p:cTn id="12" dur="2000"/>
                                        <p:tgtEl>
                                          <p:spTgt spid="716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691"/>
                                        </p:tgtEl>
                                        <p:attrNameLst>
                                          <p:attrName>style.visibility</p:attrName>
                                        </p:attrNameLst>
                                      </p:cBhvr>
                                      <p:to>
                                        <p:strVal val="visible"/>
                                      </p:to>
                                    </p:set>
                                    <p:animEffect transition="in" filter="dissolve">
                                      <p:cBhvr>
                                        <p:cTn id="17" dur="1000"/>
                                        <p:tgtEl>
                                          <p:spTgt spid="716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xit" presetSubtype="0" fill="hold" grpId="1" nodeType="clickEffect">
                                  <p:stCondLst>
                                    <p:cond delay="0"/>
                                  </p:stCondLst>
                                  <p:childTnLst>
                                    <p:anim calcmode="lin" valueType="num">
                                      <p:cBhvr>
                                        <p:cTn id="21" dur="1000"/>
                                        <p:tgtEl>
                                          <p:spTgt spid="71689"/>
                                        </p:tgtEl>
                                        <p:attrNameLst>
                                          <p:attrName>ppt_w</p:attrName>
                                        </p:attrNameLst>
                                      </p:cBhvr>
                                      <p:tavLst>
                                        <p:tav tm="0">
                                          <p:val>
                                            <p:strVal val="ppt_w"/>
                                          </p:val>
                                        </p:tav>
                                        <p:tav tm="100000">
                                          <p:val>
                                            <p:fltVal val="0"/>
                                          </p:val>
                                        </p:tav>
                                      </p:tavLst>
                                    </p:anim>
                                    <p:anim calcmode="lin" valueType="num">
                                      <p:cBhvr>
                                        <p:cTn id="22" dur="1000"/>
                                        <p:tgtEl>
                                          <p:spTgt spid="71689"/>
                                        </p:tgtEl>
                                        <p:attrNameLst>
                                          <p:attrName>ppt_h</p:attrName>
                                        </p:attrNameLst>
                                      </p:cBhvr>
                                      <p:tavLst>
                                        <p:tav tm="0">
                                          <p:val>
                                            <p:strVal val="ppt_h"/>
                                          </p:val>
                                        </p:tav>
                                        <p:tav tm="100000">
                                          <p:val>
                                            <p:fltVal val="0"/>
                                          </p:val>
                                        </p:tav>
                                      </p:tavLst>
                                    </p:anim>
                                    <p:animEffect transition="out" filter="fade">
                                      <p:cBhvr>
                                        <p:cTn id="23" dur="1000"/>
                                        <p:tgtEl>
                                          <p:spTgt spid="71689"/>
                                        </p:tgtEl>
                                      </p:cBhvr>
                                    </p:animEffect>
                                    <p:set>
                                      <p:cBhvr>
                                        <p:cTn id="24" dur="1" fill="hold">
                                          <p:stCondLst>
                                            <p:cond delay="999"/>
                                          </p:stCondLst>
                                        </p:cTn>
                                        <p:tgtEl>
                                          <p:spTgt spid="71689"/>
                                        </p:tgtEl>
                                        <p:attrNameLst>
                                          <p:attrName>style.visibility</p:attrName>
                                        </p:attrNameLst>
                                      </p:cBhvr>
                                      <p:to>
                                        <p:strVal val="hidden"/>
                                      </p:to>
                                    </p:set>
                                  </p:childTnLst>
                                </p:cTn>
                              </p:par>
                              <p:par>
                                <p:cTn id="25" presetID="53" presetClass="exit" presetSubtype="0" fill="hold" grpId="1" nodeType="withEffect">
                                  <p:stCondLst>
                                    <p:cond delay="0"/>
                                  </p:stCondLst>
                                  <p:childTnLst>
                                    <p:anim calcmode="lin" valueType="num">
                                      <p:cBhvr>
                                        <p:cTn id="26" dur="1000"/>
                                        <p:tgtEl>
                                          <p:spTgt spid="71691"/>
                                        </p:tgtEl>
                                        <p:attrNameLst>
                                          <p:attrName>ppt_w</p:attrName>
                                        </p:attrNameLst>
                                      </p:cBhvr>
                                      <p:tavLst>
                                        <p:tav tm="0">
                                          <p:val>
                                            <p:strVal val="ppt_w"/>
                                          </p:val>
                                        </p:tav>
                                        <p:tav tm="100000">
                                          <p:val>
                                            <p:fltVal val="0"/>
                                          </p:val>
                                        </p:tav>
                                      </p:tavLst>
                                    </p:anim>
                                    <p:anim calcmode="lin" valueType="num">
                                      <p:cBhvr>
                                        <p:cTn id="27" dur="1000"/>
                                        <p:tgtEl>
                                          <p:spTgt spid="71691"/>
                                        </p:tgtEl>
                                        <p:attrNameLst>
                                          <p:attrName>ppt_h</p:attrName>
                                        </p:attrNameLst>
                                      </p:cBhvr>
                                      <p:tavLst>
                                        <p:tav tm="0">
                                          <p:val>
                                            <p:strVal val="ppt_h"/>
                                          </p:val>
                                        </p:tav>
                                        <p:tav tm="100000">
                                          <p:val>
                                            <p:fltVal val="0"/>
                                          </p:val>
                                        </p:tav>
                                      </p:tavLst>
                                    </p:anim>
                                    <p:animEffect transition="out" filter="fade">
                                      <p:cBhvr>
                                        <p:cTn id="28" dur="1000"/>
                                        <p:tgtEl>
                                          <p:spTgt spid="71691"/>
                                        </p:tgtEl>
                                      </p:cBhvr>
                                    </p:animEffect>
                                    <p:set>
                                      <p:cBhvr>
                                        <p:cTn id="29" dur="1" fill="hold">
                                          <p:stCondLst>
                                            <p:cond delay="999"/>
                                          </p:stCondLst>
                                        </p:cTn>
                                        <p:tgtEl>
                                          <p:spTgt spid="71691"/>
                                        </p:tgtEl>
                                        <p:attrNameLst>
                                          <p:attrName>style.visibility</p:attrName>
                                        </p:attrNameLst>
                                      </p:cBhvr>
                                      <p:to>
                                        <p:strVal val="hidden"/>
                                      </p:to>
                                    </p:set>
                                  </p:childTnLst>
                                </p:cTn>
                              </p:par>
                              <p:par>
                                <p:cTn id="30" presetID="53" presetClass="entr" presetSubtype="0" fill="hold" grpId="0" nodeType="withEffect">
                                  <p:stCondLst>
                                    <p:cond delay="0"/>
                                  </p:stCondLst>
                                  <p:childTnLst>
                                    <p:set>
                                      <p:cBhvr>
                                        <p:cTn id="31" dur="1" fill="hold">
                                          <p:stCondLst>
                                            <p:cond delay="0"/>
                                          </p:stCondLst>
                                        </p:cTn>
                                        <p:tgtEl>
                                          <p:spTgt spid="71690"/>
                                        </p:tgtEl>
                                        <p:attrNameLst>
                                          <p:attrName>style.visibility</p:attrName>
                                        </p:attrNameLst>
                                      </p:cBhvr>
                                      <p:to>
                                        <p:strVal val="visible"/>
                                      </p:to>
                                    </p:set>
                                    <p:anim calcmode="lin" valueType="num">
                                      <p:cBhvr>
                                        <p:cTn id="32" dur="1000" fill="hold"/>
                                        <p:tgtEl>
                                          <p:spTgt spid="71690"/>
                                        </p:tgtEl>
                                        <p:attrNameLst>
                                          <p:attrName>ppt_w</p:attrName>
                                        </p:attrNameLst>
                                      </p:cBhvr>
                                      <p:tavLst>
                                        <p:tav tm="0">
                                          <p:val>
                                            <p:fltVal val="0"/>
                                          </p:val>
                                        </p:tav>
                                        <p:tav tm="100000">
                                          <p:val>
                                            <p:strVal val="#ppt_w"/>
                                          </p:val>
                                        </p:tav>
                                      </p:tavLst>
                                    </p:anim>
                                    <p:anim calcmode="lin" valueType="num">
                                      <p:cBhvr>
                                        <p:cTn id="33" dur="1000" fill="hold"/>
                                        <p:tgtEl>
                                          <p:spTgt spid="71690"/>
                                        </p:tgtEl>
                                        <p:attrNameLst>
                                          <p:attrName>ppt_h</p:attrName>
                                        </p:attrNameLst>
                                      </p:cBhvr>
                                      <p:tavLst>
                                        <p:tav tm="0">
                                          <p:val>
                                            <p:fltVal val="0"/>
                                          </p:val>
                                        </p:tav>
                                        <p:tav tm="100000">
                                          <p:val>
                                            <p:strVal val="#ppt_h"/>
                                          </p:val>
                                        </p:tav>
                                      </p:tavLst>
                                    </p:anim>
                                    <p:animEffect transition="in" filter="fade">
                                      <p:cBhvr>
                                        <p:cTn id="34" dur="1000"/>
                                        <p:tgtEl>
                                          <p:spTgt spid="71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8" grpId="0" animBg="1"/>
      <p:bldP spid="71689" grpId="0" animBg="1"/>
      <p:bldP spid="71689" grpId="1" animBg="1"/>
      <p:bldP spid="71690" grpId="0" animBg="1"/>
      <p:bldP spid="71691" grpId="0" animBg="1"/>
      <p:bldP spid="7169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open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70" y="1143000"/>
            <a:ext cx="7905750" cy="5330825"/>
          </a:xfrm>
          <a:prstGeom prst="rect">
            <a:avLst/>
          </a:prstGeom>
          <a:noFill/>
          <a:extLst>
            <a:ext uri="{909E8E84-426E-40DD-AFC4-6F175D3DCCD1}">
              <a14:hiddenFill xmlns:a14="http://schemas.microsoft.com/office/drawing/2010/main">
                <a:solidFill>
                  <a:srgbClr val="FFFFFF"/>
                </a:solidFill>
              </a14:hiddenFill>
            </a:ext>
          </a:extLst>
        </p:spPr>
      </p:pic>
      <p:sp>
        <p:nvSpPr>
          <p:cNvPr id="72709" name="Text Box 5"/>
          <p:cNvSpPr txBox="1">
            <a:spLocks noChangeArrowheads="1"/>
          </p:cNvSpPr>
          <p:nvPr/>
        </p:nvSpPr>
        <p:spPr bwMode="auto">
          <a:xfrm>
            <a:off x="609600" y="1143000"/>
            <a:ext cx="7924800" cy="860425"/>
          </a:xfrm>
          <a:prstGeom prst="rect">
            <a:avLst/>
          </a:prstGeom>
          <a:solidFill>
            <a:srgbClr val="DDDDDD"/>
          </a:solidFill>
          <a:ln w="38100">
            <a:solidFill>
              <a:srgbClr val="D52D2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FF0000"/>
              </a:buClr>
              <a:buSzPct val="200000"/>
              <a:buFont typeface="Wingdings 2" panose="05020102010507070707" pitchFamily="18" charset="2"/>
              <a:buChar char=""/>
            </a:pPr>
            <a:r>
              <a:rPr lang="en-US" altLang="en-US" dirty="0"/>
              <a:t> </a:t>
            </a:r>
            <a:r>
              <a:rPr lang="en-US" altLang="en-US" sz="2400" b="1" dirty="0">
                <a:effectLst>
                  <a:outerShdw blurRad="38100" dist="38100" dir="2700000" algn="tl">
                    <a:srgbClr val="FFFFFF"/>
                  </a:outerShdw>
                </a:effectLst>
              </a:rPr>
              <a:t>The Existence of God is known by means of Necessary Inference ~ </a:t>
            </a:r>
            <a:r>
              <a:rPr lang="en-US" altLang="en-US" sz="2400" b="1" dirty="0">
                <a:ln>
                  <a:solidFill>
                    <a:srgbClr val="C00000"/>
                  </a:solidFill>
                </a:ln>
                <a:solidFill>
                  <a:sysClr val="windowText" lastClr="000000"/>
                </a:solidFill>
              </a:rPr>
              <a:t>Ac 14:15-17; Rom 1:20</a:t>
            </a:r>
          </a:p>
        </p:txBody>
      </p:sp>
      <p:sp>
        <p:nvSpPr>
          <p:cNvPr id="72711" name="Text Box 7"/>
          <p:cNvSpPr txBox="1">
            <a:spLocks noChangeArrowheads="1"/>
          </p:cNvSpPr>
          <p:nvPr/>
        </p:nvSpPr>
        <p:spPr bwMode="auto">
          <a:xfrm>
            <a:off x="609600" y="1981200"/>
            <a:ext cx="7924800" cy="1225550"/>
          </a:xfrm>
          <a:prstGeom prst="rect">
            <a:avLst/>
          </a:prstGeom>
          <a:solidFill>
            <a:srgbClr val="DDDDDD"/>
          </a:solidFill>
          <a:ln w="38100">
            <a:solidFill>
              <a:srgbClr val="D52D2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FF0000"/>
              </a:buClr>
              <a:buSzPct val="200000"/>
              <a:buFont typeface="Wingdings 2" panose="05020102010507070707" pitchFamily="18" charset="2"/>
              <a:buChar char=""/>
            </a:pPr>
            <a:r>
              <a:rPr lang="en-US" altLang="en-US" dirty="0"/>
              <a:t> </a:t>
            </a:r>
            <a:r>
              <a:rPr lang="en-US" altLang="en-US" sz="2400" b="1" dirty="0">
                <a:effectLst>
                  <a:outerShdw blurRad="38100" dist="38100" dir="2700000" algn="tl">
                    <a:srgbClr val="FFFFFF"/>
                  </a:outerShdw>
                </a:effectLst>
              </a:rPr>
              <a:t>Cain’s rejected sacrifice is understood by means of Necessary Inference ~ </a:t>
            </a:r>
            <a:r>
              <a:rPr lang="en-US" altLang="en-US" sz="2400" b="1" dirty="0">
                <a:ln>
                  <a:solidFill>
                    <a:srgbClr val="C00000"/>
                  </a:solidFill>
                </a:ln>
                <a:solidFill>
                  <a:sysClr val="windowText" lastClr="000000"/>
                </a:solidFill>
              </a:rPr>
              <a:t>Gen 4:1-7; Heb 11:4; Rom 10:17</a:t>
            </a:r>
          </a:p>
        </p:txBody>
      </p:sp>
      <p:sp>
        <p:nvSpPr>
          <p:cNvPr id="72712" name="Text Box 8"/>
          <p:cNvSpPr txBox="1">
            <a:spLocks noChangeArrowheads="1"/>
          </p:cNvSpPr>
          <p:nvPr/>
        </p:nvSpPr>
        <p:spPr bwMode="auto">
          <a:xfrm>
            <a:off x="609600" y="3200400"/>
            <a:ext cx="7924800" cy="860425"/>
          </a:xfrm>
          <a:prstGeom prst="rect">
            <a:avLst/>
          </a:prstGeom>
          <a:solidFill>
            <a:srgbClr val="DDDDDD"/>
          </a:solidFill>
          <a:ln w="38100">
            <a:solidFill>
              <a:srgbClr val="D52D2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FF0000"/>
              </a:buClr>
              <a:buSzPct val="200000"/>
              <a:buFont typeface="Wingdings 2" panose="05020102010507070707" pitchFamily="18" charset="2"/>
              <a:buChar char=""/>
            </a:pPr>
            <a:r>
              <a:rPr lang="en-US" altLang="en-US" dirty="0"/>
              <a:t> </a:t>
            </a:r>
            <a:r>
              <a:rPr lang="en-US" altLang="en-US" sz="2400" b="1" dirty="0">
                <a:effectLst>
                  <a:outerShdw blurRad="38100" dist="38100" dir="2700000" algn="tl">
                    <a:srgbClr val="FFFFFF"/>
                  </a:outerShdw>
                </a:effectLst>
              </a:rPr>
              <a:t>Children’s innocence is known by means of Necessary Inference ~ </a:t>
            </a:r>
            <a:r>
              <a:rPr lang="en-US" altLang="en-US" sz="2400" b="1" dirty="0">
                <a:ln>
                  <a:solidFill>
                    <a:srgbClr val="C00000"/>
                  </a:solidFill>
                </a:ln>
                <a:solidFill>
                  <a:sysClr val="windowText" lastClr="000000"/>
                </a:solidFill>
              </a:rPr>
              <a:t>Ezek 18:20; Matt 19:14</a:t>
            </a:r>
          </a:p>
        </p:txBody>
      </p:sp>
      <p:sp>
        <p:nvSpPr>
          <p:cNvPr id="72713" name="Text Box 9"/>
          <p:cNvSpPr txBox="1">
            <a:spLocks noChangeArrowheads="1"/>
          </p:cNvSpPr>
          <p:nvPr/>
        </p:nvSpPr>
        <p:spPr bwMode="auto">
          <a:xfrm>
            <a:off x="609600" y="4038600"/>
            <a:ext cx="7924800" cy="1225550"/>
          </a:xfrm>
          <a:prstGeom prst="rect">
            <a:avLst/>
          </a:prstGeom>
          <a:solidFill>
            <a:srgbClr val="DDDDDD"/>
          </a:solidFill>
          <a:ln w="38100">
            <a:solidFill>
              <a:srgbClr val="D52D2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FF0000"/>
              </a:buClr>
              <a:buSzPct val="200000"/>
              <a:buFont typeface="Wingdings 2" panose="05020102010507070707" pitchFamily="18" charset="2"/>
              <a:buChar char=""/>
            </a:pPr>
            <a:r>
              <a:rPr lang="en-US" altLang="en-US" dirty="0"/>
              <a:t> </a:t>
            </a:r>
            <a:r>
              <a:rPr lang="en-US" altLang="en-US" sz="2400" b="1" dirty="0">
                <a:effectLst>
                  <a:outerShdw blurRad="38100" dist="38100" dir="2700000" algn="tl">
                    <a:srgbClr val="FFFFFF"/>
                  </a:outerShdw>
                </a:effectLst>
              </a:rPr>
              <a:t>Knowing the possibility of </a:t>
            </a:r>
            <a:r>
              <a:rPr lang="en-US" altLang="en-US" sz="2400" b="1" i="1" dirty="0">
                <a:effectLst>
                  <a:outerShdw blurRad="38100" dist="38100" dir="2700000" algn="tl">
                    <a:srgbClr val="FFFFFF"/>
                  </a:outerShdw>
                </a:effectLst>
              </a:rPr>
              <a:t>“falling from grace”</a:t>
            </a:r>
            <a:r>
              <a:rPr lang="en-US" altLang="en-US" sz="2400" b="1" dirty="0">
                <a:effectLst>
                  <a:outerShdw blurRad="38100" dist="38100" dir="2700000" algn="tl">
                    <a:srgbClr val="FFFFFF"/>
                  </a:outerShdw>
                </a:effectLst>
              </a:rPr>
              <a:t> is understood by means of Necessary Inference ~ </a:t>
            </a:r>
            <a:r>
              <a:rPr lang="en-US" altLang="en-US" sz="2400" b="1" dirty="0">
                <a:ln>
                  <a:solidFill>
                    <a:srgbClr val="C00000"/>
                  </a:solidFill>
                </a:ln>
                <a:solidFill>
                  <a:sysClr val="windowText" lastClr="000000"/>
                </a:solidFill>
              </a:rPr>
              <a:t>Gal 5:4</a:t>
            </a:r>
          </a:p>
        </p:txBody>
      </p:sp>
      <p:sp>
        <p:nvSpPr>
          <p:cNvPr id="9" name="WordArt 4" descr="White marble"/>
          <p:cNvSpPr>
            <a:spLocks noChangeArrowheads="1" noChangeShapeType="1" noTextEdit="1"/>
          </p:cNvSpPr>
          <p:nvPr/>
        </p:nvSpPr>
        <p:spPr bwMode="auto">
          <a:xfrm>
            <a:off x="533400" y="372984"/>
            <a:ext cx="8077200" cy="77001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5400" b="1"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Respecting  Necessary Inferences</a:t>
            </a:r>
            <a:endParaRPr lang="en-US" sz="5400" b="1" kern="10" spc="3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endParaRPr>
          </a:p>
        </p:txBody>
      </p:sp>
      <p:sp>
        <p:nvSpPr>
          <p:cNvPr id="72714" name="Text Box 10"/>
          <p:cNvSpPr txBox="1">
            <a:spLocks noChangeArrowheads="1"/>
          </p:cNvSpPr>
          <p:nvPr/>
        </p:nvSpPr>
        <p:spPr bwMode="auto">
          <a:xfrm>
            <a:off x="609600" y="5290820"/>
            <a:ext cx="7924800" cy="860425"/>
          </a:xfrm>
          <a:prstGeom prst="rect">
            <a:avLst/>
          </a:prstGeom>
          <a:solidFill>
            <a:srgbClr val="DDDDDD"/>
          </a:solidFill>
          <a:ln w="38100">
            <a:solidFill>
              <a:srgbClr val="D52D2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FF0000"/>
              </a:buClr>
              <a:buSzPct val="200000"/>
              <a:buFont typeface="Wingdings 2" panose="05020102010507070707" pitchFamily="18" charset="2"/>
              <a:buChar char=""/>
            </a:pPr>
            <a:r>
              <a:rPr lang="en-US" altLang="en-US" dirty="0"/>
              <a:t> </a:t>
            </a:r>
            <a:r>
              <a:rPr lang="en-US" altLang="en-US" sz="2400" b="1" dirty="0">
                <a:effectLst>
                  <a:outerShdw blurRad="38100" dist="38100" dir="2700000" algn="tl">
                    <a:srgbClr val="FFFFFF"/>
                  </a:outerShdw>
                </a:effectLst>
              </a:rPr>
              <a:t>The innocent’s right to remarry is known by means of Necessary Inference ~ </a:t>
            </a:r>
            <a:r>
              <a:rPr lang="en-US" altLang="en-US" sz="2400" b="1" dirty="0">
                <a:ln>
                  <a:solidFill>
                    <a:srgbClr val="C00000"/>
                  </a:solidFill>
                </a:ln>
                <a:solidFill>
                  <a:sysClr val="windowText" lastClr="000000"/>
                </a:solidFill>
              </a:rPr>
              <a:t>Matt 19:9</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709"/>
                                        </p:tgtEl>
                                        <p:attrNameLst>
                                          <p:attrName>style.visibility</p:attrName>
                                        </p:attrNameLst>
                                      </p:cBhvr>
                                      <p:to>
                                        <p:strVal val="visible"/>
                                      </p:to>
                                    </p:set>
                                    <p:animEffect transition="in" filter="fade">
                                      <p:cBhvr>
                                        <p:cTn id="7" dur="2000"/>
                                        <p:tgtEl>
                                          <p:spTgt spid="727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711"/>
                                        </p:tgtEl>
                                        <p:attrNameLst>
                                          <p:attrName>style.visibility</p:attrName>
                                        </p:attrNameLst>
                                      </p:cBhvr>
                                      <p:to>
                                        <p:strVal val="visible"/>
                                      </p:to>
                                    </p:set>
                                    <p:animEffect transition="in" filter="fade">
                                      <p:cBhvr>
                                        <p:cTn id="12" dur="2000"/>
                                        <p:tgtEl>
                                          <p:spTgt spid="727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2712"/>
                                        </p:tgtEl>
                                        <p:attrNameLst>
                                          <p:attrName>style.visibility</p:attrName>
                                        </p:attrNameLst>
                                      </p:cBhvr>
                                      <p:to>
                                        <p:strVal val="visible"/>
                                      </p:to>
                                    </p:set>
                                    <p:animEffect transition="in" filter="fade">
                                      <p:cBhvr>
                                        <p:cTn id="17" dur="2000"/>
                                        <p:tgtEl>
                                          <p:spTgt spid="727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2713"/>
                                        </p:tgtEl>
                                        <p:attrNameLst>
                                          <p:attrName>style.visibility</p:attrName>
                                        </p:attrNameLst>
                                      </p:cBhvr>
                                      <p:to>
                                        <p:strVal val="visible"/>
                                      </p:to>
                                    </p:set>
                                    <p:animEffect transition="in" filter="fade">
                                      <p:cBhvr>
                                        <p:cTn id="22" dur="2000"/>
                                        <p:tgtEl>
                                          <p:spTgt spid="727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2714"/>
                                        </p:tgtEl>
                                        <p:attrNameLst>
                                          <p:attrName>style.visibility</p:attrName>
                                        </p:attrNameLst>
                                      </p:cBhvr>
                                      <p:to>
                                        <p:strVal val="visible"/>
                                      </p:to>
                                    </p:set>
                                    <p:animEffect transition="in" filter="fade">
                                      <p:cBhvr>
                                        <p:cTn id="27" dur="2000"/>
                                        <p:tgtEl>
                                          <p:spTgt spid="72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animBg="1"/>
      <p:bldP spid="72711" grpId="0" animBg="1"/>
      <p:bldP spid="72712" grpId="0" animBg="1"/>
      <p:bldP spid="72713" grpId="0" animBg="1"/>
      <p:bldP spid="727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3736" name="Text Box 8"/>
          <p:cNvSpPr txBox="1">
            <a:spLocks noChangeArrowheads="1"/>
          </p:cNvSpPr>
          <p:nvPr/>
        </p:nvSpPr>
        <p:spPr bwMode="auto">
          <a:xfrm>
            <a:off x="0" y="5105400"/>
            <a:ext cx="9144000" cy="1677988"/>
          </a:xfrm>
          <a:prstGeom prst="rect">
            <a:avLst/>
          </a:prstGeom>
          <a:gradFill rotWithShape="1">
            <a:gsLst>
              <a:gs pos="0">
                <a:srgbClr val="CC00CC">
                  <a:alpha val="60001"/>
                </a:srgbClr>
              </a:gs>
              <a:gs pos="100000">
                <a:srgbClr val="FFFF99">
                  <a:alpha val="60001"/>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effectLst>
                  <a:outerShdw blurRad="38100" dist="38100" dir="2700000" algn="tl">
                    <a:srgbClr val="FFFFFF"/>
                  </a:outerShdw>
                </a:effectLst>
              </a:rPr>
              <a:t>Churches of Christ practice the weekly observance of the Lord’s Supper.</a:t>
            </a:r>
          </a:p>
          <a:p>
            <a:pPr algn="ctr">
              <a:spcBef>
                <a:spcPct val="50000"/>
              </a:spcBef>
            </a:pPr>
            <a:r>
              <a:rPr lang="en-US" altLang="en-US" sz="3200" b="1">
                <a:effectLst>
                  <a:outerShdw blurRad="38100" dist="38100" dir="2700000" algn="tl">
                    <a:srgbClr val="FFFFFF"/>
                  </a:outerShdw>
                </a:effectLst>
              </a:rPr>
              <a:t>Why? By what authority is it done?</a:t>
            </a:r>
          </a:p>
        </p:txBody>
      </p:sp>
      <p:sp>
        <p:nvSpPr>
          <p:cNvPr id="73737" name="Text Box 9"/>
          <p:cNvSpPr txBox="1">
            <a:spLocks noChangeArrowheads="1"/>
          </p:cNvSpPr>
          <p:nvPr/>
        </p:nvSpPr>
        <p:spPr bwMode="auto">
          <a:xfrm>
            <a:off x="0" y="0"/>
            <a:ext cx="9144000" cy="1200329"/>
          </a:xfrm>
          <a:prstGeom prst="rect">
            <a:avLst/>
          </a:prstGeom>
          <a:solidFill>
            <a:srgbClr val="FFFFFF">
              <a:alpha val="80000"/>
            </a:srgbClr>
          </a:solidFill>
          <a:ln>
            <a:noFill/>
          </a:ln>
          <a:effectLst/>
          <a:extLst/>
        </p:spPr>
        <p:txBody>
          <a:bodyPr>
            <a:spAutoFit/>
          </a:bodyPr>
          <a:lstStyle/>
          <a:p>
            <a:r>
              <a:rPr lang="en-US" altLang="en-US" sz="2400" b="1" dirty="0">
                <a:effectLst>
                  <a:outerShdw blurRad="38100" dist="38100" dir="2700000" algn="tl">
                    <a:srgbClr val="FFFFFF"/>
                  </a:outerShdw>
                </a:effectLst>
              </a:rPr>
              <a:t>Luke 22:19 ~ And He took bread, gave thanks and broke it, and gave it to them, saying, this is My body which is given for you; </a:t>
            </a:r>
            <a:r>
              <a:rPr lang="en-US" altLang="en-US" sz="2400" b="1" u="sng" dirty="0">
                <a:ln>
                  <a:solidFill>
                    <a:srgbClr val="C00000"/>
                  </a:solidFill>
                </a:ln>
                <a:solidFill>
                  <a:sysClr val="windowText" lastClr="000000"/>
                </a:solidFill>
                <a:effectLst>
                  <a:outerShdw blurRad="38100" dist="38100" dir="2700000" algn="tl">
                    <a:srgbClr val="FFFFFF"/>
                  </a:outerShdw>
                </a:effectLst>
              </a:rPr>
              <a:t>do this in remembrance of Me</a:t>
            </a:r>
            <a:r>
              <a:rPr lang="en-US" altLang="en-US" sz="2400" b="1" dirty="0">
                <a:effectLst>
                  <a:outerShdw blurRad="38100" dist="38100" dir="2700000" algn="tl">
                    <a:srgbClr val="FFFFFF"/>
                  </a:outerShdw>
                </a:effectLst>
              </a:rPr>
              <a:t>.</a:t>
            </a:r>
          </a:p>
        </p:txBody>
      </p:sp>
      <p:sp>
        <p:nvSpPr>
          <p:cNvPr id="73738" name="WordArt 10"/>
          <p:cNvSpPr>
            <a:spLocks noChangeArrowheads="1" noChangeShapeType="1" noTextEdit="1"/>
          </p:cNvSpPr>
          <p:nvPr/>
        </p:nvSpPr>
        <p:spPr bwMode="auto">
          <a:xfrm>
            <a:off x="5410200" y="838200"/>
            <a:ext cx="2286000" cy="3048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SlantUp">
              <a:avLst>
                <a:gd name="adj" fmla="val 0"/>
              </a:avLst>
            </a:prstTxWarp>
          </a:bodyPr>
          <a:lstStyle/>
          <a:p>
            <a:pPr algn="ctr"/>
            <a:r>
              <a:rPr lang="en-US" sz="3600" b="1" kern="10" dirty="0">
                <a:solidFill>
                  <a:schemeClr val="accent1"/>
                </a:solidFill>
                <a:effectLst>
                  <a:outerShdw blurRad="38100" dist="38100" dir="2700000" algn="tl">
                    <a:srgbClr val="000000">
                      <a:alpha val="43137"/>
                    </a:srgbClr>
                  </a:outerShdw>
                </a:effectLst>
                <a:latin typeface="Constantia" panose="02030602050306030303" pitchFamily="18" charset="0"/>
              </a:rPr>
              <a:t>Command!</a:t>
            </a:r>
          </a:p>
        </p:txBody>
      </p:sp>
      <p:sp>
        <p:nvSpPr>
          <p:cNvPr id="73739" name="Text Box 11"/>
          <p:cNvSpPr txBox="1">
            <a:spLocks noChangeArrowheads="1"/>
          </p:cNvSpPr>
          <p:nvPr/>
        </p:nvSpPr>
        <p:spPr bwMode="auto">
          <a:xfrm>
            <a:off x="0" y="1447800"/>
            <a:ext cx="9144000" cy="830997"/>
          </a:xfrm>
          <a:prstGeom prst="rect">
            <a:avLst/>
          </a:prstGeom>
          <a:solidFill>
            <a:srgbClr val="FFFFFF">
              <a:alpha val="80000"/>
            </a:srgbClr>
          </a:solidFill>
          <a:ln>
            <a:noFill/>
          </a:ln>
          <a:effectLst/>
          <a:extLst/>
        </p:spPr>
        <p:txBody>
          <a:bodyPr>
            <a:spAutoFit/>
          </a:bodyPr>
          <a:lstStyle/>
          <a:p>
            <a:r>
              <a:rPr lang="en-US" altLang="en-US" sz="2400" b="1" dirty="0">
                <a:effectLst>
                  <a:outerShdw blurRad="38100" dist="38100" dir="2700000" algn="tl">
                    <a:srgbClr val="FFFFFF"/>
                  </a:outerShdw>
                </a:effectLst>
              </a:rPr>
              <a:t>Acts 20:7 ~ Now on the </a:t>
            </a:r>
            <a:r>
              <a:rPr lang="en-US" altLang="en-US" sz="2400" b="1" u="sng" dirty="0">
                <a:ln>
                  <a:solidFill>
                    <a:srgbClr val="C00000"/>
                  </a:solidFill>
                </a:ln>
                <a:solidFill>
                  <a:sysClr val="windowText" lastClr="000000"/>
                </a:solidFill>
                <a:effectLst>
                  <a:outerShdw blurRad="38100" dist="38100" dir="2700000" algn="tl">
                    <a:srgbClr val="FFFFFF"/>
                  </a:outerShdw>
                </a:effectLst>
              </a:rPr>
              <a:t>first day of the week</a:t>
            </a:r>
            <a:r>
              <a:rPr lang="en-US" altLang="en-US" sz="2400" b="1" dirty="0">
                <a:effectLst>
                  <a:outerShdw blurRad="38100" dist="38100" dir="2700000" algn="tl">
                    <a:srgbClr val="FFFFFF"/>
                  </a:outerShdw>
                </a:effectLst>
              </a:rPr>
              <a:t>, when the disciples came together to break bread . . .</a:t>
            </a:r>
          </a:p>
        </p:txBody>
      </p:sp>
      <p:sp>
        <p:nvSpPr>
          <p:cNvPr id="73740" name="WordArt 12"/>
          <p:cNvSpPr>
            <a:spLocks noChangeArrowheads="1" noChangeShapeType="1" noTextEdit="1"/>
          </p:cNvSpPr>
          <p:nvPr/>
        </p:nvSpPr>
        <p:spPr bwMode="auto">
          <a:xfrm>
            <a:off x="6400800" y="1905000"/>
            <a:ext cx="2286000" cy="3048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SlantUp">
              <a:avLst>
                <a:gd name="adj" fmla="val 0"/>
              </a:avLst>
            </a:prstTxWarp>
          </a:bodyPr>
          <a:lstStyle/>
          <a:p>
            <a:pPr algn="ctr"/>
            <a:r>
              <a:rPr lang="en-US" sz="3600" b="1" kern="10" dirty="0">
                <a:solidFill>
                  <a:schemeClr val="accent1"/>
                </a:solidFill>
                <a:effectLst>
                  <a:outerShdw blurRad="38100" dist="38100" dir="2700000" algn="tl">
                    <a:srgbClr val="000000">
                      <a:alpha val="43137"/>
                    </a:srgbClr>
                  </a:outerShdw>
                </a:effectLst>
                <a:latin typeface="Constantia" panose="02030602050306030303" pitchFamily="18" charset="0"/>
              </a:rPr>
              <a:t>Example!</a:t>
            </a:r>
          </a:p>
        </p:txBody>
      </p:sp>
      <p:sp>
        <p:nvSpPr>
          <p:cNvPr id="73741" name="Text Box 13"/>
          <p:cNvSpPr txBox="1">
            <a:spLocks noChangeArrowheads="1"/>
          </p:cNvSpPr>
          <p:nvPr/>
        </p:nvSpPr>
        <p:spPr bwMode="auto">
          <a:xfrm>
            <a:off x="0" y="2514600"/>
            <a:ext cx="9144000" cy="830997"/>
          </a:xfrm>
          <a:prstGeom prst="rect">
            <a:avLst/>
          </a:prstGeom>
          <a:solidFill>
            <a:srgbClr val="FFFFFF">
              <a:alpha val="80000"/>
            </a:srgbClr>
          </a:solidFill>
          <a:ln>
            <a:noFill/>
          </a:ln>
          <a:effectLst/>
          <a:extLst/>
        </p:spPr>
        <p:txBody>
          <a:bodyPr>
            <a:spAutoFit/>
          </a:bodyPr>
          <a:lstStyle/>
          <a:p>
            <a:r>
              <a:rPr lang="en-US" altLang="en-US" sz="2400" b="1" dirty="0">
                <a:effectLst>
                  <a:outerShdw blurRad="38100" dist="38100" dir="2700000" algn="tl">
                    <a:srgbClr val="FFFFFF"/>
                  </a:outerShdw>
                </a:effectLst>
              </a:rPr>
              <a:t>1 Cor 11:26 ~ </a:t>
            </a:r>
            <a:r>
              <a:rPr lang="en-US" altLang="en-US" sz="2400" b="1" u="sng" dirty="0">
                <a:ln>
                  <a:solidFill>
                    <a:srgbClr val="C00000"/>
                  </a:solidFill>
                </a:ln>
                <a:solidFill>
                  <a:sysClr val="windowText" lastClr="000000"/>
                </a:solidFill>
                <a:effectLst>
                  <a:outerShdw blurRad="38100" dist="38100" dir="2700000" algn="tl">
                    <a:srgbClr val="FFFFFF"/>
                  </a:outerShdw>
                </a:effectLst>
              </a:rPr>
              <a:t>For as often</a:t>
            </a:r>
            <a:r>
              <a:rPr lang="en-US" altLang="en-US" sz="2400" b="1" dirty="0">
                <a:effectLst>
                  <a:outerShdw blurRad="38100" dist="38100" dir="2700000" algn="tl">
                    <a:srgbClr val="FFFFFF"/>
                  </a:outerShdw>
                </a:effectLst>
              </a:rPr>
              <a:t> as you eat this bread and drink this cup, you proclaim the Lord's death till He comes.</a:t>
            </a:r>
          </a:p>
        </p:txBody>
      </p:sp>
      <p:sp>
        <p:nvSpPr>
          <p:cNvPr id="73742" name="WordArt 14"/>
          <p:cNvSpPr>
            <a:spLocks noChangeArrowheads="1" noChangeShapeType="1" noTextEdit="1"/>
          </p:cNvSpPr>
          <p:nvPr/>
        </p:nvSpPr>
        <p:spPr bwMode="auto">
          <a:xfrm>
            <a:off x="7467600" y="2971800"/>
            <a:ext cx="1143000" cy="3048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SlantUp">
              <a:avLst>
                <a:gd name="adj" fmla="val 0"/>
              </a:avLst>
            </a:prstTxWarp>
          </a:bodyPr>
          <a:lstStyle/>
          <a:p>
            <a:pPr algn="ctr"/>
            <a:r>
              <a:rPr lang="en-US" sz="3600" b="1" kern="10" dirty="0">
                <a:solidFill>
                  <a:schemeClr val="accent1"/>
                </a:solidFill>
                <a:effectLst>
                  <a:outerShdw blurRad="38100" dist="38100" dir="2700000" algn="tl">
                    <a:srgbClr val="000000">
                      <a:alpha val="43137"/>
                    </a:srgbClr>
                  </a:outerShdw>
                </a:effectLst>
                <a:latin typeface="Constantia" panose="02030602050306030303" pitchFamily="18" charset="0"/>
              </a:rPr>
              <a:t>N. I.</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3736"/>
                                        </p:tgtEl>
                                        <p:attrNameLst>
                                          <p:attrName>style.visibility</p:attrName>
                                        </p:attrNameLst>
                                      </p:cBhvr>
                                      <p:to>
                                        <p:strVal val="visible"/>
                                      </p:to>
                                    </p:set>
                                    <p:anim calcmode="lin" valueType="num">
                                      <p:cBhvr>
                                        <p:cTn id="7" dur="3000" fill="hold"/>
                                        <p:tgtEl>
                                          <p:spTgt spid="73736"/>
                                        </p:tgtEl>
                                        <p:attrNameLst>
                                          <p:attrName>ppt_w</p:attrName>
                                        </p:attrNameLst>
                                      </p:cBhvr>
                                      <p:tavLst>
                                        <p:tav tm="0">
                                          <p:val>
                                            <p:fltVal val="0"/>
                                          </p:val>
                                        </p:tav>
                                        <p:tav tm="100000">
                                          <p:val>
                                            <p:strVal val="#ppt_w"/>
                                          </p:val>
                                        </p:tav>
                                      </p:tavLst>
                                    </p:anim>
                                    <p:anim calcmode="lin" valueType="num">
                                      <p:cBhvr>
                                        <p:cTn id="8" dur="3000" fill="hold"/>
                                        <p:tgtEl>
                                          <p:spTgt spid="73736"/>
                                        </p:tgtEl>
                                        <p:attrNameLst>
                                          <p:attrName>ppt_h</p:attrName>
                                        </p:attrNameLst>
                                      </p:cBhvr>
                                      <p:tavLst>
                                        <p:tav tm="0">
                                          <p:val>
                                            <p:fltVal val="0"/>
                                          </p:val>
                                        </p:tav>
                                        <p:tav tm="100000">
                                          <p:val>
                                            <p:strVal val="#ppt_h"/>
                                          </p:val>
                                        </p:tav>
                                      </p:tavLst>
                                    </p:anim>
                                    <p:animEffect transition="in" filter="fade">
                                      <p:cBhvr>
                                        <p:cTn id="9" dur="3000"/>
                                        <p:tgtEl>
                                          <p:spTgt spid="7373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3737"/>
                                        </p:tgtEl>
                                        <p:attrNameLst>
                                          <p:attrName>style.visibility</p:attrName>
                                        </p:attrNameLst>
                                      </p:cBhvr>
                                      <p:to>
                                        <p:strVal val="visible"/>
                                      </p:to>
                                    </p:set>
                                    <p:animEffect transition="in" filter="fade">
                                      <p:cBhvr>
                                        <p:cTn id="14" dur="2000"/>
                                        <p:tgtEl>
                                          <p:spTgt spid="7373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4" presetClass="entr" presetSubtype="0" fill="hold" grpId="0" nodeType="clickEffect">
                                  <p:stCondLst>
                                    <p:cond delay="0"/>
                                  </p:stCondLst>
                                  <p:childTnLst>
                                    <p:set>
                                      <p:cBhvr>
                                        <p:cTn id="18" dur="1" fill="hold">
                                          <p:stCondLst>
                                            <p:cond delay="0"/>
                                          </p:stCondLst>
                                        </p:cTn>
                                        <p:tgtEl>
                                          <p:spTgt spid="73738"/>
                                        </p:tgtEl>
                                        <p:attrNameLst>
                                          <p:attrName>style.visibility</p:attrName>
                                        </p:attrNameLst>
                                      </p:cBhvr>
                                      <p:to>
                                        <p:strVal val="visible"/>
                                      </p:to>
                                    </p:set>
                                    <p:anim from="(-#ppt_w/2)" to="(#ppt_x)" calcmode="lin" valueType="num">
                                      <p:cBhvr>
                                        <p:cTn id="19" dur="600" fill="hold">
                                          <p:stCondLst>
                                            <p:cond delay="0"/>
                                          </p:stCondLst>
                                        </p:cTn>
                                        <p:tgtEl>
                                          <p:spTgt spid="73738"/>
                                        </p:tgtEl>
                                        <p:attrNameLst>
                                          <p:attrName>ppt_x</p:attrName>
                                        </p:attrNameLst>
                                      </p:cBhvr>
                                    </p:anim>
                                    <p:anim from="0" to="-1.0" calcmode="lin" valueType="num">
                                      <p:cBhvr>
                                        <p:cTn id="20" dur="200" decel="50000" autoRev="1" fill="hold">
                                          <p:stCondLst>
                                            <p:cond delay="600"/>
                                          </p:stCondLst>
                                        </p:cTn>
                                        <p:tgtEl>
                                          <p:spTgt spid="73738"/>
                                        </p:tgtEl>
                                        <p:attrNameLst>
                                          <p:attrName>xshear</p:attrName>
                                        </p:attrNameLst>
                                      </p:cBhvr>
                                    </p:anim>
                                    <p:animScale>
                                      <p:cBhvr>
                                        <p:cTn id="21" dur="200" decel="100000" autoRev="1" fill="hold">
                                          <p:stCondLst>
                                            <p:cond delay="600"/>
                                          </p:stCondLst>
                                        </p:cTn>
                                        <p:tgtEl>
                                          <p:spTgt spid="73738"/>
                                        </p:tgtEl>
                                      </p:cBhvr>
                                      <p:from x="100000" y="100000"/>
                                      <p:to x="80000" y="100000"/>
                                    </p:animScale>
                                    <p:anim by="(#ppt_h/3+#ppt_w*0.1)" calcmode="lin" valueType="num">
                                      <p:cBhvr additive="sum">
                                        <p:cTn id="22" dur="200" decel="100000" autoRev="1" fill="hold">
                                          <p:stCondLst>
                                            <p:cond delay="600"/>
                                          </p:stCondLst>
                                        </p:cTn>
                                        <p:tgtEl>
                                          <p:spTgt spid="73738"/>
                                        </p:tgtEl>
                                        <p:attrNameLst>
                                          <p:attrName>ppt_x</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3739"/>
                                        </p:tgtEl>
                                        <p:attrNameLst>
                                          <p:attrName>style.visibility</p:attrName>
                                        </p:attrNameLst>
                                      </p:cBhvr>
                                      <p:to>
                                        <p:strVal val="visible"/>
                                      </p:to>
                                    </p:set>
                                    <p:animEffect transition="in" filter="fade">
                                      <p:cBhvr>
                                        <p:cTn id="27" dur="2000"/>
                                        <p:tgtEl>
                                          <p:spTgt spid="7373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4" presetClass="entr" presetSubtype="0" fill="hold" grpId="0" nodeType="clickEffect">
                                  <p:stCondLst>
                                    <p:cond delay="0"/>
                                  </p:stCondLst>
                                  <p:childTnLst>
                                    <p:set>
                                      <p:cBhvr>
                                        <p:cTn id="31" dur="1" fill="hold">
                                          <p:stCondLst>
                                            <p:cond delay="0"/>
                                          </p:stCondLst>
                                        </p:cTn>
                                        <p:tgtEl>
                                          <p:spTgt spid="73740"/>
                                        </p:tgtEl>
                                        <p:attrNameLst>
                                          <p:attrName>style.visibility</p:attrName>
                                        </p:attrNameLst>
                                      </p:cBhvr>
                                      <p:to>
                                        <p:strVal val="visible"/>
                                      </p:to>
                                    </p:set>
                                    <p:anim from="(-#ppt_w/2)" to="(#ppt_x)" calcmode="lin" valueType="num">
                                      <p:cBhvr>
                                        <p:cTn id="32" dur="600" fill="hold">
                                          <p:stCondLst>
                                            <p:cond delay="0"/>
                                          </p:stCondLst>
                                        </p:cTn>
                                        <p:tgtEl>
                                          <p:spTgt spid="73740"/>
                                        </p:tgtEl>
                                        <p:attrNameLst>
                                          <p:attrName>ppt_x</p:attrName>
                                        </p:attrNameLst>
                                      </p:cBhvr>
                                    </p:anim>
                                    <p:anim from="0" to="-1.0" calcmode="lin" valueType="num">
                                      <p:cBhvr>
                                        <p:cTn id="33" dur="200" decel="50000" autoRev="1" fill="hold">
                                          <p:stCondLst>
                                            <p:cond delay="600"/>
                                          </p:stCondLst>
                                        </p:cTn>
                                        <p:tgtEl>
                                          <p:spTgt spid="73740"/>
                                        </p:tgtEl>
                                        <p:attrNameLst>
                                          <p:attrName>xshear</p:attrName>
                                        </p:attrNameLst>
                                      </p:cBhvr>
                                    </p:anim>
                                    <p:animScale>
                                      <p:cBhvr>
                                        <p:cTn id="34" dur="200" decel="100000" autoRev="1" fill="hold">
                                          <p:stCondLst>
                                            <p:cond delay="600"/>
                                          </p:stCondLst>
                                        </p:cTn>
                                        <p:tgtEl>
                                          <p:spTgt spid="73740"/>
                                        </p:tgtEl>
                                      </p:cBhvr>
                                      <p:from x="100000" y="100000"/>
                                      <p:to x="80000" y="100000"/>
                                    </p:animScale>
                                    <p:anim by="(#ppt_h/3+#ppt_w*0.1)" calcmode="lin" valueType="num">
                                      <p:cBhvr additive="sum">
                                        <p:cTn id="35" dur="200" decel="100000" autoRev="1" fill="hold">
                                          <p:stCondLst>
                                            <p:cond delay="600"/>
                                          </p:stCondLst>
                                        </p:cTn>
                                        <p:tgtEl>
                                          <p:spTgt spid="73740"/>
                                        </p:tgtEl>
                                        <p:attrNameLst>
                                          <p:attrName>ppt_x</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3741"/>
                                        </p:tgtEl>
                                        <p:attrNameLst>
                                          <p:attrName>style.visibility</p:attrName>
                                        </p:attrNameLst>
                                      </p:cBhvr>
                                      <p:to>
                                        <p:strVal val="visible"/>
                                      </p:to>
                                    </p:set>
                                    <p:animEffect transition="in" filter="fade">
                                      <p:cBhvr>
                                        <p:cTn id="40" dur="2000"/>
                                        <p:tgtEl>
                                          <p:spTgt spid="7374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4" presetClass="entr" presetSubtype="0" fill="hold" grpId="0" nodeType="clickEffect">
                                  <p:stCondLst>
                                    <p:cond delay="0"/>
                                  </p:stCondLst>
                                  <p:childTnLst>
                                    <p:set>
                                      <p:cBhvr>
                                        <p:cTn id="44" dur="1" fill="hold">
                                          <p:stCondLst>
                                            <p:cond delay="0"/>
                                          </p:stCondLst>
                                        </p:cTn>
                                        <p:tgtEl>
                                          <p:spTgt spid="73742"/>
                                        </p:tgtEl>
                                        <p:attrNameLst>
                                          <p:attrName>style.visibility</p:attrName>
                                        </p:attrNameLst>
                                      </p:cBhvr>
                                      <p:to>
                                        <p:strVal val="visible"/>
                                      </p:to>
                                    </p:set>
                                    <p:anim from="(-#ppt_w/2)" to="(#ppt_x)" calcmode="lin" valueType="num">
                                      <p:cBhvr>
                                        <p:cTn id="45" dur="600" fill="hold">
                                          <p:stCondLst>
                                            <p:cond delay="0"/>
                                          </p:stCondLst>
                                        </p:cTn>
                                        <p:tgtEl>
                                          <p:spTgt spid="73742"/>
                                        </p:tgtEl>
                                        <p:attrNameLst>
                                          <p:attrName>ppt_x</p:attrName>
                                        </p:attrNameLst>
                                      </p:cBhvr>
                                    </p:anim>
                                    <p:anim from="0" to="-1.0" calcmode="lin" valueType="num">
                                      <p:cBhvr>
                                        <p:cTn id="46" dur="200" decel="50000" autoRev="1" fill="hold">
                                          <p:stCondLst>
                                            <p:cond delay="600"/>
                                          </p:stCondLst>
                                        </p:cTn>
                                        <p:tgtEl>
                                          <p:spTgt spid="73742"/>
                                        </p:tgtEl>
                                        <p:attrNameLst>
                                          <p:attrName>xshear</p:attrName>
                                        </p:attrNameLst>
                                      </p:cBhvr>
                                    </p:anim>
                                    <p:animScale>
                                      <p:cBhvr>
                                        <p:cTn id="47" dur="200" decel="100000" autoRev="1" fill="hold">
                                          <p:stCondLst>
                                            <p:cond delay="600"/>
                                          </p:stCondLst>
                                        </p:cTn>
                                        <p:tgtEl>
                                          <p:spTgt spid="73742"/>
                                        </p:tgtEl>
                                      </p:cBhvr>
                                      <p:from x="100000" y="100000"/>
                                      <p:to x="80000" y="100000"/>
                                    </p:animScale>
                                    <p:anim by="(#ppt_h/3+#ppt_w*0.1)" calcmode="lin" valueType="num">
                                      <p:cBhvr additive="sum">
                                        <p:cTn id="48" dur="200" decel="100000" autoRev="1" fill="hold">
                                          <p:stCondLst>
                                            <p:cond delay="600"/>
                                          </p:stCondLst>
                                        </p:cTn>
                                        <p:tgtEl>
                                          <p:spTgt spid="7374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6" grpId="0" animBg="1"/>
      <p:bldP spid="73737" grpId="0" animBg="1"/>
      <p:bldP spid="73738" grpId="0" animBg="1"/>
      <p:bldP spid="73739" grpId="0" animBg="1"/>
      <p:bldP spid="73740" grpId="0" animBg="1"/>
      <p:bldP spid="73741" grpId="0" animBg="1"/>
      <p:bldP spid="737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4756" name="Text Box 4"/>
          <p:cNvSpPr txBox="1">
            <a:spLocks noChangeArrowheads="1"/>
          </p:cNvSpPr>
          <p:nvPr/>
        </p:nvSpPr>
        <p:spPr bwMode="auto">
          <a:xfrm>
            <a:off x="0" y="5410200"/>
            <a:ext cx="9144000" cy="1261884"/>
          </a:xfrm>
          <a:prstGeom prst="rect">
            <a:avLst/>
          </a:prstGeom>
          <a:solidFill>
            <a:srgbClr val="000000">
              <a:alpha val="69804"/>
            </a:srgbClr>
          </a:solidFill>
          <a:ln>
            <a:noFill/>
          </a:ln>
          <a:effectLst/>
          <a:extLst/>
        </p:spPr>
        <p:txBody>
          <a:bodyPr>
            <a:spAutoFit/>
          </a:bodyPr>
          <a:lstStyle/>
          <a:p>
            <a:pPr algn="ctr">
              <a:spcBef>
                <a:spcPct val="50000"/>
              </a:spcBef>
            </a:pPr>
            <a:r>
              <a:rPr lang="en-US" altLang="en-US" sz="2800" b="1" dirty="0">
                <a:solidFill>
                  <a:srgbClr val="FFFFFF"/>
                </a:solidFill>
                <a:effectLst>
                  <a:outerShdw blurRad="38100" dist="38100" dir="2700000" algn="tl">
                    <a:srgbClr val="000000"/>
                  </a:outerShdw>
                </a:effectLst>
              </a:rPr>
              <a:t>Churches of Christ participate in a </a:t>
            </a:r>
            <a:r>
              <a:rPr lang="en-US" altLang="en-US" sz="2800" b="1" dirty="0" smtClean="0">
                <a:solidFill>
                  <a:srgbClr val="FFFFFF"/>
                </a:solidFill>
                <a:effectLst>
                  <a:outerShdw blurRad="38100" dist="38100" dir="2700000" algn="tl">
                    <a:srgbClr val="000000"/>
                  </a:outerShdw>
                </a:effectLst>
              </a:rPr>
              <a:t>cappella singing.</a:t>
            </a:r>
          </a:p>
          <a:p>
            <a:pPr algn="ctr">
              <a:spcBef>
                <a:spcPct val="50000"/>
              </a:spcBef>
            </a:pPr>
            <a:r>
              <a:rPr lang="en-US" altLang="en-US" sz="3200" b="1" dirty="0" smtClean="0">
                <a:ln>
                  <a:solidFill>
                    <a:srgbClr val="C00000"/>
                  </a:solidFill>
                </a:ln>
                <a:solidFill>
                  <a:srgbClr val="FFFFFF"/>
                </a:solidFill>
                <a:effectLst>
                  <a:outerShdw blurRad="38100" dist="38100" dir="2700000" algn="tl">
                    <a:srgbClr val="000000"/>
                  </a:outerShdw>
                </a:effectLst>
              </a:rPr>
              <a:t>Why</a:t>
            </a:r>
            <a:r>
              <a:rPr lang="en-US" altLang="en-US" sz="3200" b="1" dirty="0">
                <a:ln>
                  <a:solidFill>
                    <a:srgbClr val="C00000"/>
                  </a:solidFill>
                </a:ln>
                <a:solidFill>
                  <a:srgbClr val="FFFFFF"/>
                </a:solidFill>
                <a:effectLst>
                  <a:outerShdw blurRad="38100" dist="38100" dir="2700000" algn="tl">
                    <a:srgbClr val="000000"/>
                  </a:outerShdw>
                </a:effectLst>
              </a:rPr>
              <a:t>? By what authority is it done?</a:t>
            </a:r>
          </a:p>
        </p:txBody>
      </p:sp>
      <p:sp>
        <p:nvSpPr>
          <p:cNvPr id="74757" name="Text Box 5"/>
          <p:cNvSpPr txBox="1">
            <a:spLocks noChangeArrowheads="1"/>
          </p:cNvSpPr>
          <p:nvPr/>
        </p:nvSpPr>
        <p:spPr bwMode="auto">
          <a:xfrm>
            <a:off x="0" y="0"/>
            <a:ext cx="9144000" cy="1200329"/>
          </a:xfrm>
          <a:prstGeom prst="rect">
            <a:avLst/>
          </a:prstGeom>
          <a:solidFill>
            <a:srgbClr val="FFFFFF">
              <a:alpha val="80000"/>
            </a:srgbClr>
          </a:solidFill>
          <a:ln>
            <a:noFill/>
          </a:ln>
          <a:effectLst/>
          <a:extLst/>
        </p:spPr>
        <p:txBody>
          <a:bodyPr>
            <a:spAutoFit/>
          </a:bodyPr>
          <a:lstStyle/>
          <a:p>
            <a:r>
              <a:rPr lang="en-US" altLang="en-US" sz="2400" b="1" dirty="0">
                <a:effectLst>
                  <a:outerShdw blurRad="38100" dist="38100" dir="2700000" algn="tl">
                    <a:srgbClr val="FFFFFF"/>
                  </a:outerShdw>
                </a:effectLst>
              </a:rPr>
              <a:t>Eph 5:19 ~ Speaking to one another in psalms and hymns and spiritual songs, </a:t>
            </a:r>
            <a:r>
              <a:rPr lang="en-US" altLang="en-US" sz="2400" b="1" u="sng" dirty="0">
                <a:ln>
                  <a:solidFill>
                    <a:srgbClr val="C00000"/>
                  </a:solidFill>
                </a:ln>
                <a:effectLst>
                  <a:outerShdw blurRad="38100" dist="38100" dir="2700000" algn="tl">
                    <a:srgbClr val="FFFFFF"/>
                  </a:outerShdw>
                </a:effectLst>
              </a:rPr>
              <a:t>singing</a:t>
            </a:r>
            <a:r>
              <a:rPr lang="en-US" altLang="en-US" sz="2400" b="1" dirty="0">
                <a:ln>
                  <a:solidFill>
                    <a:srgbClr val="C00000"/>
                  </a:solidFill>
                </a:ln>
                <a:effectLst>
                  <a:outerShdw blurRad="38100" dist="38100" dir="2700000" algn="tl">
                    <a:srgbClr val="FFFFFF"/>
                  </a:outerShdw>
                </a:effectLst>
              </a:rPr>
              <a:t> </a:t>
            </a:r>
            <a:r>
              <a:rPr lang="en-US" altLang="en-US" sz="2400" b="1" dirty="0">
                <a:effectLst>
                  <a:outerShdw blurRad="38100" dist="38100" dir="2700000" algn="tl">
                    <a:srgbClr val="FFFFFF"/>
                  </a:outerShdw>
                </a:effectLst>
              </a:rPr>
              <a:t>and making melody in your heart to the Lord.</a:t>
            </a:r>
          </a:p>
        </p:txBody>
      </p:sp>
      <p:sp>
        <p:nvSpPr>
          <p:cNvPr id="74758" name="WordArt 6"/>
          <p:cNvSpPr>
            <a:spLocks noChangeArrowheads="1" noChangeShapeType="1" noTextEdit="1"/>
          </p:cNvSpPr>
          <p:nvPr/>
        </p:nvSpPr>
        <p:spPr bwMode="auto">
          <a:xfrm>
            <a:off x="1905000" y="838200"/>
            <a:ext cx="2286000" cy="3048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SlantUp">
              <a:avLst>
                <a:gd name="adj" fmla="val 0"/>
              </a:avLst>
            </a:prstTxWarp>
          </a:bodyPr>
          <a:lstStyle/>
          <a:p>
            <a:pPr algn="ctr"/>
            <a:r>
              <a:rPr lang="en-US" sz="3600" b="1" kern="10" dirty="0">
                <a:solidFill>
                  <a:schemeClr val="accent1"/>
                </a:solidFill>
                <a:effectLst>
                  <a:outerShdw blurRad="38100" dist="38100" dir="2700000" algn="tl">
                    <a:srgbClr val="000000">
                      <a:alpha val="43137"/>
                    </a:srgbClr>
                  </a:outerShdw>
                </a:effectLst>
                <a:latin typeface="Constantia" panose="02030602050306030303" pitchFamily="18" charset="0"/>
              </a:rPr>
              <a:t>Command!</a:t>
            </a:r>
          </a:p>
        </p:txBody>
      </p:sp>
      <p:sp>
        <p:nvSpPr>
          <p:cNvPr id="74759" name="Text Box 7"/>
          <p:cNvSpPr txBox="1">
            <a:spLocks noChangeArrowheads="1"/>
          </p:cNvSpPr>
          <p:nvPr/>
        </p:nvSpPr>
        <p:spPr bwMode="auto">
          <a:xfrm>
            <a:off x="0" y="1371600"/>
            <a:ext cx="9144000" cy="830997"/>
          </a:xfrm>
          <a:prstGeom prst="rect">
            <a:avLst/>
          </a:prstGeom>
          <a:solidFill>
            <a:srgbClr val="FFFFFF">
              <a:alpha val="80000"/>
            </a:srgbClr>
          </a:solidFill>
          <a:ln>
            <a:noFill/>
          </a:ln>
          <a:effectLst/>
          <a:extLst/>
        </p:spPr>
        <p:txBody>
          <a:bodyPr>
            <a:spAutoFit/>
          </a:bodyPr>
          <a:lstStyle/>
          <a:p>
            <a:r>
              <a:rPr lang="en-US" altLang="en-US" sz="2400" b="1" dirty="0">
                <a:effectLst>
                  <a:outerShdw blurRad="38100" dist="38100" dir="2700000" algn="tl">
                    <a:srgbClr val="FFFFFF"/>
                  </a:outerShdw>
                </a:effectLst>
              </a:rPr>
              <a:t>Acts 16:25 ~ But at midnight Paul and Silas were praying and </a:t>
            </a:r>
            <a:r>
              <a:rPr lang="en-US" altLang="en-US" sz="2400" b="1" u="sng" dirty="0">
                <a:ln>
                  <a:solidFill>
                    <a:srgbClr val="C00000"/>
                  </a:solidFill>
                </a:ln>
                <a:effectLst>
                  <a:outerShdw blurRad="38100" dist="38100" dir="2700000" algn="tl">
                    <a:srgbClr val="FFFFFF"/>
                  </a:outerShdw>
                </a:effectLst>
              </a:rPr>
              <a:t>singing hymns</a:t>
            </a:r>
            <a:r>
              <a:rPr lang="en-US" altLang="en-US" sz="2400" b="1" dirty="0">
                <a:effectLst>
                  <a:outerShdw blurRad="38100" dist="38100" dir="2700000" algn="tl">
                    <a:srgbClr val="FFFFFF"/>
                  </a:outerShdw>
                </a:effectLst>
              </a:rPr>
              <a:t> to God . . .</a:t>
            </a:r>
          </a:p>
        </p:txBody>
      </p:sp>
      <p:sp>
        <p:nvSpPr>
          <p:cNvPr id="74760" name="WordArt 8"/>
          <p:cNvSpPr>
            <a:spLocks noChangeArrowheads="1" noChangeShapeType="1" noTextEdit="1"/>
          </p:cNvSpPr>
          <p:nvPr/>
        </p:nvSpPr>
        <p:spPr bwMode="auto">
          <a:xfrm>
            <a:off x="3962400" y="1828800"/>
            <a:ext cx="2286000" cy="3048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SlantUp">
              <a:avLst>
                <a:gd name="adj" fmla="val 0"/>
              </a:avLst>
            </a:prstTxWarp>
          </a:bodyPr>
          <a:lstStyle/>
          <a:p>
            <a:pPr algn="ctr"/>
            <a:r>
              <a:rPr lang="en-US" sz="3600" b="1" kern="10" dirty="0">
                <a:solidFill>
                  <a:schemeClr val="accent1"/>
                </a:solidFill>
                <a:effectLst>
                  <a:outerShdw blurRad="38100" dist="38100" dir="2700000" algn="tl">
                    <a:srgbClr val="000000">
                      <a:alpha val="43137"/>
                    </a:srgbClr>
                  </a:outerShdw>
                </a:effectLst>
                <a:latin typeface="Constantia" panose="02030602050306030303" pitchFamily="18" charset="0"/>
              </a:rPr>
              <a:t>Example!</a:t>
            </a:r>
          </a:p>
        </p:txBody>
      </p:sp>
      <p:sp>
        <p:nvSpPr>
          <p:cNvPr id="74761" name="Text Box 9"/>
          <p:cNvSpPr txBox="1">
            <a:spLocks noChangeArrowheads="1"/>
          </p:cNvSpPr>
          <p:nvPr/>
        </p:nvSpPr>
        <p:spPr bwMode="auto">
          <a:xfrm>
            <a:off x="0" y="2514600"/>
            <a:ext cx="9144000" cy="830997"/>
          </a:xfrm>
          <a:prstGeom prst="rect">
            <a:avLst/>
          </a:prstGeom>
          <a:solidFill>
            <a:srgbClr val="FFFFFF">
              <a:alpha val="80000"/>
            </a:srgbClr>
          </a:solidFill>
          <a:ln>
            <a:noFill/>
          </a:ln>
          <a:effectLst/>
          <a:extLst/>
        </p:spPr>
        <p:txBody>
          <a:bodyPr>
            <a:spAutoFit/>
          </a:bodyPr>
          <a:lstStyle/>
          <a:p>
            <a:r>
              <a:rPr lang="en-US" altLang="en-US" sz="2400" b="1" dirty="0">
                <a:effectLst>
                  <a:outerShdw blurRad="38100" dist="38100" dir="2700000" algn="tl">
                    <a:srgbClr val="FFFFFF"/>
                  </a:outerShdw>
                </a:effectLst>
              </a:rPr>
              <a:t>1 Cor 14:15 ~ I will </a:t>
            </a:r>
            <a:r>
              <a:rPr lang="en-US" altLang="en-US" sz="2400" b="1" u="sng" dirty="0">
                <a:ln>
                  <a:solidFill>
                    <a:srgbClr val="C00000"/>
                  </a:solidFill>
                </a:ln>
                <a:effectLst>
                  <a:outerShdw blurRad="38100" dist="38100" dir="2700000" algn="tl">
                    <a:srgbClr val="FFFFFF"/>
                  </a:outerShdw>
                </a:effectLst>
              </a:rPr>
              <a:t>sing with the spirit</a:t>
            </a:r>
            <a:r>
              <a:rPr lang="en-US" altLang="en-US" sz="2400" b="1" dirty="0">
                <a:effectLst>
                  <a:outerShdw blurRad="38100" dist="38100" dir="2700000" algn="tl">
                    <a:srgbClr val="FFFFFF"/>
                  </a:outerShdw>
                </a:effectLst>
              </a:rPr>
              <a:t>, and I will also sing with the understanding.</a:t>
            </a:r>
          </a:p>
        </p:txBody>
      </p:sp>
      <p:sp>
        <p:nvSpPr>
          <p:cNvPr id="74762" name="WordArt 10"/>
          <p:cNvSpPr>
            <a:spLocks noChangeArrowheads="1" noChangeShapeType="1" noTextEdit="1"/>
          </p:cNvSpPr>
          <p:nvPr/>
        </p:nvSpPr>
        <p:spPr bwMode="auto">
          <a:xfrm>
            <a:off x="4000500" y="2971800"/>
            <a:ext cx="1143000" cy="3048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SlantUp">
              <a:avLst>
                <a:gd name="adj" fmla="val 0"/>
              </a:avLst>
            </a:prstTxWarp>
          </a:bodyPr>
          <a:lstStyle/>
          <a:p>
            <a:pPr algn="ctr"/>
            <a:r>
              <a:rPr lang="en-US" sz="3600" b="1" kern="10" dirty="0">
                <a:solidFill>
                  <a:schemeClr val="accent1"/>
                </a:solidFill>
                <a:effectLst>
                  <a:outerShdw blurRad="38100" dist="38100" dir="2700000" algn="tl">
                    <a:srgbClr val="000000">
                      <a:alpha val="43137"/>
                    </a:srgbClr>
                  </a:outerShdw>
                </a:effectLst>
                <a:latin typeface="Constantia" panose="02030602050306030303" pitchFamily="18" charset="0"/>
              </a:rPr>
              <a:t>N. I.</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4756"/>
                                        </p:tgtEl>
                                        <p:attrNameLst>
                                          <p:attrName>style.visibility</p:attrName>
                                        </p:attrNameLst>
                                      </p:cBhvr>
                                      <p:to>
                                        <p:strVal val="visible"/>
                                      </p:to>
                                    </p:set>
                                    <p:anim calcmode="lin" valueType="num">
                                      <p:cBhvr>
                                        <p:cTn id="7" dur="3000" fill="hold"/>
                                        <p:tgtEl>
                                          <p:spTgt spid="74756"/>
                                        </p:tgtEl>
                                        <p:attrNameLst>
                                          <p:attrName>ppt_w</p:attrName>
                                        </p:attrNameLst>
                                      </p:cBhvr>
                                      <p:tavLst>
                                        <p:tav tm="0">
                                          <p:val>
                                            <p:fltVal val="0"/>
                                          </p:val>
                                        </p:tav>
                                        <p:tav tm="100000">
                                          <p:val>
                                            <p:strVal val="#ppt_w"/>
                                          </p:val>
                                        </p:tav>
                                      </p:tavLst>
                                    </p:anim>
                                    <p:anim calcmode="lin" valueType="num">
                                      <p:cBhvr>
                                        <p:cTn id="8" dur="3000" fill="hold"/>
                                        <p:tgtEl>
                                          <p:spTgt spid="74756"/>
                                        </p:tgtEl>
                                        <p:attrNameLst>
                                          <p:attrName>ppt_h</p:attrName>
                                        </p:attrNameLst>
                                      </p:cBhvr>
                                      <p:tavLst>
                                        <p:tav tm="0">
                                          <p:val>
                                            <p:fltVal val="0"/>
                                          </p:val>
                                        </p:tav>
                                        <p:tav tm="100000">
                                          <p:val>
                                            <p:strVal val="#ppt_h"/>
                                          </p:val>
                                        </p:tav>
                                      </p:tavLst>
                                    </p:anim>
                                    <p:animEffect transition="in" filter="fade">
                                      <p:cBhvr>
                                        <p:cTn id="9" dur="3000"/>
                                        <p:tgtEl>
                                          <p:spTgt spid="7475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4757"/>
                                        </p:tgtEl>
                                        <p:attrNameLst>
                                          <p:attrName>style.visibility</p:attrName>
                                        </p:attrNameLst>
                                      </p:cBhvr>
                                      <p:to>
                                        <p:strVal val="visible"/>
                                      </p:to>
                                    </p:set>
                                    <p:animEffect transition="in" filter="fade">
                                      <p:cBhvr>
                                        <p:cTn id="14" dur="2000"/>
                                        <p:tgtEl>
                                          <p:spTgt spid="7475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4" presetClass="entr" presetSubtype="0" fill="hold" grpId="0" nodeType="clickEffect">
                                  <p:stCondLst>
                                    <p:cond delay="0"/>
                                  </p:stCondLst>
                                  <p:childTnLst>
                                    <p:set>
                                      <p:cBhvr>
                                        <p:cTn id="18" dur="1" fill="hold">
                                          <p:stCondLst>
                                            <p:cond delay="0"/>
                                          </p:stCondLst>
                                        </p:cTn>
                                        <p:tgtEl>
                                          <p:spTgt spid="74758"/>
                                        </p:tgtEl>
                                        <p:attrNameLst>
                                          <p:attrName>style.visibility</p:attrName>
                                        </p:attrNameLst>
                                      </p:cBhvr>
                                      <p:to>
                                        <p:strVal val="visible"/>
                                      </p:to>
                                    </p:set>
                                    <p:anim from="(-#ppt_w/2)" to="(#ppt_x)" calcmode="lin" valueType="num">
                                      <p:cBhvr>
                                        <p:cTn id="19" dur="600" fill="hold">
                                          <p:stCondLst>
                                            <p:cond delay="0"/>
                                          </p:stCondLst>
                                        </p:cTn>
                                        <p:tgtEl>
                                          <p:spTgt spid="74758"/>
                                        </p:tgtEl>
                                        <p:attrNameLst>
                                          <p:attrName>ppt_x</p:attrName>
                                        </p:attrNameLst>
                                      </p:cBhvr>
                                    </p:anim>
                                    <p:anim from="0" to="-1.0" calcmode="lin" valueType="num">
                                      <p:cBhvr>
                                        <p:cTn id="20" dur="200" decel="50000" autoRev="1" fill="hold">
                                          <p:stCondLst>
                                            <p:cond delay="600"/>
                                          </p:stCondLst>
                                        </p:cTn>
                                        <p:tgtEl>
                                          <p:spTgt spid="74758"/>
                                        </p:tgtEl>
                                        <p:attrNameLst>
                                          <p:attrName>xshear</p:attrName>
                                        </p:attrNameLst>
                                      </p:cBhvr>
                                    </p:anim>
                                    <p:animScale>
                                      <p:cBhvr>
                                        <p:cTn id="21" dur="200" decel="100000" autoRev="1" fill="hold">
                                          <p:stCondLst>
                                            <p:cond delay="600"/>
                                          </p:stCondLst>
                                        </p:cTn>
                                        <p:tgtEl>
                                          <p:spTgt spid="74758"/>
                                        </p:tgtEl>
                                      </p:cBhvr>
                                      <p:from x="100000" y="100000"/>
                                      <p:to x="80000" y="100000"/>
                                    </p:animScale>
                                    <p:anim by="(#ppt_h/3+#ppt_w*0.1)" calcmode="lin" valueType="num">
                                      <p:cBhvr additive="sum">
                                        <p:cTn id="22" dur="200" decel="100000" autoRev="1" fill="hold">
                                          <p:stCondLst>
                                            <p:cond delay="600"/>
                                          </p:stCondLst>
                                        </p:cTn>
                                        <p:tgtEl>
                                          <p:spTgt spid="74758"/>
                                        </p:tgtEl>
                                        <p:attrNameLst>
                                          <p:attrName>ppt_x</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4759"/>
                                        </p:tgtEl>
                                        <p:attrNameLst>
                                          <p:attrName>style.visibility</p:attrName>
                                        </p:attrNameLst>
                                      </p:cBhvr>
                                      <p:to>
                                        <p:strVal val="visible"/>
                                      </p:to>
                                    </p:set>
                                    <p:animEffect transition="in" filter="fade">
                                      <p:cBhvr>
                                        <p:cTn id="27" dur="2000"/>
                                        <p:tgtEl>
                                          <p:spTgt spid="7475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4" presetClass="entr" presetSubtype="0" fill="hold" grpId="0" nodeType="clickEffect">
                                  <p:stCondLst>
                                    <p:cond delay="0"/>
                                  </p:stCondLst>
                                  <p:childTnLst>
                                    <p:set>
                                      <p:cBhvr>
                                        <p:cTn id="31" dur="1" fill="hold">
                                          <p:stCondLst>
                                            <p:cond delay="0"/>
                                          </p:stCondLst>
                                        </p:cTn>
                                        <p:tgtEl>
                                          <p:spTgt spid="74760"/>
                                        </p:tgtEl>
                                        <p:attrNameLst>
                                          <p:attrName>style.visibility</p:attrName>
                                        </p:attrNameLst>
                                      </p:cBhvr>
                                      <p:to>
                                        <p:strVal val="visible"/>
                                      </p:to>
                                    </p:set>
                                    <p:anim from="(-#ppt_w/2)" to="(#ppt_x)" calcmode="lin" valueType="num">
                                      <p:cBhvr>
                                        <p:cTn id="32" dur="600" fill="hold">
                                          <p:stCondLst>
                                            <p:cond delay="0"/>
                                          </p:stCondLst>
                                        </p:cTn>
                                        <p:tgtEl>
                                          <p:spTgt spid="74760"/>
                                        </p:tgtEl>
                                        <p:attrNameLst>
                                          <p:attrName>ppt_x</p:attrName>
                                        </p:attrNameLst>
                                      </p:cBhvr>
                                    </p:anim>
                                    <p:anim from="0" to="-1.0" calcmode="lin" valueType="num">
                                      <p:cBhvr>
                                        <p:cTn id="33" dur="200" decel="50000" autoRev="1" fill="hold">
                                          <p:stCondLst>
                                            <p:cond delay="600"/>
                                          </p:stCondLst>
                                        </p:cTn>
                                        <p:tgtEl>
                                          <p:spTgt spid="74760"/>
                                        </p:tgtEl>
                                        <p:attrNameLst>
                                          <p:attrName>xshear</p:attrName>
                                        </p:attrNameLst>
                                      </p:cBhvr>
                                    </p:anim>
                                    <p:animScale>
                                      <p:cBhvr>
                                        <p:cTn id="34" dur="200" decel="100000" autoRev="1" fill="hold">
                                          <p:stCondLst>
                                            <p:cond delay="600"/>
                                          </p:stCondLst>
                                        </p:cTn>
                                        <p:tgtEl>
                                          <p:spTgt spid="74760"/>
                                        </p:tgtEl>
                                      </p:cBhvr>
                                      <p:from x="100000" y="100000"/>
                                      <p:to x="80000" y="100000"/>
                                    </p:animScale>
                                    <p:anim by="(#ppt_h/3+#ppt_w*0.1)" calcmode="lin" valueType="num">
                                      <p:cBhvr additive="sum">
                                        <p:cTn id="35" dur="200" decel="100000" autoRev="1" fill="hold">
                                          <p:stCondLst>
                                            <p:cond delay="600"/>
                                          </p:stCondLst>
                                        </p:cTn>
                                        <p:tgtEl>
                                          <p:spTgt spid="74760"/>
                                        </p:tgtEl>
                                        <p:attrNameLst>
                                          <p:attrName>ppt_x</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4761"/>
                                        </p:tgtEl>
                                        <p:attrNameLst>
                                          <p:attrName>style.visibility</p:attrName>
                                        </p:attrNameLst>
                                      </p:cBhvr>
                                      <p:to>
                                        <p:strVal val="visible"/>
                                      </p:to>
                                    </p:set>
                                    <p:animEffect transition="in" filter="fade">
                                      <p:cBhvr>
                                        <p:cTn id="40" dur="2000"/>
                                        <p:tgtEl>
                                          <p:spTgt spid="7476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4" presetClass="entr" presetSubtype="0" fill="hold" grpId="0" nodeType="clickEffect">
                                  <p:stCondLst>
                                    <p:cond delay="0"/>
                                  </p:stCondLst>
                                  <p:childTnLst>
                                    <p:set>
                                      <p:cBhvr>
                                        <p:cTn id="44" dur="1" fill="hold">
                                          <p:stCondLst>
                                            <p:cond delay="0"/>
                                          </p:stCondLst>
                                        </p:cTn>
                                        <p:tgtEl>
                                          <p:spTgt spid="74762"/>
                                        </p:tgtEl>
                                        <p:attrNameLst>
                                          <p:attrName>style.visibility</p:attrName>
                                        </p:attrNameLst>
                                      </p:cBhvr>
                                      <p:to>
                                        <p:strVal val="visible"/>
                                      </p:to>
                                    </p:set>
                                    <p:anim from="(-#ppt_w/2)" to="(#ppt_x)" calcmode="lin" valueType="num">
                                      <p:cBhvr>
                                        <p:cTn id="45" dur="600" fill="hold">
                                          <p:stCondLst>
                                            <p:cond delay="0"/>
                                          </p:stCondLst>
                                        </p:cTn>
                                        <p:tgtEl>
                                          <p:spTgt spid="74762"/>
                                        </p:tgtEl>
                                        <p:attrNameLst>
                                          <p:attrName>ppt_x</p:attrName>
                                        </p:attrNameLst>
                                      </p:cBhvr>
                                    </p:anim>
                                    <p:anim from="0" to="-1.0" calcmode="lin" valueType="num">
                                      <p:cBhvr>
                                        <p:cTn id="46" dur="200" decel="50000" autoRev="1" fill="hold">
                                          <p:stCondLst>
                                            <p:cond delay="600"/>
                                          </p:stCondLst>
                                        </p:cTn>
                                        <p:tgtEl>
                                          <p:spTgt spid="74762"/>
                                        </p:tgtEl>
                                        <p:attrNameLst>
                                          <p:attrName>xshear</p:attrName>
                                        </p:attrNameLst>
                                      </p:cBhvr>
                                    </p:anim>
                                    <p:animScale>
                                      <p:cBhvr>
                                        <p:cTn id="47" dur="200" decel="100000" autoRev="1" fill="hold">
                                          <p:stCondLst>
                                            <p:cond delay="600"/>
                                          </p:stCondLst>
                                        </p:cTn>
                                        <p:tgtEl>
                                          <p:spTgt spid="74762"/>
                                        </p:tgtEl>
                                      </p:cBhvr>
                                      <p:from x="100000" y="100000"/>
                                      <p:to x="80000" y="100000"/>
                                    </p:animScale>
                                    <p:anim by="(#ppt_h/3+#ppt_w*0.1)" calcmode="lin" valueType="num">
                                      <p:cBhvr additive="sum">
                                        <p:cTn id="48" dur="200" decel="100000" autoRev="1" fill="hold">
                                          <p:stCondLst>
                                            <p:cond delay="600"/>
                                          </p:stCondLst>
                                        </p:cTn>
                                        <p:tgtEl>
                                          <p:spTgt spid="7476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animBg="1"/>
      <p:bldP spid="74757" grpId="0" animBg="1"/>
      <p:bldP spid="74758" grpId="0" animBg="1"/>
      <p:bldP spid="74759" grpId="0" animBg="1"/>
      <p:bldP spid="74760" grpId="0" animBg="1"/>
      <p:bldP spid="74761" grpId="0" animBg="1"/>
      <p:bldP spid="7476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121" y="1110476"/>
            <a:ext cx="8114527" cy="5377901"/>
          </a:xfrm>
          <a:prstGeom prst="rect">
            <a:avLst/>
          </a:prstGeom>
          <a:effectLst>
            <a:softEdge rad="317500"/>
          </a:effectLst>
        </p:spPr>
      </p:pic>
      <p:sp>
        <p:nvSpPr>
          <p:cNvPr id="8" name="WordArt 4" descr="White marble"/>
          <p:cNvSpPr>
            <a:spLocks noChangeArrowheads="1" noChangeShapeType="1" noTextEdit="1"/>
          </p:cNvSpPr>
          <p:nvPr/>
        </p:nvSpPr>
        <p:spPr bwMode="auto">
          <a:xfrm>
            <a:off x="914400" y="457200"/>
            <a:ext cx="73152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5400" b="1"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An Investigation of Authority!</a:t>
            </a:r>
            <a:endParaRPr lang="en-US" sz="5400" b="1" kern="10" spc="6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endParaRPr>
          </a:p>
        </p:txBody>
      </p:sp>
      <p:sp>
        <p:nvSpPr>
          <p:cNvPr id="3" name="Rectangle 2"/>
          <p:cNvSpPr/>
          <p:nvPr/>
        </p:nvSpPr>
        <p:spPr>
          <a:xfrm>
            <a:off x="775459" y="1370281"/>
            <a:ext cx="4215641"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spc="300" dirty="0" smtClean="0">
                <a:ln w="50800">
                  <a:solidFill>
                    <a:srgbClr val="000000"/>
                  </a:solidFill>
                </a:ln>
                <a:solidFill>
                  <a:srgbClr val="996633">
                    <a:shade val="50000"/>
                  </a:srgbClr>
                </a:solidFill>
                <a:latin typeface="Arial" charset="0"/>
              </a:rPr>
              <a:t>Our Next Study,</a:t>
            </a:r>
            <a:endParaRPr lang="en-US" sz="3600" b="1" spc="300" dirty="0">
              <a:ln w="50800">
                <a:solidFill>
                  <a:srgbClr val="000000"/>
                </a:solidFill>
              </a:ln>
              <a:solidFill>
                <a:srgbClr val="996633">
                  <a:shade val="50000"/>
                </a:srgbClr>
              </a:solidFill>
              <a:latin typeface="Arial" charset="0"/>
            </a:endParaRPr>
          </a:p>
        </p:txBody>
      </p:sp>
      <p:sp>
        <p:nvSpPr>
          <p:cNvPr id="4" name="Rectangle 3"/>
          <p:cNvSpPr/>
          <p:nvPr/>
        </p:nvSpPr>
        <p:spPr>
          <a:xfrm>
            <a:off x="1143000" y="2368265"/>
            <a:ext cx="2892138" cy="2862322"/>
          </a:xfrm>
          <a:prstGeom prst="rect">
            <a:avLst/>
          </a:prstGeom>
          <a:noFill/>
        </p:spPr>
        <p:txBody>
          <a:bodyPr wrap="none" lIns="91440" tIns="45720" rIns="91440" bIns="45720">
            <a:spAutoFit/>
          </a:bodyPr>
          <a:lstStyle/>
          <a:p>
            <a:pPr algn="ctr"/>
            <a:r>
              <a:rPr lang="en-US" sz="6000" b="1" spc="600" dirty="0" smtClean="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outerShdw blurRad="50800" dist="50800" dir="5400000" algn="ctr" rotWithShape="0">
                    <a:srgbClr val="000000"/>
                  </a:outerShdw>
                  <a:reflection blurRad="12700" stA="28000" endPos="45000" dist="1000" dir="5400000" sy="-100000" algn="bl" rotWithShape="0"/>
                </a:effectLst>
                <a:latin typeface="Monotype Corsiva" panose="03010101010201010101" pitchFamily="66" charset="0"/>
              </a:rPr>
              <a:t>Generic</a:t>
            </a:r>
          </a:p>
          <a:p>
            <a:pPr algn="ctr"/>
            <a:r>
              <a:rPr lang="en-US" sz="6000" b="1" spc="600" dirty="0" smtClean="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outerShdw blurRad="50800" dist="50800" dir="5400000" algn="ctr" rotWithShape="0">
                    <a:srgbClr val="000000"/>
                  </a:outerShdw>
                  <a:reflection blurRad="12700" stA="28000" endPos="45000" dist="1000" dir="5400000" sy="-100000" algn="bl" rotWithShape="0"/>
                </a:effectLst>
                <a:latin typeface="Monotype Corsiva" panose="03010101010201010101" pitchFamily="66" charset="0"/>
              </a:rPr>
              <a:t>&amp;</a:t>
            </a:r>
          </a:p>
          <a:p>
            <a:pPr algn="ctr"/>
            <a:r>
              <a:rPr lang="en-US" sz="6000" b="1" spc="600" dirty="0" smtClean="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outerShdw blurRad="50800" dist="50800" dir="5400000" algn="ctr" rotWithShape="0">
                    <a:srgbClr val="000000"/>
                  </a:outerShdw>
                  <a:reflection blurRad="12700" stA="28000" endPos="45000" dist="1000" dir="5400000" sy="-100000" algn="bl" rotWithShape="0"/>
                </a:effectLst>
                <a:latin typeface="Monotype Corsiva" panose="03010101010201010101" pitchFamily="66" charset="0"/>
              </a:rPr>
              <a:t>Specific</a:t>
            </a:r>
            <a:endParaRPr lang="en-US" sz="6000" b="1" spc="600" dirty="0">
              <a:ln w="9000" cmpd="sng">
                <a:solidFill>
                  <a:schemeClr val="tx1"/>
                </a:solidFill>
                <a:prstDash val="solid"/>
              </a:ln>
              <a:solidFill>
                <a:srgbClr val="FFFFFF"/>
              </a:solidFill>
              <a:effectLst>
                <a:outerShdw blurRad="50800" dist="50800" dir="5400000" algn="ctr" rotWithShape="0">
                  <a:srgbClr val="FFFFFF"/>
                </a:outerShdw>
                <a:reflection blurRad="12700" stA="28000" endPos="45000" dist="1000" dir="5400000" sy="-100000" algn="bl" rotWithShape="0"/>
              </a:effectLst>
              <a:latin typeface="Monotype Corsiva" panose="03010101010201010101" pitchFamily="66" charset="0"/>
            </a:endParaRPr>
          </a:p>
        </p:txBody>
      </p:sp>
    </p:spTree>
    <p:extLst>
      <p:ext uri="{BB962C8B-B14F-4D97-AF65-F5344CB8AC3E}">
        <p14:creationId xmlns:p14="http://schemas.microsoft.com/office/powerpoint/2010/main" val="71557853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0" y="914400"/>
            <a:ext cx="9144000" cy="5909310"/>
          </a:xfrm>
          <a:prstGeom prst="rect">
            <a:avLst/>
          </a:prstGeom>
          <a:noFill/>
        </p:spPr>
        <p:txBody>
          <a:bodyPr wrap="square" rtlCol="0">
            <a:spAutoFit/>
          </a:bodyPr>
          <a:lstStyle/>
          <a:p>
            <a:r>
              <a:rPr lang="en-US" sz="2700" b="1" i="1" baseline="30000" dirty="0">
                <a:solidFill>
                  <a:srgbClr val="FF0000"/>
                </a:solidFill>
                <a:effectLst>
                  <a:outerShdw blurRad="38100" dist="38100" dir="2700000" algn="tl">
                    <a:srgbClr val="000000">
                      <a:alpha val="43137"/>
                    </a:srgbClr>
                  </a:outerShdw>
                </a:effectLst>
              </a:rPr>
              <a:t>14</a:t>
            </a:r>
            <a:r>
              <a:rPr lang="en-US" sz="2700" b="1" baseline="30000" dirty="0"/>
              <a:t> </a:t>
            </a:r>
            <a:r>
              <a:rPr lang="en-US" sz="2700" b="1" dirty="0"/>
              <a:t>Remind them of these things, charging them before the Lord not to strive about words to no profit, to the ruin of the hearers. </a:t>
            </a:r>
            <a:r>
              <a:rPr lang="en-US" sz="2700" b="1" i="1" baseline="30000" dirty="0">
                <a:solidFill>
                  <a:srgbClr val="FF0000"/>
                </a:solidFill>
                <a:effectLst>
                  <a:outerShdw blurRad="38100" dist="38100" dir="2700000" algn="tl">
                    <a:srgbClr val="000000">
                      <a:alpha val="43137"/>
                    </a:srgbClr>
                  </a:outerShdw>
                </a:effectLst>
              </a:rPr>
              <a:t>15 </a:t>
            </a:r>
            <a:r>
              <a:rPr lang="en-US" sz="2700" b="1" dirty="0"/>
              <a:t>Be diligent to present yourself approved to God, a worker who does not need to be ashamed, rightly dividing the word of truth. </a:t>
            </a:r>
            <a:r>
              <a:rPr lang="en-US" sz="2700" b="1" i="1" baseline="30000" dirty="0">
                <a:solidFill>
                  <a:srgbClr val="FF0000"/>
                </a:solidFill>
                <a:effectLst>
                  <a:outerShdw blurRad="38100" dist="38100" dir="2700000" algn="tl">
                    <a:srgbClr val="000000">
                      <a:alpha val="43137"/>
                    </a:srgbClr>
                  </a:outerShdw>
                </a:effectLst>
              </a:rPr>
              <a:t>16</a:t>
            </a:r>
            <a:r>
              <a:rPr lang="en-US" sz="2700" b="1" baseline="30000" dirty="0"/>
              <a:t> </a:t>
            </a:r>
            <a:r>
              <a:rPr lang="en-US" sz="2700" b="1" dirty="0"/>
              <a:t>But shun profane and idle babblings, for they will increase to more ungodliness. </a:t>
            </a:r>
            <a:r>
              <a:rPr lang="en-US" sz="2700" b="1" i="1" baseline="30000" dirty="0">
                <a:solidFill>
                  <a:srgbClr val="FF0000"/>
                </a:solidFill>
                <a:effectLst>
                  <a:outerShdw blurRad="38100" dist="38100" dir="2700000" algn="tl">
                    <a:srgbClr val="000000">
                      <a:alpha val="43137"/>
                    </a:srgbClr>
                  </a:outerShdw>
                </a:effectLst>
              </a:rPr>
              <a:t>17 </a:t>
            </a:r>
            <a:r>
              <a:rPr lang="en-US" sz="2700" b="1" dirty="0"/>
              <a:t>And their message will spread like cancer. Hymenaeus and Philetus are of this sort, </a:t>
            </a:r>
            <a:r>
              <a:rPr lang="en-US" sz="2700" b="1" i="1" baseline="30000" dirty="0">
                <a:solidFill>
                  <a:srgbClr val="FF0000"/>
                </a:solidFill>
                <a:effectLst>
                  <a:outerShdw blurRad="38100" dist="38100" dir="2700000" algn="tl">
                    <a:srgbClr val="000000">
                      <a:alpha val="43137"/>
                    </a:srgbClr>
                  </a:outerShdw>
                </a:effectLst>
              </a:rPr>
              <a:t>18 </a:t>
            </a:r>
            <a:r>
              <a:rPr lang="en-US" sz="2700" b="1" dirty="0"/>
              <a:t>who have strayed concerning the truth, saying that the resurrection is already past; and they overthrow the faith of some. </a:t>
            </a:r>
            <a:r>
              <a:rPr lang="en-US" sz="2700" b="1" i="1" baseline="30000" dirty="0">
                <a:solidFill>
                  <a:srgbClr val="FF0000"/>
                </a:solidFill>
                <a:effectLst>
                  <a:outerShdw blurRad="38100" dist="38100" dir="2700000" algn="tl">
                    <a:srgbClr val="000000">
                      <a:alpha val="43137"/>
                    </a:srgbClr>
                  </a:outerShdw>
                </a:effectLst>
              </a:rPr>
              <a:t>19 </a:t>
            </a:r>
            <a:r>
              <a:rPr lang="en-US" sz="2700" b="1" dirty="0"/>
              <a:t>Nevertheless the solid foundation of God stands, having this </a:t>
            </a:r>
            <a:r>
              <a:rPr lang="en-US" sz="2700" b="1" dirty="0" smtClean="0"/>
              <a:t>seal: The </a:t>
            </a:r>
            <a:r>
              <a:rPr lang="en-US" sz="2700" b="1" dirty="0"/>
              <a:t>Lord knows those who are His</a:t>
            </a:r>
            <a:r>
              <a:rPr lang="en-US" sz="2700" b="1" dirty="0" smtClean="0"/>
              <a:t>, </a:t>
            </a:r>
            <a:r>
              <a:rPr lang="en-US" sz="2700" b="1" dirty="0"/>
              <a:t>and, </a:t>
            </a:r>
            <a:r>
              <a:rPr lang="en-US" sz="2700" b="1" dirty="0" smtClean="0"/>
              <a:t>let </a:t>
            </a:r>
            <a:r>
              <a:rPr lang="en-US" sz="2700" b="1" dirty="0"/>
              <a:t>everyone who names the name of </a:t>
            </a:r>
            <a:r>
              <a:rPr lang="en-US" sz="2700" b="1" dirty="0" smtClean="0"/>
              <a:t>Christ depart </a:t>
            </a:r>
            <a:r>
              <a:rPr lang="en-US" sz="2700" b="1" dirty="0"/>
              <a:t>from iniquity</a:t>
            </a:r>
            <a:r>
              <a:rPr lang="en-US" sz="2700" b="1" dirty="0" smtClean="0"/>
              <a:t>.</a:t>
            </a:r>
            <a:endParaRPr lang="en-US" sz="2700" b="1" dirty="0"/>
          </a:p>
        </p:txBody>
      </p:sp>
      <p:sp>
        <p:nvSpPr>
          <p:cNvPr id="3" name="Rectangle 2"/>
          <p:cNvSpPr/>
          <p:nvPr/>
        </p:nvSpPr>
        <p:spPr>
          <a:xfrm>
            <a:off x="908027" y="-76200"/>
            <a:ext cx="732796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spc="600" dirty="0" smtClean="0">
                <a:ln w="11430">
                  <a:solidFill>
                    <a:srgbClr val="0070C0"/>
                  </a:solidFill>
                </a:ln>
                <a:solidFill>
                  <a:srgbClr val="FF0000"/>
                </a:solidFill>
                <a:effectLst>
                  <a:outerShdw blurRad="50800" dist="39000" dir="5460000" algn="tl">
                    <a:srgbClr val="000000">
                      <a:alpha val="38000"/>
                    </a:srgbClr>
                  </a:outerShdw>
                </a:effectLst>
                <a:latin typeface="Arial" charset="0"/>
              </a:rPr>
              <a:t>2 Timothy 2:14-19</a:t>
            </a:r>
            <a:endParaRPr lang="en-US" sz="5400" b="1" spc="600" dirty="0">
              <a:ln w="11430">
                <a:solidFill>
                  <a:srgbClr val="0070C0"/>
                </a:solidFill>
              </a:ln>
              <a:solidFill>
                <a:srgbClr val="FF0000"/>
              </a:solidFill>
              <a:effectLst>
                <a:outerShdw blurRad="50800" dist="39000" dir="5460000" algn="tl">
                  <a:srgbClr val="000000">
                    <a:alpha val="38000"/>
                  </a:srgbClr>
                </a:outerShdw>
              </a:effectLst>
              <a:latin typeface="Arial" charset="0"/>
            </a:endParaRPr>
          </a:p>
        </p:txBody>
      </p:sp>
    </p:spTree>
    <p:extLst>
      <p:ext uri="{BB962C8B-B14F-4D97-AF65-F5344CB8AC3E}">
        <p14:creationId xmlns:p14="http://schemas.microsoft.com/office/powerpoint/2010/main" val="4051911752"/>
      </p:ext>
    </p:extLst>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6199363"/>
      </p:ext>
    </p:extLst>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1" name="Picture 5" descr="bibleInfo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8" y="1143000"/>
            <a:ext cx="4043362" cy="2690813"/>
          </a:xfrm>
          <a:prstGeom prst="rect">
            <a:avLst/>
          </a:prstGeom>
          <a:noFill/>
          <a:extLst>
            <a:ext uri="{909E8E84-426E-40DD-AFC4-6F175D3DCCD1}">
              <a14:hiddenFill xmlns:a14="http://schemas.microsoft.com/office/drawing/2010/main">
                <a:solidFill>
                  <a:srgbClr val="FFFFFF"/>
                </a:solidFill>
              </a14:hiddenFill>
            </a:ext>
          </a:extLst>
        </p:spPr>
      </p:pic>
      <p:sp>
        <p:nvSpPr>
          <p:cNvPr id="75783" name="Text Box 7"/>
          <p:cNvSpPr txBox="1">
            <a:spLocks noChangeArrowheads="1"/>
          </p:cNvSpPr>
          <p:nvPr/>
        </p:nvSpPr>
        <p:spPr bwMode="auto">
          <a:xfrm>
            <a:off x="533400" y="3886200"/>
            <a:ext cx="4038600" cy="2647950"/>
          </a:xfrm>
          <a:prstGeom prst="rect">
            <a:avLst/>
          </a:prstGeom>
          <a:noFill/>
          <a:ln>
            <a:noFill/>
          </a:ln>
          <a:effectLst/>
          <a:extLst>
            <a:ext uri="{909E8E84-426E-40DD-AFC4-6F175D3DCCD1}">
              <a14:hiddenFill xmlns:a14="http://schemas.microsoft.com/office/drawing/2010/main">
                <a:solidFill>
                  <a:srgbClr val="BBBB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96875" algn="l"/>
              </a:tabLst>
              <a:defRPr>
                <a:solidFill>
                  <a:schemeClr val="tx1"/>
                </a:solidFill>
                <a:latin typeface="Arial" panose="020B0604020202020204" pitchFamily="34" charset="0"/>
              </a:defRPr>
            </a:lvl1pPr>
            <a:lvl2pPr>
              <a:tabLst>
                <a:tab pos="396875" algn="l"/>
              </a:tabLst>
              <a:defRPr>
                <a:solidFill>
                  <a:schemeClr val="tx1"/>
                </a:solidFill>
                <a:latin typeface="Arial" panose="020B0604020202020204" pitchFamily="34" charset="0"/>
              </a:defRPr>
            </a:lvl2pPr>
            <a:lvl3pPr>
              <a:tabLst>
                <a:tab pos="396875" algn="l"/>
              </a:tabLst>
              <a:defRPr>
                <a:solidFill>
                  <a:schemeClr val="tx1"/>
                </a:solidFill>
                <a:latin typeface="Arial" panose="020B0604020202020204" pitchFamily="34" charset="0"/>
              </a:defRPr>
            </a:lvl3pPr>
            <a:lvl4pPr>
              <a:tabLst>
                <a:tab pos="396875" algn="l"/>
              </a:tabLst>
              <a:defRPr>
                <a:solidFill>
                  <a:schemeClr val="tx1"/>
                </a:solidFill>
                <a:latin typeface="Arial" panose="020B0604020202020204" pitchFamily="34" charset="0"/>
              </a:defRPr>
            </a:lvl4pPr>
            <a:lvl5pPr>
              <a:tabLst>
                <a:tab pos="396875" algn="l"/>
              </a:tabLst>
              <a:defRPr>
                <a:solidFill>
                  <a:schemeClr val="tx1"/>
                </a:solidFill>
                <a:latin typeface="Arial" panose="020B0604020202020204" pitchFamily="34" charset="0"/>
              </a:defRPr>
            </a:lvl5pPr>
            <a:lvl6pPr fontAlgn="base">
              <a:spcBef>
                <a:spcPct val="0"/>
              </a:spcBef>
              <a:spcAft>
                <a:spcPct val="0"/>
              </a:spcAft>
              <a:tabLst>
                <a:tab pos="396875" algn="l"/>
              </a:tabLst>
              <a:defRPr>
                <a:solidFill>
                  <a:schemeClr val="tx1"/>
                </a:solidFill>
                <a:latin typeface="Arial" panose="020B0604020202020204" pitchFamily="34" charset="0"/>
              </a:defRPr>
            </a:lvl6pPr>
            <a:lvl7pPr fontAlgn="base">
              <a:spcBef>
                <a:spcPct val="0"/>
              </a:spcBef>
              <a:spcAft>
                <a:spcPct val="0"/>
              </a:spcAft>
              <a:tabLst>
                <a:tab pos="396875" algn="l"/>
              </a:tabLst>
              <a:defRPr>
                <a:solidFill>
                  <a:schemeClr val="tx1"/>
                </a:solidFill>
                <a:latin typeface="Arial" panose="020B0604020202020204" pitchFamily="34" charset="0"/>
              </a:defRPr>
            </a:lvl7pPr>
            <a:lvl8pPr fontAlgn="base">
              <a:spcBef>
                <a:spcPct val="0"/>
              </a:spcBef>
              <a:spcAft>
                <a:spcPct val="0"/>
              </a:spcAft>
              <a:tabLst>
                <a:tab pos="396875" algn="l"/>
              </a:tabLst>
              <a:defRPr>
                <a:solidFill>
                  <a:schemeClr val="tx1"/>
                </a:solidFill>
                <a:latin typeface="Arial" panose="020B0604020202020204" pitchFamily="34" charset="0"/>
              </a:defRPr>
            </a:lvl8pPr>
            <a:lvl9pPr fontAlgn="base">
              <a:spcBef>
                <a:spcPct val="0"/>
              </a:spcBef>
              <a:spcAft>
                <a:spcPct val="0"/>
              </a:spcAft>
              <a:tabLst>
                <a:tab pos="396875" algn="l"/>
              </a:tabLst>
              <a:defRPr>
                <a:solidFill>
                  <a:schemeClr val="tx1"/>
                </a:solidFill>
                <a:latin typeface="Arial" panose="020B0604020202020204" pitchFamily="34" charset="0"/>
              </a:defRPr>
            </a:lvl9pPr>
          </a:lstStyle>
          <a:p>
            <a:pPr algn="ctr"/>
            <a:r>
              <a:rPr lang="en-US" altLang="en-US" sz="2400" b="1">
                <a:effectLst>
                  <a:outerShdw blurRad="38100" dist="38100" dir="2700000" algn="tl">
                    <a:srgbClr val="FFFFFF"/>
                  </a:outerShdw>
                </a:effectLst>
              </a:rPr>
              <a:t>2 Tim 2:15</a:t>
            </a:r>
          </a:p>
          <a:p>
            <a:r>
              <a:rPr lang="en-US" altLang="en-US" sz="2400" b="1">
                <a:effectLst>
                  <a:outerShdw blurRad="38100" dist="38100" dir="2700000" algn="tl">
                    <a:srgbClr val="FFFFFF"/>
                  </a:outerShdw>
                </a:effectLst>
              </a:rPr>
              <a:t>	Be diligent to present yourself approved to God, a worker who does not need to be ashamed, rightly dividing the word of truth.</a:t>
            </a:r>
          </a:p>
        </p:txBody>
      </p:sp>
      <p:sp>
        <p:nvSpPr>
          <p:cNvPr id="75785" name="Line 9"/>
          <p:cNvSpPr>
            <a:spLocks noChangeShapeType="1"/>
          </p:cNvSpPr>
          <p:nvPr/>
        </p:nvSpPr>
        <p:spPr bwMode="auto">
          <a:xfrm>
            <a:off x="609600" y="6096000"/>
            <a:ext cx="2209800" cy="0"/>
          </a:xfrm>
          <a:prstGeom prst="line">
            <a:avLst/>
          </a:prstGeom>
          <a:noFill/>
          <a:ln w="57150">
            <a:solidFill>
              <a:srgbClr val="D52D2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6" name="AutoShape 10"/>
          <p:cNvSpPr>
            <a:spLocks noChangeArrowheads="1"/>
          </p:cNvSpPr>
          <p:nvPr/>
        </p:nvSpPr>
        <p:spPr bwMode="auto">
          <a:xfrm>
            <a:off x="4953000" y="3200400"/>
            <a:ext cx="3505200" cy="3276600"/>
          </a:xfrm>
          <a:prstGeom prst="wedgeRectCallout">
            <a:avLst>
              <a:gd name="adj1" fmla="val -112516"/>
              <a:gd name="adj2" fmla="val 38238"/>
            </a:avLst>
          </a:prstGeom>
          <a:gradFill rotWithShape="1">
            <a:gsLst>
              <a:gs pos="0">
                <a:srgbClr val="FFFFFF">
                  <a:alpha val="60001"/>
                </a:srgbClr>
              </a:gs>
              <a:gs pos="100000">
                <a:srgbClr val="FFFFFF">
                  <a:alpha val="60001"/>
                </a:srgbClr>
              </a:gs>
            </a:gsLst>
            <a:lin ang="5400000" scaled="1"/>
          </a:gradFill>
          <a:ln w="38100">
            <a:solidFill>
              <a:srgbClr val="D52D2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000" b="1" i="1">
                <a:solidFill>
                  <a:srgbClr val="D52D2D"/>
                </a:solidFill>
                <a:effectLst>
                  <a:outerShdw blurRad="38100" dist="38100" dir="2700000" algn="tl">
                    <a:srgbClr val="C0C0C0"/>
                  </a:outerShdw>
                </a:effectLst>
              </a:rPr>
              <a:t>orthotomeoô</a:t>
            </a:r>
            <a:r>
              <a:rPr lang="en-US" altLang="en-US" sz="2000" b="1">
                <a:effectLst>
                  <a:outerShdw blurRad="38100" dist="38100" dir="2700000" algn="tl">
                    <a:srgbClr val="C0C0C0"/>
                  </a:outerShdw>
                </a:effectLst>
              </a:rPr>
              <a:t> </a:t>
            </a:r>
          </a:p>
          <a:p>
            <a:pPr algn="ctr"/>
            <a:r>
              <a:rPr lang="en-US" altLang="en-US" sz="2000" b="1">
                <a:effectLst>
                  <a:outerShdw blurRad="38100" dist="38100" dir="2700000" algn="tl">
                    <a:srgbClr val="C0C0C0"/>
                  </a:outerShdw>
                </a:effectLst>
              </a:rPr>
              <a:t>Thayer Definition: </a:t>
            </a:r>
          </a:p>
          <a:p>
            <a:r>
              <a:rPr lang="en-US" altLang="en-US" sz="2000" b="1">
                <a:effectLst>
                  <a:outerShdw blurRad="38100" dist="38100" dir="2700000" algn="tl">
                    <a:srgbClr val="C0C0C0"/>
                  </a:outerShdw>
                </a:effectLst>
              </a:rPr>
              <a:t>1) to cut straight, </a:t>
            </a:r>
          </a:p>
          <a:p>
            <a:r>
              <a:rPr lang="en-US" altLang="en-US" sz="2000" b="1">
                <a:effectLst>
                  <a:outerShdw blurRad="38100" dist="38100" dir="2700000" algn="tl">
                    <a:srgbClr val="C0C0C0"/>
                  </a:outerShdw>
                </a:effectLst>
              </a:rPr>
              <a:t>1a) to proceed on straight paths, hold a straight course, </a:t>
            </a:r>
          </a:p>
          <a:p>
            <a:r>
              <a:rPr lang="en-US" altLang="en-US" sz="2000" b="1">
                <a:effectLst>
                  <a:outerShdw blurRad="38100" dist="38100" dir="2700000" algn="tl">
                    <a:srgbClr val="C0C0C0"/>
                  </a:outerShdw>
                </a:effectLst>
              </a:rPr>
              <a:t>2) to make straight and smooth, to handle aright, to teach the truth directly and correctly </a:t>
            </a:r>
          </a:p>
          <a:p>
            <a:pPr algn="ctr"/>
            <a:endParaRPr lang="en-US" altLang="en-US" sz="2000" b="1">
              <a:effectLst>
                <a:outerShdw blurRad="38100" dist="38100" dir="2700000" algn="tl">
                  <a:srgbClr val="C0C0C0"/>
                </a:outerShdw>
              </a:effectLst>
            </a:endParaRPr>
          </a:p>
        </p:txBody>
      </p:sp>
      <p:pic>
        <p:nvPicPr>
          <p:cNvPr id="7578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3276600"/>
            <a:ext cx="3352800"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88" name="Text Box 12"/>
          <p:cNvSpPr txBox="1">
            <a:spLocks noChangeArrowheads="1"/>
          </p:cNvSpPr>
          <p:nvPr/>
        </p:nvSpPr>
        <p:spPr bwMode="auto">
          <a:xfrm>
            <a:off x="4876800" y="1371600"/>
            <a:ext cx="3581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AF3484"/>
                </a:solidFill>
                <a:effectLst>
                  <a:outerShdw blurRad="38100" dist="38100" dir="2700000" algn="tl">
                    <a:srgbClr val="000000"/>
                  </a:outerShdw>
                </a:effectLst>
              </a:rPr>
              <a:t>Handle the Bible so that it fits together the way God intends!</a:t>
            </a:r>
          </a:p>
        </p:txBody>
      </p:sp>
      <p:sp>
        <p:nvSpPr>
          <p:cNvPr id="11" name="WordArt 4" descr="White marble"/>
          <p:cNvSpPr>
            <a:spLocks noChangeArrowheads="1" noChangeShapeType="1" noTextEdit="1"/>
          </p:cNvSpPr>
          <p:nvPr/>
        </p:nvSpPr>
        <p:spPr bwMode="auto">
          <a:xfrm>
            <a:off x="533400" y="372984"/>
            <a:ext cx="8077200" cy="77001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5400" b="1"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Esteeming the Word of God</a:t>
            </a:r>
            <a:endParaRPr lang="en-US" sz="5400" b="1" kern="10" spc="3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5783"/>
                                        </p:tgtEl>
                                        <p:attrNameLst>
                                          <p:attrName>style.visibility</p:attrName>
                                        </p:attrNameLst>
                                      </p:cBhvr>
                                      <p:to>
                                        <p:strVal val="visible"/>
                                      </p:to>
                                    </p:set>
                                    <p:animEffect transition="in" filter="fade">
                                      <p:cBhvr>
                                        <p:cTn id="7" dur="2000"/>
                                        <p:tgtEl>
                                          <p:spTgt spid="75783"/>
                                        </p:tgtEl>
                                      </p:cBhvr>
                                    </p:animEffect>
                                    <p:anim calcmode="lin" valueType="num">
                                      <p:cBhvr>
                                        <p:cTn id="8" dur="2000" fill="hold"/>
                                        <p:tgtEl>
                                          <p:spTgt spid="75783"/>
                                        </p:tgtEl>
                                        <p:attrNameLst>
                                          <p:attrName>ppt_x</p:attrName>
                                        </p:attrNameLst>
                                      </p:cBhvr>
                                      <p:tavLst>
                                        <p:tav tm="0">
                                          <p:val>
                                            <p:strVal val="#ppt_x"/>
                                          </p:val>
                                        </p:tav>
                                        <p:tav tm="100000">
                                          <p:val>
                                            <p:strVal val="#ppt_x"/>
                                          </p:val>
                                        </p:tav>
                                      </p:tavLst>
                                    </p:anim>
                                    <p:anim calcmode="lin" valueType="num">
                                      <p:cBhvr>
                                        <p:cTn id="9" dur="2000" fill="hold"/>
                                        <p:tgtEl>
                                          <p:spTgt spid="7578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000"/>
                            </p:stCondLst>
                            <p:childTnLst>
                              <p:par>
                                <p:cTn id="11" presetID="22" presetClass="entr" presetSubtype="8" fill="hold" grpId="0" nodeType="afterEffect">
                                  <p:stCondLst>
                                    <p:cond delay="0"/>
                                  </p:stCondLst>
                                  <p:childTnLst>
                                    <p:set>
                                      <p:cBhvr>
                                        <p:cTn id="12" dur="1" fill="hold">
                                          <p:stCondLst>
                                            <p:cond delay="0"/>
                                          </p:stCondLst>
                                        </p:cTn>
                                        <p:tgtEl>
                                          <p:spTgt spid="75785"/>
                                        </p:tgtEl>
                                        <p:attrNameLst>
                                          <p:attrName>style.visibility</p:attrName>
                                        </p:attrNameLst>
                                      </p:cBhvr>
                                      <p:to>
                                        <p:strVal val="visible"/>
                                      </p:to>
                                    </p:set>
                                    <p:animEffect transition="in" filter="wipe(left)">
                                      <p:cBhvr>
                                        <p:cTn id="13" dur="2000"/>
                                        <p:tgtEl>
                                          <p:spTgt spid="75785"/>
                                        </p:tgtEl>
                                      </p:cBhvr>
                                    </p:animEffect>
                                  </p:childTnLst>
                                </p:cTn>
                              </p:par>
                            </p:childTnLst>
                          </p:cTn>
                        </p:par>
                        <p:par>
                          <p:cTn id="14" fill="hold" nodeType="afterGroup">
                            <p:stCondLst>
                              <p:cond delay="4000"/>
                            </p:stCondLst>
                            <p:childTnLst>
                              <p:par>
                                <p:cTn id="15" presetID="22" presetClass="entr" presetSubtype="8" fill="hold" grpId="0" nodeType="afterEffect">
                                  <p:stCondLst>
                                    <p:cond delay="1500"/>
                                  </p:stCondLst>
                                  <p:childTnLst>
                                    <p:set>
                                      <p:cBhvr>
                                        <p:cTn id="16" dur="1" fill="hold">
                                          <p:stCondLst>
                                            <p:cond delay="0"/>
                                          </p:stCondLst>
                                        </p:cTn>
                                        <p:tgtEl>
                                          <p:spTgt spid="75786"/>
                                        </p:tgtEl>
                                        <p:attrNameLst>
                                          <p:attrName>style.visibility</p:attrName>
                                        </p:attrNameLst>
                                      </p:cBhvr>
                                      <p:to>
                                        <p:strVal val="visible"/>
                                      </p:to>
                                    </p:set>
                                    <p:animEffect transition="in" filter="wipe(left)">
                                      <p:cBhvr>
                                        <p:cTn id="17" dur="2000"/>
                                        <p:tgtEl>
                                          <p:spTgt spid="7578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5787"/>
                                        </p:tgtEl>
                                        <p:attrNameLst>
                                          <p:attrName>style.visibility</p:attrName>
                                        </p:attrNameLst>
                                      </p:cBhvr>
                                      <p:to>
                                        <p:strVal val="visible"/>
                                      </p:to>
                                    </p:set>
                                    <p:animEffect transition="in" filter="fade">
                                      <p:cBhvr>
                                        <p:cTn id="22" dur="2000"/>
                                        <p:tgtEl>
                                          <p:spTgt spid="75787"/>
                                        </p:tgtEl>
                                      </p:cBhvr>
                                    </p:animEffect>
                                  </p:childTnLst>
                                </p:cTn>
                              </p:par>
                            </p:childTnLst>
                          </p:cTn>
                        </p:par>
                        <p:par>
                          <p:cTn id="23" fill="hold" nodeType="afterGroup">
                            <p:stCondLst>
                              <p:cond delay="2000"/>
                            </p:stCondLst>
                            <p:childTnLst>
                              <p:par>
                                <p:cTn id="24" presetID="42" presetClass="entr" presetSubtype="0" fill="hold" grpId="0" nodeType="afterEffect">
                                  <p:stCondLst>
                                    <p:cond delay="1500"/>
                                  </p:stCondLst>
                                  <p:childTnLst>
                                    <p:set>
                                      <p:cBhvr>
                                        <p:cTn id="25" dur="1" fill="hold">
                                          <p:stCondLst>
                                            <p:cond delay="0"/>
                                          </p:stCondLst>
                                        </p:cTn>
                                        <p:tgtEl>
                                          <p:spTgt spid="75788"/>
                                        </p:tgtEl>
                                        <p:attrNameLst>
                                          <p:attrName>style.visibility</p:attrName>
                                        </p:attrNameLst>
                                      </p:cBhvr>
                                      <p:to>
                                        <p:strVal val="visible"/>
                                      </p:to>
                                    </p:set>
                                    <p:animEffect transition="in" filter="fade">
                                      <p:cBhvr>
                                        <p:cTn id="26" dur="1000"/>
                                        <p:tgtEl>
                                          <p:spTgt spid="75788"/>
                                        </p:tgtEl>
                                      </p:cBhvr>
                                    </p:animEffect>
                                    <p:anim calcmode="lin" valueType="num">
                                      <p:cBhvr>
                                        <p:cTn id="27" dur="1000" fill="hold"/>
                                        <p:tgtEl>
                                          <p:spTgt spid="75788"/>
                                        </p:tgtEl>
                                        <p:attrNameLst>
                                          <p:attrName>ppt_x</p:attrName>
                                        </p:attrNameLst>
                                      </p:cBhvr>
                                      <p:tavLst>
                                        <p:tav tm="0">
                                          <p:val>
                                            <p:strVal val="#ppt_x"/>
                                          </p:val>
                                        </p:tav>
                                        <p:tav tm="100000">
                                          <p:val>
                                            <p:strVal val="#ppt_x"/>
                                          </p:val>
                                        </p:tav>
                                      </p:tavLst>
                                    </p:anim>
                                    <p:anim calcmode="lin" valueType="num">
                                      <p:cBhvr>
                                        <p:cTn id="28" dur="1000" fill="hold"/>
                                        <p:tgtEl>
                                          <p:spTgt spid="757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3" grpId="0"/>
      <p:bldP spid="75785" grpId="0" animBg="1"/>
      <p:bldP spid="75786" grpId="0" animBg="1"/>
      <p:bldP spid="7578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03" name="Text Box 51"/>
          <p:cNvSpPr txBox="1">
            <a:spLocks noChangeArrowheads="1"/>
          </p:cNvSpPr>
          <p:nvPr/>
        </p:nvSpPr>
        <p:spPr bwMode="auto">
          <a:xfrm>
            <a:off x="457200" y="1173163"/>
            <a:ext cx="82296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b="1">
                <a:effectLst>
                  <a:outerShdw blurRad="38100" dist="38100" dir="2700000" algn="tl">
                    <a:srgbClr val="FFFFFF"/>
                  </a:outerShdw>
                </a:effectLst>
              </a:rPr>
              <a:t>Heb 8:5</a:t>
            </a:r>
          </a:p>
          <a:p>
            <a:pPr algn="ctr"/>
            <a:r>
              <a:rPr lang="en-US" altLang="en-US" sz="2000" b="1">
                <a:effectLst>
                  <a:outerShdw blurRad="38100" dist="38100" dir="2700000" algn="tl">
                    <a:srgbClr val="FFFFFF"/>
                  </a:outerShdw>
                </a:effectLst>
              </a:rPr>
              <a:t>For He said, see that you </a:t>
            </a:r>
            <a:r>
              <a:rPr lang="en-US" altLang="en-US" sz="2000" b="1" u="sng">
                <a:solidFill>
                  <a:srgbClr val="D52D2D"/>
                </a:solidFill>
                <a:effectLst>
                  <a:outerShdw blurRad="38100" dist="38100" dir="2700000" algn="tl">
                    <a:srgbClr val="000000"/>
                  </a:outerShdw>
                </a:effectLst>
              </a:rPr>
              <a:t>make all things according to the pattern</a:t>
            </a:r>
            <a:r>
              <a:rPr lang="en-US" altLang="en-US" sz="2000" b="1">
                <a:effectLst>
                  <a:outerShdw blurRad="38100" dist="38100" dir="2700000" algn="tl">
                    <a:srgbClr val="FFFFFF"/>
                  </a:outerShdw>
                </a:effectLst>
              </a:rPr>
              <a:t> shown you on the mountain.</a:t>
            </a:r>
          </a:p>
          <a:p>
            <a:pPr algn="ctr"/>
            <a:endParaRPr lang="en-US" altLang="en-US" sz="2000" b="1">
              <a:effectLst>
                <a:outerShdw blurRad="38100" dist="38100" dir="2700000" algn="tl">
                  <a:srgbClr val="FFFFFF"/>
                </a:outerShdw>
              </a:effectLst>
            </a:endParaRPr>
          </a:p>
          <a:p>
            <a:pPr algn="ctr"/>
            <a:r>
              <a:rPr lang="en-US" altLang="en-US" sz="2000" b="1">
                <a:effectLst>
                  <a:outerShdw blurRad="38100" dist="38100" dir="2700000" algn="tl">
                    <a:srgbClr val="FFFFFF"/>
                  </a:outerShdw>
                </a:effectLst>
              </a:rPr>
              <a:t>2 Tim 1:13</a:t>
            </a:r>
          </a:p>
          <a:p>
            <a:pPr algn="ctr"/>
            <a:r>
              <a:rPr lang="en-US" altLang="en-US" sz="2000" b="1" u="sng">
                <a:solidFill>
                  <a:srgbClr val="D52D2D"/>
                </a:solidFill>
                <a:effectLst>
                  <a:outerShdw blurRad="38100" dist="38100" dir="2700000" algn="tl">
                    <a:srgbClr val="000000"/>
                  </a:outerShdw>
                </a:effectLst>
              </a:rPr>
              <a:t>Hold fast the pattern of sound words</a:t>
            </a:r>
            <a:r>
              <a:rPr lang="en-US" altLang="en-US" sz="2000" b="1">
                <a:effectLst>
                  <a:outerShdw blurRad="38100" dist="38100" dir="2700000" algn="tl">
                    <a:srgbClr val="FFFFFF"/>
                  </a:outerShdw>
                </a:effectLst>
              </a:rPr>
              <a:t> which you have heard from me, in faith and love which are in Christ Jesus.</a:t>
            </a:r>
          </a:p>
          <a:p>
            <a:pPr algn="ctr"/>
            <a:endParaRPr lang="en-US" altLang="en-US" sz="2000" b="1">
              <a:effectLst>
                <a:outerShdw blurRad="38100" dist="38100" dir="2700000" algn="tl">
                  <a:srgbClr val="FFFFFF"/>
                </a:outerShdw>
              </a:effectLst>
            </a:endParaRPr>
          </a:p>
          <a:p>
            <a:pPr algn="ctr"/>
            <a:r>
              <a:rPr lang="en-US" altLang="en-US" sz="2000" b="1">
                <a:effectLst>
                  <a:outerShdw blurRad="38100" dist="38100" dir="2700000" algn="tl">
                    <a:srgbClr val="FFFFFF"/>
                  </a:outerShdw>
                </a:effectLst>
              </a:rPr>
              <a:t>1Thess 2:13</a:t>
            </a:r>
          </a:p>
          <a:p>
            <a:pPr algn="ctr"/>
            <a:r>
              <a:rPr lang="en-US" altLang="en-US" sz="2000" b="1">
                <a:effectLst>
                  <a:outerShdw blurRad="38100" dist="38100" dir="2700000" algn="tl">
                    <a:srgbClr val="FFFFFF"/>
                  </a:outerShdw>
                </a:effectLst>
              </a:rPr>
              <a:t>For this reason we also thank God without ceasing, because when you </a:t>
            </a:r>
            <a:r>
              <a:rPr lang="en-US" altLang="en-US" sz="2000" b="1" u="sng">
                <a:solidFill>
                  <a:srgbClr val="D52D2D"/>
                </a:solidFill>
                <a:effectLst>
                  <a:outerShdw blurRad="38100" dist="38100" dir="2700000" algn="tl">
                    <a:srgbClr val="000000"/>
                  </a:outerShdw>
                </a:effectLst>
              </a:rPr>
              <a:t>received the word of God which you heard from us</a:t>
            </a:r>
            <a:r>
              <a:rPr lang="en-US" altLang="en-US" sz="2000" b="1">
                <a:effectLst>
                  <a:outerShdw blurRad="38100" dist="38100" dir="2700000" algn="tl">
                    <a:srgbClr val="FFFFFF"/>
                  </a:outerShdw>
                </a:effectLst>
              </a:rPr>
              <a:t>, you welcomed it not as the word of men, but as it is in truth, </a:t>
            </a:r>
            <a:r>
              <a:rPr lang="en-US" altLang="en-US" sz="2000" b="1" u="sng">
                <a:solidFill>
                  <a:srgbClr val="D52D2D"/>
                </a:solidFill>
                <a:effectLst>
                  <a:outerShdw blurRad="38100" dist="38100" dir="2700000" algn="tl">
                    <a:srgbClr val="000000"/>
                  </a:outerShdw>
                </a:effectLst>
              </a:rPr>
              <a:t>the word of God</a:t>
            </a:r>
            <a:r>
              <a:rPr lang="en-US" altLang="en-US" sz="2000" b="1">
                <a:effectLst>
                  <a:outerShdw blurRad="38100" dist="38100" dir="2700000" algn="tl">
                    <a:srgbClr val="FFFFFF"/>
                  </a:outerShdw>
                </a:effectLst>
              </a:rPr>
              <a:t>, which also effectively works in you who believe.</a:t>
            </a:r>
          </a:p>
          <a:p>
            <a:pPr algn="ctr"/>
            <a:endParaRPr lang="en-US" altLang="en-US" sz="2000" b="1">
              <a:effectLst>
                <a:outerShdw blurRad="38100" dist="38100" dir="2700000" algn="tl">
                  <a:srgbClr val="FFFFFF"/>
                </a:outerShdw>
              </a:effectLst>
            </a:endParaRPr>
          </a:p>
          <a:p>
            <a:pPr algn="ctr"/>
            <a:r>
              <a:rPr lang="en-US" altLang="en-US" sz="2000" b="1">
                <a:effectLst>
                  <a:outerShdw blurRad="38100" dist="38100" dir="2700000" algn="tl">
                    <a:srgbClr val="FFFFFF"/>
                  </a:outerShdw>
                </a:effectLst>
              </a:rPr>
              <a:t>1 Pet 4:11</a:t>
            </a:r>
          </a:p>
          <a:p>
            <a:pPr algn="ctr"/>
            <a:r>
              <a:rPr lang="en-US" altLang="en-US" sz="2000" b="1">
                <a:effectLst>
                  <a:outerShdw blurRad="38100" dist="38100" dir="2700000" algn="tl">
                    <a:srgbClr val="FFFFFF"/>
                  </a:outerShdw>
                </a:effectLst>
              </a:rPr>
              <a:t>If anyone speaks, let him speak as </a:t>
            </a:r>
            <a:r>
              <a:rPr lang="en-US" altLang="en-US" sz="2000" b="1" u="sng">
                <a:solidFill>
                  <a:srgbClr val="D52D2D"/>
                </a:solidFill>
                <a:effectLst>
                  <a:outerShdw blurRad="38100" dist="38100" dir="2700000" algn="tl">
                    <a:srgbClr val="000000"/>
                  </a:outerShdw>
                </a:effectLst>
              </a:rPr>
              <a:t>the oracles of God</a:t>
            </a:r>
            <a:r>
              <a:rPr lang="en-US" altLang="en-US" sz="2000" b="1">
                <a:effectLst>
                  <a:outerShdw blurRad="38100" dist="38100" dir="2700000" algn="tl">
                    <a:srgbClr val="FFFFFF"/>
                  </a:outerShdw>
                </a:effectLst>
              </a:rPr>
              <a:t>. </a:t>
            </a:r>
          </a:p>
        </p:txBody>
      </p:sp>
      <p:sp>
        <p:nvSpPr>
          <p:cNvPr id="4" name="WordArt 4" descr="White marble"/>
          <p:cNvSpPr>
            <a:spLocks noChangeArrowheads="1" noChangeShapeType="1" noTextEdit="1"/>
          </p:cNvSpPr>
          <p:nvPr/>
        </p:nvSpPr>
        <p:spPr bwMode="auto">
          <a:xfrm>
            <a:off x="533400" y="372984"/>
            <a:ext cx="8077200" cy="77001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5400" b="1"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Build According to the Pattern</a:t>
            </a:r>
            <a:endParaRPr lang="en-US" sz="5400" b="1" kern="10" spc="3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9203">
                                            <p:txEl>
                                              <p:pRg st="0" end="0"/>
                                            </p:txEl>
                                          </p:spTgt>
                                        </p:tgtEl>
                                        <p:attrNameLst>
                                          <p:attrName>style.visibility</p:attrName>
                                        </p:attrNameLst>
                                      </p:cBhvr>
                                      <p:to>
                                        <p:strVal val="visible"/>
                                      </p:to>
                                    </p:set>
                                    <p:animEffect transition="in" filter="fade">
                                      <p:cBhvr>
                                        <p:cTn id="7" dur="2000"/>
                                        <p:tgtEl>
                                          <p:spTgt spid="4920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203">
                                            <p:txEl>
                                              <p:pRg st="1" end="1"/>
                                            </p:txEl>
                                          </p:spTgt>
                                        </p:tgtEl>
                                        <p:attrNameLst>
                                          <p:attrName>style.visibility</p:attrName>
                                        </p:attrNameLst>
                                      </p:cBhvr>
                                      <p:to>
                                        <p:strVal val="visible"/>
                                      </p:to>
                                    </p:set>
                                    <p:animEffect transition="in" filter="fade">
                                      <p:cBhvr>
                                        <p:cTn id="10" dur="2000"/>
                                        <p:tgtEl>
                                          <p:spTgt spid="4920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9203">
                                            <p:txEl>
                                              <p:pRg st="3" end="3"/>
                                            </p:txEl>
                                          </p:spTgt>
                                        </p:tgtEl>
                                        <p:attrNameLst>
                                          <p:attrName>style.visibility</p:attrName>
                                        </p:attrNameLst>
                                      </p:cBhvr>
                                      <p:to>
                                        <p:strVal val="visible"/>
                                      </p:to>
                                    </p:set>
                                    <p:animEffect transition="in" filter="fade">
                                      <p:cBhvr>
                                        <p:cTn id="15" dur="2000"/>
                                        <p:tgtEl>
                                          <p:spTgt spid="4920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9203">
                                            <p:txEl>
                                              <p:pRg st="4" end="4"/>
                                            </p:txEl>
                                          </p:spTgt>
                                        </p:tgtEl>
                                        <p:attrNameLst>
                                          <p:attrName>style.visibility</p:attrName>
                                        </p:attrNameLst>
                                      </p:cBhvr>
                                      <p:to>
                                        <p:strVal val="visible"/>
                                      </p:to>
                                    </p:set>
                                    <p:animEffect transition="in" filter="fade">
                                      <p:cBhvr>
                                        <p:cTn id="18" dur="2000"/>
                                        <p:tgtEl>
                                          <p:spTgt spid="49203">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9203">
                                            <p:txEl>
                                              <p:pRg st="6" end="6"/>
                                            </p:txEl>
                                          </p:spTgt>
                                        </p:tgtEl>
                                        <p:attrNameLst>
                                          <p:attrName>style.visibility</p:attrName>
                                        </p:attrNameLst>
                                      </p:cBhvr>
                                      <p:to>
                                        <p:strVal val="visible"/>
                                      </p:to>
                                    </p:set>
                                    <p:animEffect transition="in" filter="fade">
                                      <p:cBhvr>
                                        <p:cTn id="23" dur="2000"/>
                                        <p:tgtEl>
                                          <p:spTgt spid="4920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9203">
                                            <p:txEl>
                                              <p:pRg st="7" end="7"/>
                                            </p:txEl>
                                          </p:spTgt>
                                        </p:tgtEl>
                                        <p:attrNameLst>
                                          <p:attrName>style.visibility</p:attrName>
                                        </p:attrNameLst>
                                      </p:cBhvr>
                                      <p:to>
                                        <p:strVal val="visible"/>
                                      </p:to>
                                    </p:set>
                                    <p:animEffect transition="in" filter="fade">
                                      <p:cBhvr>
                                        <p:cTn id="26" dur="2000"/>
                                        <p:tgtEl>
                                          <p:spTgt spid="49203">
                                            <p:txEl>
                                              <p:pRg st="7" end="7"/>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9203">
                                            <p:txEl>
                                              <p:pRg st="9" end="9"/>
                                            </p:txEl>
                                          </p:spTgt>
                                        </p:tgtEl>
                                        <p:attrNameLst>
                                          <p:attrName>style.visibility</p:attrName>
                                        </p:attrNameLst>
                                      </p:cBhvr>
                                      <p:to>
                                        <p:strVal val="visible"/>
                                      </p:to>
                                    </p:set>
                                    <p:animEffect transition="in" filter="fade">
                                      <p:cBhvr>
                                        <p:cTn id="31" dur="2000"/>
                                        <p:tgtEl>
                                          <p:spTgt spid="49203">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9203">
                                            <p:txEl>
                                              <p:pRg st="10" end="10"/>
                                            </p:txEl>
                                          </p:spTgt>
                                        </p:tgtEl>
                                        <p:attrNameLst>
                                          <p:attrName>style.visibility</p:attrName>
                                        </p:attrNameLst>
                                      </p:cBhvr>
                                      <p:to>
                                        <p:strVal val="visible"/>
                                      </p:to>
                                    </p:set>
                                    <p:animEffect transition="in" filter="fade">
                                      <p:cBhvr>
                                        <p:cTn id="34" dur="2000"/>
                                        <p:tgtEl>
                                          <p:spTgt spid="492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0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ext Box 3"/>
          <p:cNvSpPr txBox="1">
            <a:spLocks noChangeArrowheads="1"/>
          </p:cNvSpPr>
          <p:nvPr/>
        </p:nvSpPr>
        <p:spPr bwMode="auto">
          <a:xfrm>
            <a:off x="457200" y="1173163"/>
            <a:ext cx="8229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b="1">
                <a:effectLst>
                  <a:outerShdw blurRad="38100" dist="38100" dir="2700000" algn="tl">
                    <a:srgbClr val="FFFFFF"/>
                  </a:outerShdw>
                </a:effectLst>
              </a:rPr>
              <a:t>Heb 8:5</a:t>
            </a:r>
          </a:p>
          <a:p>
            <a:pPr algn="ctr"/>
            <a:r>
              <a:rPr lang="en-US" altLang="en-US" sz="2000" b="1">
                <a:effectLst>
                  <a:outerShdw blurRad="38100" dist="38100" dir="2700000" algn="tl">
                    <a:srgbClr val="FFFFFF"/>
                  </a:outerShdw>
                </a:effectLst>
              </a:rPr>
              <a:t>For He said, see that you </a:t>
            </a:r>
            <a:r>
              <a:rPr lang="en-US" altLang="en-US" sz="2000" b="1" u="sng">
                <a:solidFill>
                  <a:srgbClr val="D52D2D"/>
                </a:solidFill>
                <a:effectLst>
                  <a:outerShdw blurRad="38100" dist="38100" dir="2700000" algn="tl">
                    <a:srgbClr val="000000"/>
                  </a:outerShdw>
                </a:effectLst>
              </a:rPr>
              <a:t>make all things according to the pattern</a:t>
            </a:r>
            <a:r>
              <a:rPr lang="en-US" altLang="en-US" sz="2000" b="1">
                <a:effectLst>
                  <a:outerShdw blurRad="38100" dist="38100" dir="2700000" algn="tl">
                    <a:srgbClr val="FFFFFF"/>
                  </a:outerShdw>
                </a:effectLst>
              </a:rPr>
              <a:t> shown you on the mountain.</a:t>
            </a:r>
          </a:p>
        </p:txBody>
      </p:sp>
      <p:sp>
        <p:nvSpPr>
          <p:cNvPr id="65540" name="AutoShape 4"/>
          <p:cNvSpPr>
            <a:spLocks noChangeArrowheads="1"/>
          </p:cNvSpPr>
          <p:nvPr/>
        </p:nvSpPr>
        <p:spPr bwMode="auto">
          <a:xfrm>
            <a:off x="1524000" y="2971800"/>
            <a:ext cx="6134100" cy="2743200"/>
          </a:xfrm>
          <a:prstGeom prst="wedgeRectCallout">
            <a:avLst>
              <a:gd name="adj1" fmla="val 55565"/>
              <a:gd name="adj2" fmla="val -90569"/>
            </a:avLst>
          </a:prstGeom>
          <a:solidFill>
            <a:schemeClr val="tx1"/>
          </a:solidFill>
          <a:ln w="38100">
            <a:solidFill>
              <a:srgbClr val="D52D2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b="1" i="1">
                <a:solidFill>
                  <a:srgbClr val="FFFFFF"/>
                </a:solidFill>
              </a:rPr>
              <a:t>tupos</a:t>
            </a:r>
            <a:r>
              <a:rPr lang="en-US" altLang="en-US" sz="2400" b="1">
                <a:solidFill>
                  <a:srgbClr val="FFFFFF"/>
                </a:solidFill>
              </a:rPr>
              <a:t> </a:t>
            </a:r>
          </a:p>
          <a:p>
            <a:pPr algn="ctr"/>
            <a:endParaRPr lang="en-US" altLang="en-US" sz="2400" b="1">
              <a:solidFill>
                <a:srgbClr val="FFFFFF"/>
              </a:solidFill>
            </a:endParaRPr>
          </a:p>
          <a:p>
            <a:pPr algn="ctr"/>
            <a:r>
              <a:rPr lang="en-US" altLang="en-US" sz="2400" b="1">
                <a:solidFill>
                  <a:srgbClr val="FFFFFF"/>
                </a:solidFill>
              </a:rPr>
              <a:t>The mark of a stroke or blow, print; a figure formed by a blow or impression. An example; in the technical sense, the pattern in conformity to which a thing must be made.</a:t>
            </a:r>
          </a:p>
        </p:txBody>
      </p:sp>
      <p:grpSp>
        <p:nvGrpSpPr>
          <p:cNvPr id="65546" name="Group 10"/>
          <p:cNvGrpSpPr>
            <a:grpSpLocks/>
          </p:cNvGrpSpPr>
          <p:nvPr/>
        </p:nvGrpSpPr>
        <p:grpSpPr bwMode="auto">
          <a:xfrm>
            <a:off x="762000" y="2133600"/>
            <a:ext cx="3581400" cy="4419600"/>
            <a:chOff x="2880" y="1296"/>
            <a:chExt cx="2256" cy="2784"/>
          </a:xfrm>
        </p:grpSpPr>
        <p:sp>
          <p:nvSpPr>
            <p:cNvPr id="65544" name="Rectangle 8"/>
            <p:cNvSpPr>
              <a:spLocks noChangeArrowheads="1"/>
            </p:cNvSpPr>
            <p:nvPr/>
          </p:nvSpPr>
          <p:spPr bwMode="auto">
            <a:xfrm>
              <a:off x="2880" y="1296"/>
              <a:ext cx="2256" cy="2784"/>
            </a:xfrm>
            <a:prstGeom prst="rect">
              <a:avLst/>
            </a:prstGeom>
            <a:solidFill>
              <a:srgbClr val="66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554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 y="1392"/>
              <a:ext cx="1989" cy="25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5552" name="Group 16"/>
          <p:cNvGrpSpPr>
            <a:grpSpLocks/>
          </p:cNvGrpSpPr>
          <p:nvPr/>
        </p:nvGrpSpPr>
        <p:grpSpPr bwMode="auto">
          <a:xfrm>
            <a:off x="4876800" y="2133600"/>
            <a:ext cx="3581400" cy="4419600"/>
            <a:chOff x="3168" y="1296"/>
            <a:chExt cx="2256" cy="2784"/>
          </a:xfrm>
        </p:grpSpPr>
        <p:sp>
          <p:nvSpPr>
            <p:cNvPr id="65548" name="Rectangle 12"/>
            <p:cNvSpPr>
              <a:spLocks noChangeArrowheads="1"/>
            </p:cNvSpPr>
            <p:nvPr/>
          </p:nvSpPr>
          <p:spPr bwMode="auto">
            <a:xfrm>
              <a:off x="3168" y="1296"/>
              <a:ext cx="2256" cy="2784"/>
            </a:xfrm>
            <a:prstGeom prst="rect">
              <a:avLst/>
            </a:prstGeom>
            <a:solidFill>
              <a:srgbClr val="66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5551" name="Picture 15" descr="21_1715-30patter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4" y="1392"/>
              <a:ext cx="2064" cy="2592"/>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WordArt 4" descr="White marble"/>
          <p:cNvSpPr>
            <a:spLocks noChangeArrowheads="1" noChangeShapeType="1" noTextEdit="1"/>
          </p:cNvSpPr>
          <p:nvPr/>
        </p:nvSpPr>
        <p:spPr bwMode="auto">
          <a:xfrm>
            <a:off x="533400" y="372984"/>
            <a:ext cx="8077200" cy="77001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5400" b="1"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Build According to the Pattern</a:t>
            </a:r>
            <a:endParaRPr lang="en-US" sz="5400" b="1" kern="10" spc="3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wipe(up)">
                                      <p:cBhvr>
                                        <p:cTn id="7" dur="2000"/>
                                        <p:tgtEl>
                                          <p:spTgt spid="655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2000"/>
                                        <p:tgtEl>
                                          <p:spTgt spid="65540"/>
                                        </p:tgtEl>
                                      </p:cBhvr>
                                    </p:animEffect>
                                    <p:set>
                                      <p:cBhvr>
                                        <p:cTn id="12" dur="1" fill="hold">
                                          <p:stCondLst>
                                            <p:cond delay="1999"/>
                                          </p:stCondLst>
                                        </p:cTn>
                                        <p:tgtEl>
                                          <p:spTgt spid="65540"/>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65546"/>
                                        </p:tgtEl>
                                        <p:attrNameLst>
                                          <p:attrName>style.visibility</p:attrName>
                                        </p:attrNameLst>
                                      </p:cBhvr>
                                      <p:to>
                                        <p:strVal val="visible"/>
                                      </p:to>
                                    </p:set>
                                    <p:animEffect transition="in" filter="fade">
                                      <p:cBhvr>
                                        <p:cTn id="15" dur="2000"/>
                                        <p:tgtEl>
                                          <p:spTgt spid="655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5552"/>
                                        </p:tgtEl>
                                        <p:attrNameLst>
                                          <p:attrName>style.visibility</p:attrName>
                                        </p:attrNameLst>
                                      </p:cBhvr>
                                      <p:to>
                                        <p:strVal val="visible"/>
                                      </p:to>
                                    </p:set>
                                    <p:animEffect transition="in" filter="fade">
                                      <p:cBhvr>
                                        <p:cTn id="20" dur="2000"/>
                                        <p:tgtEl>
                                          <p:spTgt spid="65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animBg="1"/>
      <p:bldP spid="6554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13" name="Picture 13" descr="open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 y="1143000"/>
            <a:ext cx="7905750" cy="5330825"/>
          </a:xfrm>
          <a:prstGeom prst="rect">
            <a:avLst/>
          </a:prstGeom>
          <a:noFill/>
          <a:extLst>
            <a:ext uri="{909E8E84-426E-40DD-AFC4-6F175D3DCCD1}">
              <a14:hiddenFill xmlns:a14="http://schemas.microsoft.com/office/drawing/2010/main">
                <a:solidFill>
                  <a:srgbClr val="FFFFFF"/>
                </a:solidFill>
              </a14:hiddenFill>
            </a:ext>
          </a:extLst>
        </p:spPr>
      </p:pic>
      <p:sp>
        <p:nvSpPr>
          <p:cNvPr id="76807" name="AutoShape 7"/>
          <p:cNvSpPr>
            <a:spLocks noChangeArrowheads="1"/>
          </p:cNvSpPr>
          <p:nvPr/>
        </p:nvSpPr>
        <p:spPr bwMode="auto">
          <a:xfrm>
            <a:off x="533400" y="2362200"/>
            <a:ext cx="2743200" cy="2667000"/>
          </a:xfrm>
          <a:prstGeom prst="wedgeRectCallout">
            <a:avLst>
              <a:gd name="adj1" fmla="val -21815"/>
              <a:gd name="adj2" fmla="val 49403"/>
            </a:avLst>
          </a:prstGeom>
          <a:solidFill>
            <a:srgbClr val="FFFFFF">
              <a:alpha val="64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b="1">
                <a:solidFill>
                  <a:srgbClr val="0000CC"/>
                </a:solidFill>
                <a:effectLst>
                  <a:outerShdw blurRad="38100" dist="38100" dir="2700000" algn="tl">
                    <a:srgbClr val="C0C0C0"/>
                  </a:outerShdw>
                </a:effectLst>
                <a:latin typeface="Times New Roman" panose="02020603050405020304" pitchFamily="18" charset="0"/>
              </a:rPr>
              <a:t>Commands to Follow</a:t>
            </a:r>
            <a:r>
              <a:rPr lang="en-US" altLang="en-US" b="1">
                <a:effectLst>
                  <a:outerShdw blurRad="38100" dist="38100" dir="2700000" algn="tl">
                    <a:srgbClr val="C0C0C0"/>
                  </a:outerShdw>
                </a:effectLst>
                <a:latin typeface="Times New Roman" panose="02020603050405020304" pitchFamily="18" charset="0"/>
              </a:rPr>
              <a:t> </a:t>
            </a:r>
            <a:r>
              <a:rPr lang="en-US" altLang="en-US" b="1" i="1">
                <a:effectLst>
                  <a:outerShdw blurRad="38100" dist="38100" dir="2700000" algn="tl">
                    <a:srgbClr val="C0C0C0"/>
                  </a:outerShdw>
                </a:effectLst>
                <a:latin typeface="Times New Roman" panose="02020603050405020304" pitchFamily="18" charset="0"/>
              </a:rPr>
              <a:t>(“This do”</a:t>
            </a:r>
            <a:r>
              <a:rPr lang="en-US" altLang="en-US" b="1">
                <a:effectLst>
                  <a:outerShdw blurRad="38100" dist="38100" dir="2700000" algn="tl">
                    <a:srgbClr val="C0C0C0"/>
                  </a:outerShdw>
                </a:effectLst>
                <a:latin typeface="Times New Roman" panose="02020603050405020304" pitchFamily="18" charset="0"/>
              </a:rPr>
              <a:t> 1 Cor 11:25)</a:t>
            </a:r>
          </a:p>
          <a:p>
            <a:pPr algn="ctr"/>
            <a:r>
              <a:rPr lang="en-US" altLang="en-US" b="1">
                <a:solidFill>
                  <a:srgbClr val="0000CC"/>
                </a:solidFill>
                <a:effectLst>
                  <a:outerShdw blurRad="38100" dist="38100" dir="2700000" algn="tl">
                    <a:srgbClr val="C0C0C0"/>
                  </a:outerShdw>
                </a:effectLst>
                <a:latin typeface="Times New Roman" panose="02020603050405020304" pitchFamily="18" charset="0"/>
              </a:rPr>
              <a:t>Prohibitions   </a:t>
            </a:r>
            <a:r>
              <a:rPr lang="en-US" altLang="en-US" b="1">
                <a:effectLst>
                  <a:outerShdw blurRad="38100" dist="38100" dir="2700000" algn="tl">
                    <a:srgbClr val="C0C0C0"/>
                  </a:outerShdw>
                </a:effectLst>
                <a:latin typeface="Times New Roman" panose="02020603050405020304" pitchFamily="18" charset="0"/>
              </a:rPr>
              <a:t>     </a:t>
            </a:r>
            <a:r>
              <a:rPr lang="en-US" altLang="en-US" b="1" i="1">
                <a:effectLst>
                  <a:outerShdw blurRad="38100" dist="38100" dir="2700000" algn="tl">
                    <a:srgbClr val="C0C0C0"/>
                  </a:outerShdw>
                </a:effectLst>
                <a:latin typeface="Times New Roman" panose="02020603050405020304" pitchFamily="18" charset="0"/>
              </a:rPr>
              <a:t>(“Abstain from fleshly lusts”</a:t>
            </a:r>
            <a:r>
              <a:rPr lang="en-US" altLang="en-US" b="1">
                <a:effectLst>
                  <a:outerShdw blurRad="38100" dist="38100" dir="2700000" algn="tl">
                    <a:srgbClr val="C0C0C0"/>
                  </a:outerShdw>
                </a:effectLst>
                <a:latin typeface="Times New Roman" panose="02020603050405020304" pitchFamily="18" charset="0"/>
              </a:rPr>
              <a:t> 1 Pet 2:11)</a:t>
            </a:r>
          </a:p>
          <a:p>
            <a:pPr algn="ctr"/>
            <a:r>
              <a:rPr lang="en-US" altLang="en-US" b="1">
                <a:solidFill>
                  <a:srgbClr val="0000CC"/>
                </a:solidFill>
                <a:effectLst>
                  <a:outerShdw blurRad="38100" dist="38100" dir="2700000" algn="tl">
                    <a:srgbClr val="C0C0C0"/>
                  </a:outerShdw>
                </a:effectLst>
                <a:latin typeface="Times New Roman" panose="02020603050405020304" pitchFamily="18" charset="0"/>
              </a:rPr>
              <a:t>Affirmatives to Respect</a:t>
            </a:r>
            <a:r>
              <a:rPr lang="en-US" altLang="en-US" b="1">
                <a:effectLst>
                  <a:outerShdw blurRad="38100" dist="38100" dir="2700000" algn="tl">
                    <a:srgbClr val="C0C0C0"/>
                  </a:outerShdw>
                </a:effectLst>
                <a:latin typeface="Times New Roman" panose="02020603050405020304" pitchFamily="18" charset="0"/>
              </a:rPr>
              <a:t> (</a:t>
            </a:r>
            <a:r>
              <a:rPr lang="en-US" altLang="en-US" b="1" i="1">
                <a:effectLst>
                  <a:outerShdw blurRad="38100" dist="38100" dir="2700000" algn="tl">
                    <a:srgbClr val="C0C0C0"/>
                  </a:outerShdw>
                </a:effectLst>
                <a:latin typeface="Times New Roman" panose="02020603050405020304" pitchFamily="18" charset="0"/>
              </a:rPr>
              <a:t>“He who believes and is baptized will be saved”</a:t>
            </a:r>
            <a:r>
              <a:rPr lang="en-US" altLang="en-US" b="1">
                <a:effectLst>
                  <a:outerShdw blurRad="38100" dist="38100" dir="2700000" algn="tl">
                    <a:srgbClr val="C0C0C0"/>
                  </a:outerShdw>
                </a:effectLst>
                <a:latin typeface="Times New Roman" panose="02020603050405020304" pitchFamily="18" charset="0"/>
              </a:rPr>
              <a:t> Mk 16:16)</a:t>
            </a:r>
          </a:p>
        </p:txBody>
      </p:sp>
      <p:sp>
        <p:nvSpPr>
          <p:cNvPr id="76808" name="AutoShape 8"/>
          <p:cNvSpPr>
            <a:spLocks noChangeArrowheads="1"/>
          </p:cNvSpPr>
          <p:nvPr/>
        </p:nvSpPr>
        <p:spPr bwMode="auto">
          <a:xfrm>
            <a:off x="3276600" y="2362200"/>
            <a:ext cx="2667000" cy="2667000"/>
          </a:xfrm>
          <a:prstGeom prst="wedgeRectCallout">
            <a:avLst>
              <a:gd name="adj1" fmla="val -2144"/>
              <a:gd name="adj2" fmla="val 49644"/>
            </a:avLst>
          </a:prstGeom>
          <a:solidFill>
            <a:srgbClr val="FFFFFF">
              <a:alpha val="64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b="1">
                <a:solidFill>
                  <a:srgbClr val="0000CC"/>
                </a:solidFill>
                <a:effectLst>
                  <a:outerShdw blurRad="38100" dist="38100" dir="2700000" algn="tl">
                    <a:srgbClr val="C0C0C0"/>
                  </a:outerShdw>
                </a:effectLst>
                <a:latin typeface="Times New Roman" panose="02020603050405020304" pitchFamily="18" charset="0"/>
              </a:rPr>
              <a:t>Divinely Approved Examples                 </a:t>
            </a:r>
            <a:r>
              <a:rPr lang="en-US" altLang="en-US" b="1">
                <a:effectLst>
                  <a:outerShdw blurRad="38100" dist="38100" dir="2700000" algn="tl">
                    <a:srgbClr val="C0C0C0"/>
                  </a:outerShdw>
                </a:effectLst>
                <a:latin typeface="Times New Roman" panose="02020603050405020304" pitchFamily="18" charset="0"/>
              </a:rPr>
              <a:t> </a:t>
            </a:r>
          </a:p>
          <a:p>
            <a:pPr algn="ctr"/>
            <a:endParaRPr lang="en-US" altLang="en-US" b="1">
              <a:effectLst>
                <a:outerShdw blurRad="38100" dist="38100" dir="2700000" algn="tl">
                  <a:srgbClr val="C0C0C0"/>
                </a:outerShdw>
              </a:effectLst>
              <a:latin typeface="Times New Roman" panose="02020603050405020304" pitchFamily="18" charset="0"/>
            </a:endParaRPr>
          </a:p>
          <a:p>
            <a:pPr algn="ctr"/>
            <a:r>
              <a:rPr lang="en-US" altLang="en-US" b="1">
                <a:effectLst>
                  <a:outerShdw blurRad="38100" dist="38100" dir="2700000" algn="tl">
                    <a:srgbClr val="C0C0C0"/>
                  </a:outerShdw>
                </a:effectLst>
                <a:latin typeface="Times New Roman" panose="02020603050405020304" pitchFamily="18" charset="0"/>
              </a:rPr>
              <a:t>(</a:t>
            </a:r>
            <a:r>
              <a:rPr lang="en-US" altLang="en-US" b="1" i="1">
                <a:effectLst>
                  <a:outerShdw blurRad="38100" dist="38100" dir="2700000" algn="tl">
                    <a:srgbClr val="C0C0C0"/>
                  </a:outerShdw>
                </a:effectLst>
                <a:latin typeface="Times New Roman" panose="02020603050405020304" pitchFamily="18" charset="0"/>
              </a:rPr>
              <a:t>“Brethren, join in following my example, and note those who so walk, as you have us for a pattern”</a:t>
            </a:r>
            <a:r>
              <a:rPr lang="en-US" altLang="en-US" b="1">
                <a:effectLst>
                  <a:outerShdw blurRad="38100" dist="38100" dir="2700000" algn="tl">
                    <a:srgbClr val="C0C0C0"/>
                  </a:outerShdw>
                </a:effectLst>
                <a:latin typeface="Times New Roman" panose="02020603050405020304" pitchFamily="18" charset="0"/>
              </a:rPr>
              <a:t> Phil 3:17)</a:t>
            </a:r>
          </a:p>
        </p:txBody>
      </p:sp>
      <p:sp>
        <p:nvSpPr>
          <p:cNvPr id="76809" name="AutoShape 9"/>
          <p:cNvSpPr>
            <a:spLocks noChangeArrowheads="1"/>
          </p:cNvSpPr>
          <p:nvPr/>
        </p:nvSpPr>
        <p:spPr bwMode="auto">
          <a:xfrm>
            <a:off x="5943600" y="2362200"/>
            <a:ext cx="2743200" cy="2667000"/>
          </a:xfrm>
          <a:prstGeom prst="wedgeRectCallout">
            <a:avLst>
              <a:gd name="adj1" fmla="val 13194"/>
              <a:gd name="adj2" fmla="val 49644"/>
            </a:avLst>
          </a:prstGeom>
          <a:solidFill>
            <a:srgbClr val="FFFFFF">
              <a:alpha val="64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b="1">
                <a:solidFill>
                  <a:srgbClr val="0000CC"/>
                </a:solidFill>
                <a:effectLst>
                  <a:outerShdw blurRad="38100" dist="38100" dir="2700000" algn="tl">
                    <a:srgbClr val="C0C0C0"/>
                  </a:outerShdw>
                </a:effectLst>
                <a:latin typeface="Times New Roman" panose="02020603050405020304" pitchFamily="18" charset="0"/>
              </a:rPr>
              <a:t>Necessary Inferences                 </a:t>
            </a:r>
            <a:r>
              <a:rPr lang="en-US" altLang="en-US" b="1">
                <a:effectLst>
                  <a:outerShdw blurRad="38100" dist="38100" dir="2700000" algn="tl">
                    <a:srgbClr val="C0C0C0"/>
                  </a:outerShdw>
                </a:effectLst>
                <a:latin typeface="Times New Roman" panose="02020603050405020304" pitchFamily="18" charset="0"/>
              </a:rPr>
              <a:t> </a:t>
            </a:r>
          </a:p>
          <a:p>
            <a:pPr algn="ctr"/>
            <a:endParaRPr lang="en-US" altLang="en-US" b="1">
              <a:effectLst>
                <a:outerShdw blurRad="38100" dist="38100" dir="2700000" algn="tl">
                  <a:srgbClr val="C0C0C0"/>
                </a:outerShdw>
              </a:effectLst>
              <a:latin typeface="Times New Roman" panose="02020603050405020304" pitchFamily="18" charset="0"/>
            </a:endParaRPr>
          </a:p>
          <a:p>
            <a:pPr algn="ctr"/>
            <a:r>
              <a:rPr lang="en-US" altLang="en-US" b="1">
                <a:effectLst>
                  <a:outerShdw blurRad="38100" dist="38100" dir="2700000" algn="tl">
                    <a:srgbClr val="C0C0C0"/>
                  </a:outerShdw>
                </a:effectLst>
                <a:latin typeface="Times New Roman" panose="02020603050405020304" pitchFamily="18" charset="0"/>
              </a:rPr>
              <a:t>(</a:t>
            </a:r>
            <a:r>
              <a:rPr lang="en-US" altLang="en-US" b="1" i="1">
                <a:effectLst>
                  <a:outerShdw blurRad="38100" dist="38100" dir="2700000" algn="tl">
                    <a:srgbClr val="C0C0C0"/>
                  </a:outerShdw>
                </a:effectLst>
                <a:latin typeface="Times New Roman" panose="02020603050405020304" pitchFamily="18" charset="0"/>
              </a:rPr>
              <a:t>“For the priesthood being changed, of necessity there is also a change of the law . . . For it is evident that our Lord arose from Judah . . .”</a:t>
            </a:r>
            <a:r>
              <a:rPr lang="en-US" altLang="en-US" b="1">
                <a:effectLst>
                  <a:outerShdw blurRad="38100" dist="38100" dir="2700000" algn="tl">
                    <a:srgbClr val="C0C0C0"/>
                  </a:outerShdw>
                </a:effectLst>
                <a:latin typeface="Times New Roman" panose="02020603050405020304" pitchFamily="18" charset="0"/>
              </a:rPr>
              <a:t> Heb 7:12-14)</a:t>
            </a:r>
          </a:p>
          <a:p>
            <a:pPr algn="ctr"/>
            <a:endParaRPr lang="en-US" altLang="en-US" b="1">
              <a:effectLst>
                <a:outerShdw blurRad="38100" dist="38100" dir="2700000" algn="tl">
                  <a:srgbClr val="C0C0C0"/>
                </a:outerShdw>
              </a:effectLst>
              <a:latin typeface="Times New Roman" panose="02020603050405020304" pitchFamily="18" charset="0"/>
            </a:endParaRPr>
          </a:p>
        </p:txBody>
      </p:sp>
      <p:sp>
        <p:nvSpPr>
          <p:cNvPr id="76810" name="WordArt 10"/>
          <p:cNvSpPr>
            <a:spLocks noChangeArrowheads="1" noChangeShapeType="1" noTextEdit="1"/>
          </p:cNvSpPr>
          <p:nvPr/>
        </p:nvSpPr>
        <p:spPr bwMode="auto">
          <a:xfrm>
            <a:off x="914400" y="1371600"/>
            <a:ext cx="1981200" cy="819150"/>
          </a:xfrm>
          <a:prstGeom prst="rect">
            <a:avLst/>
          </a:prstGeom>
        </p:spPr>
        <p:txBody>
          <a:bodyPr wrap="none" fromWordArt="1">
            <a:prstTxWarp prst="textPlain">
              <a:avLst>
                <a:gd name="adj" fmla="val 50000"/>
              </a:avLst>
            </a:prstTxWarp>
          </a:bodyPr>
          <a:lstStyle/>
          <a:p>
            <a:pPr algn="ctr"/>
            <a:r>
              <a:rPr lang="en-US" sz="3600" kern="10" dirty="0">
                <a:ln w="9525">
                  <a:solidFill>
                    <a:schemeClr val="tx1"/>
                  </a:solidFill>
                  <a:round/>
                  <a:headEnd/>
                  <a:tailEnd/>
                </a:ln>
                <a:solidFill>
                  <a:srgbClr val="D52D2D"/>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Direct</a:t>
            </a:r>
          </a:p>
          <a:p>
            <a:pPr algn="ctr"/>
            <a:r>
              <a:rPr lang="en-US" sz="3600" kern="10" dirty="0">
                <a:ln w="9525">
                  <a:solidFill>
                    <a:schemeClr val="tx1"/>
                  </a:solidFill>
                  <a:round/>
                  <a:headEnd/>
                  <a:tailEnd/>
                </a:ln>
                <a:solidFill>
                  <a:srgbClr val="D52D2D"/>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Statements</a:t>
            </a:r>
          </a:p>
        </p:txBody>
      </p:sp>
      <p:sp>
        <p:nvSpPr>
          <p:cNvPr id="76811" name="WordArt 11"/>
          <p:cNvSpPr>
            <a:spLocks noChangeArrowheads="1" noChangeShapeType="1" noTextEdit="1"/>
          </p:cNvSpPr>
          <p:nvPr/>
        </p:nvSpPr>
        <p:spPr bwMode="auto">
          <a:xfrm>
            <a:off x="3581400" y="1371600"/>
            <a:ext cx="1981200" cy="819150"/>
          </a:xfrm>
          <a:prstGeom prst="rect">
            <a:avLst/>
          </a:prstGeom>
        </p:spPr>
        <p:txBody>
          <a:bodyPr wrap="none" fromWordArt="1">
            <a:prstTxWarp prst="textPlain">
              <a:avLst>
                <a:gd name="adj" fmla="val 50000"/>
              </a:avLst>
            </a:prstTxWarp>
          </a:bodyPr>
          <a:lstStyle/>
          <a:p>
            <a:pPr algn="ctr"/>
            <a:r>
              <a:rPr lang="en-US" sz="3600" kern="10">
                <a:ln w="9525">
                  <a:solidFill>
                    <a:schemeClr val="tx1"/>
                  </a:solidFill>
                  <a:round/>
                  <a:headEnd/>
                  <a:tailEnd/>
                </a:ln>
                <a:solidFill>
                  <a:srgbClr val="D52D2D"/>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Examples to</a:t>
            </a:r>
          </a:p>
          <a:p>
            <a:pPr algn="ctr"/>
            <a:r>
              <a:rPr lang="en-US" sz="3600" kern="10">
                <a:ln w="9525">
                  <a:solidFill>
                    <a:schemeClr val="tx1"/>
                  </a:solidFill>
                  <a:round/>
                  <a:headEnd/>
                  <a:tailEnd/>
                </a:ln>
                <a:solidFill>
                  <a:srgbClr val="D52D2D"/>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Follow</a:t>
            </a:r>
          </a:p>
        </p:txBody>
      </p:sp>
      <p:sp>
        <p:nvSpPr>
          <p:cNvPr id="76812" name="WordArt 12"/>
          <p:cNvSpPr>
            <a:spLocks noChangeArrowheads="1" noChangeShapeType="1" noTextEdit="1"/>
          </p:cNvSpPr>
          <p:nvPr/>
        </p:nvSpPr>
        <p:spPr bwMode="auto">
          <a:xfrm>
            <a:off x="6400800" y="1371600"/>
            <a:ext cx="1981200" cy="819150"/>
          </a:xfrm>
          <a:prstGeom prst="rect">
            <a:avLst/>
          </a:prstGeom>
        </p:spPr>
        <p:txBody>
          <a:bodyPr wrap="none" fromWordArt="1">
            <a:prstTxWarp prst="textPlain">
              <a:avLst>
                <a:gd name="adj" fmla="val 50000"/>
              </a:avLst>
            </a:prstTxWarp>
          </a:bodyPr>
          <a:lstStyle/>
          <a:p>
            <a:pPr algn="ctr"/>
            <a:r>
              <a:rPr lang="en-US" sz="3600" kern="10">
                <a:ln w="9525">
                  <a:solidFill>
                    <a:schemeClr val="tx1"/>
                  </a:solidFill>
                  <a:round/>
                  <a:headEnd/>
                  <a:tailEnd/>
                </a:ln>
                <a:solidFill>
                  <a:srgbClr val="D52D2D"/>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Forced</a:t>
            </a:r>
          </a:p>
          <a:p>
            <a:pPr algn="ctr"/>
            <a:r>
              <a:rPr lang="en-US" sz="3600" kern="10">
                <a:ln w="9525">
                  <a:solidFill>
                    <a:schemeClr val="tx1"/>
                  </a:solidFill>
                  <a:round/>
                  <a:headEnd/>
                  <a:tailEnd/>
                </a:ln>
                <a:solidFill>
                  <a:srgbClr val="D52D2D"/>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Conclusions</a:t>
            </a:r>
          </a:p>
        </p:txBody>
      </p:sp>
      <p:sp>
        <p:nvSpPr>
          <p:cNvPr id="10" name="WordArt 4" descr="White marble"/>
          <p:cNvSpPr>
            <a:spLocks noChangeArrowheads="1" noChangeShapeType="1" noTextEdit="1"/>
          </p:cNvSpPr>
          <p:nvPr/>
        </p:nvSpPr>
        <p:spPr bwMode="auto">
          <a:xfrm>
            <a:off x="533400" y="372984"/>
            <a:ext cx="8077200" cy="77001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5400" b="1"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Build According to the Pattern</a:t>
            </a:r>
            <a:endParaRPr lang="en-US" sz="5400" b="1" kern="10" spc="3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endParaRPr>
          </a:p>
        </p:txBody>
      </p:sp>
    </p:spTree>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open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 y="1143000"/>
            <a:ext cx="7905750" cy="5330825"/>
          </a:xfrm>
          <a:prstGeom prst="rect">
            <a:avLst/>
          </a:prstGeom>
          <a:noFill/>
          <a:extLst>
            <a:ext uri="{909E8E84-426E-40DD-AFC4-6F175D3DCCD1}">
              <a14:hiddenFill xmlns:a14="http://schemas.microsoft.com/office/drawing/2010/main">
                <a:solidFill>
                  <a:srgbClr val="FFFFFF"/>
                </a:solidFill>
              </a14:hiddenFill>
            </a:ext>
          </a:extLst>
        </p:spPr>
      </p:pic>
      <p:sp>
        <p:nvSpPr>
          <p:cNvPr id="67588" name="Text Box 4"/>
          <p:cNvSpPr txBox="1">
            <a:spLocks noChangeArrowheads="1"/>
          </p:cNvSpPr>
          <p:nvPr/>
        </p:nvSpPr>
        <p:spPr bwMode="auto">
          <a:xfrm>
            <a:off x="609600" y="1295400"/>
            <a:ext cx="7924800" cy="427038"/>
          </a:xfrm>
          <a:prstGeom prst="rect">
            <a:avLst/>
          </a:prstGeom>
          <a:gradFill rotWithShape="1">
            <a:gsLst>
              <a:gs pos="0">
                <a:srgbClr val="FFFFFF">
                  <a:alpha val="60001"/>
                </a:srgbClr>
              </a:gs>
              <a:gs pos="100000">
                <a:srgbClr val="FFFFFF">
                  <a:alpha val="60001"/>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
                <a:srgbClr val="CC3300"/>
              </a:buClr>
              <a:buSzPct val="125000"/>
              <a:buFont typeface="Wingdings" panose="05000000000000000000" pitchFamily="2" charset="2"/>
              <a:buNone/>
            </a:pPr>
            <a:r>
              <a:rPr lang="en-US" altLang="en-US" sz="2200" b="1" dirty="0">
                <a:effectLst>
                  <a:outerShdw blurRad="38100" dist="38100" dir="2700000" algn="tl">
                    <a:srgbClr val="C0C0C0"/>
                  </a:outerShdw>
                </a:effectLst>
              </a:rPr>
              <a:t>Jesus &amp; Apostles/Prophets </a:t>
            </a:r>
            <a:r>
              <a:rPr lang="en-US" altLang="en-US" sz="2200" b="1" dirty="0">
                <a:ln>
                  <a:solidFill>
                    <a:srgbClr val="C00000"/>
                  </a:solidFill>
                </a:ln>
                <a:solidFill>
                  <a:sysClr val="windowText" lastClr="000000"/>
                </a:solidFill>
                <a:effectLst>
                  <a:outerShdw blurRad="38100" dist="38100" dir="2700000" algn="tl">
                    <a:srgbClr val="C0C0C0"/>
                  </a:outerShdw>
                </a:effectLst>
              </a:rPr>
              <a:t>have given direct statements</a:t>
            </a:r>
            <a:r>
              <a:rPr lang="en-US" altLang="en-US" sz="2200" b="1" dirty="0">
                <a:effectLst>
                  <a:outerShdw blurRad="38100" dist="38100" dir="2700000" algn="tl">
                    <a:srgbClr val="C0C0C0"/>
                  </a:outerShdw>
                </a:effectLst>
              </a:rPr>
              <a:t>,</a:t>
            </a:r>
          </a:p>
        </p:txBody>
      </p:sp>
      <p:sp>
        <p:nvSpPr>
          <p:cNvPr id="67589" name="Text Box 5"/>
          <p:cNvSpPr txBox="1">
            <a:spLocks noChangeArrowheads="1"/>
          </p:cNvSpPr>
          <p:nvPr/>
        </p:nvSpPr>
        <p:spPr bwMode="auto">
          <a:xfrm>
            <a:off x="1828800" y="4648200"/>
            <a:ext cx="5486400" cy="923925"/>
          </a:xfrm>
          <a:prstGeom prst="rect">
            <a:avLst/>
          </a:prstGeom>
          <a:gradFill rotWithShape="1">
            <a:gsLst>
              <a:gs pos="0">
                <a:srgbClr val="FFFFFF">
                  <a:alpha val="60001"/>
                </a:srgbClr>
              </a:gs>
              <a:gs pos="100000">
                <a:srgbClr val="FFFFFF">
                  <a:alpha val="60001"/>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dirty="0">
                <a:effectLst>
                  <a:outerShdw blurRad="38100" dist="38100" dir="2700000" algn="tl">
                    <a:srgbClr val="C0C0C0"/>
                  </a:outerShdw>
                </a:effectLst>
              </a:rPr>
              <a:t>Commands to Follow:</a:t>
            </a:r>
          </a:p>
          <a:p>
            <a:pPr algn="ctr">
              <a:spcBef>
                <a:spcPct val="50000"/>
              </a:spcBef>
            </a:pPr>
            <a:r>
              <a:rPr lang="en-US" altLang="en-US" sz="2000" b="1" dirty="0">
                <a:ln>
                  <a:solidFill>
                    <a:srgbClr val="C00000"/>
                  </a:solidFill>
                </a:ln>
                <a:solidFill>
                  <a:sysClr val="windowText" lastClr="000000"/>
                </a:solidFill>
                <a:effectLst>
                  <a:outerShdw blurRad="38100" dist="38100" dir="2700000" algn="tl">
                    <a:srgbClr val="C0C0C0"/>
                  </a:outerShdw>
                </a:effectLst>
              </a:rPr>
              <a:t>Jn 14:15; 1 Cor 11:25; Eph 5:19; 2 Pet 3:1-2</a:t>
            </a:r>
          </a:p>
        </p:txBody>
      </p:sp>
      <p:sp>
        <p:nvSpPr>
          <p:cNvPr id="67590" name="Text Box 6"/>
          <p:cNvSpPr txBox="1">
            <a:spLocks noChangeArrowheads="1"/>
          </p:cNvSpPr>
          <p:nvPr/>
        </p:nvSpPr>
        <p:spPr bwMode="auto">
          <a:xfrm>
            <a:off x="1819275" y="4648200"/>
            <a:ext cx="5486400" cy="923925"/>
          </a:xfrm>
          <a:prstGeom prst="rect">
            <a:avLst/>
          </a:prstGeom>
          <a:gradFill rotWithShape="1">
            <a:gsLst>
              <a:gs pos="0">
                <a:srgbClr val="FFFFFF">
                  <a:alpha val="60001"/>
                </a:srgbClr>
              </a:gs>
              <a:gs pos="100000">
                <a:srgbClr val="FFFFFF">
                  <a:alpha val="60001"/>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b="1" dirty="0">
                <a:effectLst>
                  <a:outerShdw blurRad="38100" dist="38100" dir="2700000" algn="tl">
                    <a:srgbClr val="C0C0C0"/>
                  </a:outerShdw>
                </a:effectLst>
              </a:rPr>
              <a:t>Prohibitions to Avoid:</a:t>
            </a:r>
          </a:p>
          <a:p>
            <a:pPr algn="ctr">
              <a:spcBef>
                <a:spcPct val="50000"/>
              </a:spcBef>
            </a:pPr>
            <a:r>
              <a:rPr lang="en-US" altLang="en-US" sz="2000" b="1" dirty="0">
                <a:ln>
                  <a:solidFill>
                    <a:srgbClr val="C00000"/>
                  </a:solidFill>
                </a:ln>
                <a:solidFill>
                  <a:sysClr val="windowText" lastClr="000000"/>
                </a:solidFill>
                <a:effectLst>
                  <a:outerShdw blurRad="38100" dist="38100" dir="2700000" algn="tl">
                    <a:srgbClr val="C0C0C0"/>
                  </a:outerShdw>
                </a:effectLst>
              </a:rPr>
              <a:t>1 Pet 2:11; 1 Thess 4:3; 1 Thess 5:22</a:t>
            </a:r>
          </a:p>
        </p:txBody>
      </p:sp>
      <p:sp>
        <p:nvSpPr>
          <p:cNvPr id="67591" name="Text Box 7"/>
          <p:cNvSpPr txBox="1">
            <a:spLocks noChangeArrowheads="1"/>
          </p:cNvSpPr>
          <p:nvPr/>
        </p:nvSpPr>
        <p:spPr bwMode="auto">
          <a:xfrm>
            <a:off x="1819275" y="4637088"/>
            <a:ext cx="5486400" cy="923925"/>
          </a:xfrm>
          <a:prstGeom prst="rect">
            <a:avLst/>
          </a:prstGeom>
          <a:gradFill rotWithShape="1">
            <a:gsLst>
              <a:gs pos="0">
                <a:srgbClr val="FFFFFF">
                  <a:alpha val="60001"/>
                </a:srgbClr>
              </a:gs>
              <a:gs pos="100000">
                <a:srgbClr val="FFFFFF">
                  <a:alpha val="60001"/>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dirty="0">
                <a:effectLst>
                  <a:outerShdw blurRad="38100" dist="38100" dir="2700000" algn="tl">
                    <a:srgbClr val="C0C0C0"/>
                  </a:outerShdw>
                </a:effectLst>
              </a:rPr>
              <a:t>Affirmatives to Respect:</a:t>
            </a:r>
          </a:p>
          <a:p>
            <a:pPr algn="ctr">
              <a:spcBef>
                <a:spcPct val="50000"/>
              </a:spcBef>
            </a:pPr>
            <a:r>
              <a:rPr lang="en-US" altLang="en-US" sz="2000" b="1" dirty="0">
                <a:ln>
                  <a:solidFill>
                    <a:srgbClr val="C00000"/>
                  </a:solidFill>
                </a:ln>
                <a:solidFill>
                  <a:sysClr val="windowText" lastClr="000000"/>
                </a:solidFill>
                <a:effectLst>
                  <a:outerShdw blurRad="38100" dist="38100" dir="2700000" algn="tl">
                    <a:srgbClr val="C0C0C0"/>
                  </a:outerShdw>
                </a:effectLst>
              </a:rPr>
              <a:t>Mk 16:16; Matt 10:37-38; </a:t>
            </a:r>
            <a:r>
              <a:rPr lang="en-US" altLang="en-US" sz="2000" b="1" dirty="0" err="1">
                <a:ln>
                  <a:solidFill>
                    <a:srgbClr val="C00000"/>
                  </a:solidFill>
                </a:ln>
                <a:solidFill>
                  <a:sysClr val="windowText" lastClr="000000"/>
                </a:solidFill>
                <a:effectLst>
                  <a:outerShdw blurRad="38100" dist="38100" dir="2700000" algn="tl">
                    <a:srgbClr val="C0C0C0"/>
                  </a:outerShdw>
                </a:effectLst>
              </a:rPr>
              <a:t>Lk</a:t>
            </a:r>
            <a:r>
              <a:rPr lang="en-US" altLang="en-US" sz="2000" b="1" dirty="0">
                <a:ln>
                  <a:solidFill>
                    <a:srgbClr val="C00000"/>
                  </a:solidFill>
                </a:ln>
                <a:solidFill>
                  <a:sysClr val="windowText" lastClr="000000"/>
                </a:solidFill>
                <a:effectLst>
                  <a:outerShdw blurRad="38100" dist="38100" dir="2700000" algn="tl">
                    <a:srgbClr val="C0C0C0"/>
                  </a:outerShdw>
                </a:effectLst>
              </a:rPr>
              <a:t> 10:16</a:t>
            </a:r>
          </a:p>
        </p:txBody>
      </p:sp>
      <p:sp>
        <p:nvSpPr>
          <p:cNvPr id="67592" name="Text Box 8"/>
          <p:cNvSpPr txBox="1">
            <a:spLocks noChangeArrowheads="1"/>
          </p:cNvSpPr>
          <p:nvPr/>
        </p:nvSpPr>
        <p:spPr bwMode="auto">
          <a:xfrm>
            <a:off x="609600" y="1828800"/>
            <a:ext cx="7924800" cy="762000"/>
          </a:xfrm>
          <a:prstGeom prst="rect">
            <a:avLst/>
          </a:prstGeom>
          <a:gradFill rotWithShape="1">
            <a:gsLst>
              <a:gs pos="0">
                <a:srgbClr val="FFFFFF">
                  <a:alpha val="60001"/>
                </a:srgbClr>
              </a:gs>
              <a:gs pos="100000">
                <a:srgbClr val="FFFFFF">
                  <a:alpha val="60001"/>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
                <a:srgbClr val="CC3300"/>
              </a:buClr>
              <a:buSzPct val="125000"/>
              <a:buFont typeface="Wingdings" panose="05000000000000000000" pitchFamily="2" charset="2"/>
              <a:buNone/>
            </a:pPr>
            <a:r>
              <a:rPr lang="en-US" altLang="en-US" sz="2200" b="1" dirty="0">
                <a:effectLst>
                  <a:outerShdw blurRad="38100" dist="38100" dir="2700000" algn="tl">
                    <a:srgbClr val="C0C0C0"/>
                  </a:outerShdw>
                </a:effectLst>
              </a:rPr>
              <a:t>Jesus &amp; Apostles/Prophets </a:t>
            </a:r>
            <a:r>
              <a:rPr lang="en-US" altLang="en-US" sz="2200" b="1" dirty="0">
                <a:ln>
                  <a:solidFill>
                    <a:srgbClr val="C00000"/>
                  </a:solidFill>
                </a:ln>
                <a:effectLst>
                  <a:outerShdw blurRad="38100" dist="38100" dir="2700000" algn="tl">
                    <a:srgbClr val="C0C0C0"/>
                  </a:outerShdw>
                </a:effectLst>
              </a:rPr>
              <a:t>have given divinely approved examples we must </a:t>
            </a:r>
            <a:r>
              <a:rPr lang="en-US" altLang="en-US" sz="2200" b="1" dirty="0" smtClean="0">
                <a:ln>
                  <a:solidFill>
                    <a:srgbClr val="C00000"/>
                  </a:solidFill>
                </a:ln>
                <a:effectLst>
                  <a:outerShdw blurRad="38100" dist="38100" dir="2700000" algn="tl">
                    <a:srgbClr val="C0C0C0"/>
                  </a:outerShdw>
                </a:effectLst>
              </a:rPr>
              <a:t>follow</a:t>
            </a:r>
            <a:r>
              <a:rPr lang="en-US" altLang="en-US" sz="2200" b="1" dirty="0" smtClean="0">
                <a:effectLst>
                  <a:outerShdw blurRad="38100" dist="38100" dir="2700000" algn="tl">
                    <a:srgbClr val="C0C0C0"/>
                  </a:outerShdw>
                </a:effectLst>
              </a:rPr>
              <a:t>: </a:t>
            </a:r>
            <a:endParaRPr lang="en-US" altLang="en-US" sz="2200" b="1" dirty="0">
              <a:effectLst>
                <a:outerShdw blurRad="38100" dist="38100" dir="2700000" algn="tl">
                  <a:srgbClr val="C0C0C0"/>
                </a:outerShdw>
              </a:effectLst>
            </a:endParaRPr>
          </a:p>
        </p:txBody>
      </p:sp>
      <p:sp>
        <p:nvSpPr>
          <p:cNvPr id="67593" name="Text Box 9"/>
          <p:cNvSpPr txBox="1">
            <a:spLocks noChangeArrowheads="1"/>
          </p:cNvSpPr>
          <p:nvPr/>
        </p:nvSpPr>
        <p:spPr bwMode="auto">
          <a:xfrm>
            <a:off x="1828800" y="4098925"/>
            <a:ext cx="5486400" cy="1473200"/>
          </a:xfrm>
          <a:prstGeom prst="rect">
            <a:avLst/>
          </a:prstGeom>
          <a:gradFill rotWithShape="1">
            <a:gsLst>
              <a:gs pos="0">
                <a:srgbClr val="FFFFFF">
                  <a:alpha val="60001"/>
                </a:srgbClr>
              </a:gs>
              <a:gs pos="100000">
                <a:srgbClr val="FFFFFF">
                  <a:alpha val="60001"/>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dirty="0">
                <a:ln>
                  <a:solidFill>
                    <a:srgbClr val="C00000"/>
                  </a:solidFill>
                </a:ln>
                <a:solidFill>
                  <a:sysClr val="windowText" lastClr="000000"/>
                </a:solidFill>
                <a:effectLst>
                  <a:outerShdw blurRad="38100" dist="38100" dir="2700000" algn="tl">
                    <a:srgbClr val="C0C0C0"/>
                  </a:outerShdw>
                </a:effectLst>
              </a:rPr>
              <a:t>Phil 3:17; Phil 4:9; 1 Cor 11:1</a:t>
            </a:r>
          </a:p>
          <a:p>
            <a:pPr algn="ctr">
              <a:spcBef>
                <a:spcPct val="50000"/>
              </a:spcBef>
            </a:pPr>
            <a:r>
              <a:rPr lang="en-US" altLang="en-US" sz="2000" b="1" dirty="0">
                <a:effectLst>
                  <a:outerShdw blurRad="38100" dist="38100" dir="2700000" algn="tl">
                    <a:srgbClr val="C0C0C0"/>
                  </a:outerShdw>
                </a:effectLst>
              </a:rPr>
              <a:t>Unless there is compelling </a:t>
            </a:r>
            <a:r>
              <a:rPr lang="en-US" altLang="en-US" sz="2000" b="1" dirty="0" smtClean="0">
                <a:effectLst>
                  <a:outerShdw blurRad="38100" dist="38100" dir="2700000" algn="tl">
                    <a:srgbClr val="C0C0C0"/>
                  </a:outerShdw>
                </a:effectLst>
              </a:rPr>
              <a:t>evidence in </a:t>
            </a:r>
            <a:r>
              <a:rPr lang="en-US" altLang="en-US" sz="2000" b="1" dirty="0">
                <a:effectLst>
                  <a:outerShdw blurRad="38100" dist="38100" dir="2700000" algn="tl">
                    <a:srgbClr val="C0C0C0"/>
                  </a:outerShdw>
                </a:effectLst>
              </a:rPr>
              <a:t>the text to disregard approved examples, we must regard them to be authoritative.</a:t>
            </a:r>
          </a:p>
        </p:txBody>
      </p:sp>
      <p:sp>
        <p:nvSpPr>
          <p:cNvPr id="10" name="WordArt 4" descr="White marble"/>
          <p:cNvSpPr>
            <a:spLocks noChangeArrowheads="1" noChangeShapeType="1" noTextEdit="1"/>
          </p:cNvSpPr>
          <p:nvPr/>
        </p:nvSpPr>
        <p:spPr bwMode="auto">
          <a:xfrm>
            <a:off x="533400" y="372984"/>
            <a:ext cx="8077200" cy="77001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5400" b="1"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Build According to the Pattern</a:t>
            </a:r>
            <a:endParaRPr lang="en-US" sz="5400" b="1" kern="10" spc="3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wipe(left)">
                                      <p:cBhvr>
                                        <p:cTn id="7" dur="2000"/>
                                        <p:tgtEl>
                                          <p:spTgt spid="675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67589"/>
                                        </p:tgtEl>
                                        <p:attrNameLst>
                                          <p:attrName>style.visibility</p:attrName>
                                        </p:attrNameLst>
                                      </p:cBhvr>
                                      <p:to>
                                        <p:strVal val="visible"/>
                                      </p:to>
                                    </p:set>
                                    <p:anim calcmode="lin" valueType="num">
                                      <p:cBhvr>
                                        <p:cTn id="12" dur="2000" fill="hold"/>
                                        <p:tgtEl>
                                          <p:spTgt spid="67589"/>
                                        </p:tgtEl>
                                        <p:attrNameLst>
                                          <p:attrName>ppt_w</p:attrName>
                                        </p:attrNameLst>
                                      </p:cBhvr>
                                      <p:tavLst>
                                        <p:tav tm="0">
                                          <p:val>
                                            <p:fltVal val="0"/>
                                          </p:val>
                                        </p:tav>
                                        <p:tav tm="100000">
                                          <p:val>
                                            <p:strVal val="#ppt_w"/>
                                          </p:val>
                                        </p:tav>
                                      </p:tavLst>
                                    </p:anim>
                                    <p:anim calcmode="lin" valueType="num">
                                      <p:cBhvr>
                                        <p:cTn id="13" dur="2000" fill="hold"/>
                                        <p:tgtEl>
                                          <p:spTgt spid="67589"/>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xit" presetSubtype="0" fill="hold" grpId="1" nodeType="clickEffect">
                                  <p:stCondLst>
                                    <p:cond delay="0"/>
                                  </p:stCondLst>
                                  <p:childTnLst>
                                    <p:anim calcmode="lin" valueType="num">
                                      <p:cBhvr>
                                        <p:cTn id="17" dur="1000"/>
                                        <p:tgtEl>
                                          <p:spTgt spid="67589"/>
                                        </p:tgtEl>
                                        <p:attrNameLst>
                                          <p:attrName>ppt_w</p:attrName>
                                        </p:attrNameLst>
                                      </p:cBhvr>
                                      <p:tavLst>
                                        <p:tav tm="0">
                                          <p:val>
                                            <p:strVal val="ppt_w"/>
                                          </p:val>
                                        </p:tav>
                                        <p:tav tm="100000">
                                          <p:val>
                                            <p:fltVal val="0"/>
                                          </p:val>
                                        </p:tav>
                                      </p:tavLst>
                                    </p:anim>
                                    <p:anim calcmode="lin" valueType="num">
                                      <p:cBhvr>
                                        <p:cTn id="18" dur="1000"/>
                                        <p:tgtEl>
                                          <p:spTgt spid="67589"/>
                                        </p:tgtEl>
                                        <p:attrNameLst>
                                          <p:attrName>ppt_h</p:attrName>
                                        </p:attrNameLst>
                                      </p:cBhvr>
                                      <p:tavLst>
                                        <p:tav tm="0">
                                          <p:val>
                                            <p:strVal val="ppt_h"/>
                                          </p:val>
                                        </p:tav>
                                        <p:tav tm="100000">
                                          <p:val>
                                            <p:fltVal val="0"/>
                                          </p:val>
                                        </p:tav>
                                      </p:tavLst>
                                    </p:anim>
                                    <p:animEffect transition="out" filter="fade">
                                      <p:cBhvr>
                                        <p:cTn id="19" dur="1000"/>
                                        <p:tgtEl>
                                          <p:spTgt spid="67589"/>
                                        </p:tgtEl>
                                      </p:cBhvr>
                                    </p:animEffect>
                                    <p:set>
                                      <p:cBhvr>
                                        <p:cTn id="20" dur="1" fill="hold">
                                          <p:stCondLst>
                                            <p:cond delay="999"/>
                                          </p:stCondLst>
                                        </p:cTn>
                                        <p:tgtEl>
                                          <p:spTgt spid="67589"/>
                                        </p:tgtEl>
                                        <p:attrNameLst>
                                          <p:attrName>style.visibility</p:attrName>
                                        </p:attrNameLst>
                                      </p:cBhvr>
                                      <p:to>
                                        <p:strVal val="hidden"/>
                                      </p:to>
                                    </p:set>
                                  </p:childTnLst>
                                </p:cTn>
                              </p:par>
                              <p:par>
                                <p:cTn id="21" presetID="23" presetClass="entr" presetSubtype="16" fill="hold" grpId="0" nodeType="withEffect">
                                  <p:stCondLst>
                                    <p:cond delay="0"/>
                                  </p:stCondLst>
                                  <p:childTnLst>
                                    <p:set>
                                      <p:cBhvr>
                                        <p:cTn id="22" dur="1" fill="hold">
                                          <p:stCondLst>
                                            <p:cond delay="0"/>
                                          </p:stCondLst>
                                        </p:cTn>
                                        <p:tgtEl>
                                          <p:spTgt spid="67590"/>
                                        </p:tgtEl>
                                        <p:attrNameLst>
                                          <p:attrName>style.visibility</p:attrName>
                                        </p:attrNameLst>
                                      </p:cBhvr>
                                      <p:to>
                                        <p:strVal val="visible"/>
                                      </p:to>
                                    </p:set>
                                    <p:anim calcmode="lin" valueType="num">
                                      <p:cBhvr>
                                        <p:cTn id="23" dur="2000" fill="hold"/>
                                        <p:tgtEl>
                                          <p:spTgt spid="67590"/>
                                        </p:tgtEl>
                                        <p:attrNameLst>
                                          <p:attrName>ppt_w</p:attrName>
                                        </p:attrNameLst>
                                      </p:cBhvr>
                                      <p:tavLst>
                                        <p:tav tm="0">
                                          <p:val>
                                            <p:fltVal val="0"/>
                                          </p:val>
                                        </p:tav>
                                        <p:tav tm="100000">
                                          <p:val>
                                            <p:strVal val="#ppt_w"/>
                                          </p:val>
                                        </p:tav>
                                      </p:tavLst>
                                    </p:anim>
                                    <p:anim calcmode="lin" valueType="num">
                                      <p:cBhvr>
                                        <p:cTn id="24" dur="2000" fill="hold"/>
                                        <p:tgtEl>
                                          <p:spTgt spid="67590"/>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xit" presetSubtype="0" fill="hold" grpId="1" nodeType="clickEffect">
                                  <p:stCondLst>
                                    <p:cond delay="0"/>
                                  </p:stCondLst>
                                  <p:childTnLst>
                                    <p:anim calcmode="lin" valueType="num">
                                      <p:cBhvr>
                                        <p:cTn id="28" dur="1000"/>
                                        <p:tgtEl>
                                          <p:spTgt spid="67590"/>
                                        </p:tgtEl>
                                        <p:attrNameLst>
                                          <p:attrName>ppt_w</p:attrName>
                                        </p:attrNameLst>
                                      </p:cBhvr>
                                      <p:tavLst>
                                        <p:tav tm="0">
                                          <p:val>
                                            <p:strVal val="ppt_w"/>
                                          </p:val>
                                        </p:tav>
                                        <p:tav tm="100000">
                                          <p:val>
                                            <p:fltVal val="0"/>
                                          </p:val>
                                        </p:tav>
                                      </p:tavLst>
                                    </p:anim>
                                    <p:anim calcmode="lin" valueType="num">
                                      <p:cBhvr>
                                        <p:cTn id="29" dur="1000"/>
                                        <p:tgtEl>
                                          <p:spTgt spid="67590"/>
                                        </p:tgtEl>
                                        <p:attrNameLst>
                                          <p:attrName>ppt_h</p:attrName>
                                        </p:attrNameLst>
                                      </p:cBhvr>
                                      <p:tavLst>
                                        <p:tav tm="0">
                                          <p:val>
                                            <p:strVal val="ppt_h"/>
                                          </p:val>
                                        </p:tav>
                                        <p:tav tm="100000">
                                          <p:val>
                                            <p:fltVal val="0"/>
                                          </p:val>
                                        </p:tav>
                                      </p:tavLst>
                                    </p:anim>
                                    <p:animEffect transition="out" filter="fade">
                                      <p:cBhvr>
                                        <p:cTn id="30" dur="1000"/>
                                        <p:tgtEl>
                                          <p:spTgt spid="67590"/>
                                        </p:tgtEl>
                                      </p:cBhvr>
                                    </p:animEffect>
                                    <p:set>
                                      <p:cBhvr>
                                        <p:cTn id="31" dur="1" fill="hold">
                                          <p:stCondLst>
                                            <p:cond delay="999"/>
                                          </p:stCondLst>
                                        </p:cTn>
                                        <p:tgtEl>
                                          <p:spTgt spid="67590"/>
                                        </p:tgtEl>
                                        <p:attrNameLst>
                                          <p:attrName>style.visibility</p:attrName>
                                        </p:attrNameLst>
                                      </p:cBhvr>
                                      <p:to>
                                        <p:strVal val="hidden"/>
                                      </p:to>
                                    </p:set>
                                  </p:childTnLst>
                                </p:cTn>
                              </p:par>
                              <p:par>
                                <p:cTn id="32" presetID="23" presetClass="entr" presetSubtype="16" fill="hold" grpId="0" nodeType="withEffect">
                                  <p:stCondLst>
                                    <p:cond delay="0"/>
                                  </p:stCondLst>
                                  <p:childTnLst>
                                    <p:set>
                                      <p:cBhvr>
                                        <p:cTn id="33" dur="1" fill="hold">
                                          <p:stCondLst>
                                            <p:cond delay="0"/>
                                          </p:stCondLst>
                                        </p:cTn>
                                        <p:tgtEl>
                                          <p:spTgt spid="67591"/>
                                        </p:tgtEl>
                                        <p:attrNameLst>
                                          <p:attrName>style.visibility</p:attrName>
                                        </p:attrNameLst>
                                      </p:cBhvr>
                                      <p:to>
                                        <p:strVal val="visible"/>
                                      </p:to>
                                    </p:set>
                                    <p:anim calcmode="lin" valueType="num">
                                      <p:cBhvr>
                                        <p:cTn id="34" dur="2000" fill="hold"/>
                                        <p:tgtEl>
                                          <p:spTgt spid="67591"/>
                                        </p:tgtEl>
                                        <p:attrNameLst>
                                          <p:attrName>ppt_w</p:attrName>
                                        </p:attrNameLst>
                                      </p:cBhvr>
                                      <p:tavLst>
                                        <p:tav tm="0">
                                          <p:val>
                                            <p:fltVal val="0"/>
                                          </p:val>
                                        </p:tav>
                                        <p:tav tm="100000">
                                          <p:val>
                                            <p:strVal val="#ppt_w"/>
                                          </p:val>
                                        </p:tav>
                                      </p:tavLst>
                                    </p:anim>
                                    <p:anim calcmode="lin" valueType="num">
                                      <p:cBhvr>
                                        <p:cTn id="35" dur="2000" fill="hold"/>
                                        <p:tgtEl>
                                          <p:spTgt spid="67591"/>
                                        </p:tgtEl>
                                        <p:attrNameLst>
                                          <p:attrName>ppt_h</p:attrName>
                                        </p:attrNameLst>
                                      </p:cBhvr>
                                      <p:tavLst>
                                        <p:tav tm="0">
                                          <p:val>
                                            <p:fltVal val="0"/>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7592"/>
                                        </p:tgtEl>
                                        <p:attrNameLst>
                                          <p:attrName>style.visibility</p:attrName>
                                        </p:attrNameLst>
                                      </p:cBhvr>
                                      <p:to>
                                        <p:strVal val="visible"/>
                                      </p:to>
                                    </p:set>
                                    <p:animEffect transition="in" filter="wipe(left)">
                                      <p:cBhvr>
                                        <p:cTn id="40" dur="2000"/>
                                        <p:tgtEl>
                                          <p:spTgt spid="67592"/>
                                        </p:tgtEl>
                                      </p:cBhvr>
                                    </p:animEffect>
                                  </p:childTnLst>
                                </p:cTn>
                              </p:par>
                              <p:par>
                                <p:cTn id="41" presetID="53" presetClass="exit" presetSubtype="0" fill="hold" grpId="1" nodeType="withEffect">
                                  <p:stCondLst>
                                    <p:cond delay="0"/>
                                  </p:stCondLst>
                                  <p:childTnLst>
                                    <p:anim calcmode="lin" valueType="num">
                                      <p:cBhvr>
                                        <p:cTn id="42" dur="1000"/>
                                        <p:tgtEl>
                                          <p:spTgt spid="67591"/>
                                        </p:tgtEl>
                                        <p:attrNameLst>
                                          <p:attrName>ppt_w</p:attrName>
                                        </p:attrNameLst>
                                      </p:cBhvr>
                                      <p:tavLst>
                                        <p:tav tm="0">
                                          <p:val>
                                            <p:strVal val="ppt_w"/>
                                          </p:val>
                                        </p:tav>
                                        <p:tav tm="100000">
                                          <p:val>
                                            <p:fltVal val="0"/>
                                          </p:val>
                                        </p:tav>
                                      </p:tavLst>
                                    </p:anim>
                                    <p:anim calcmode="lin" valueType="num">
                                      <p:cBhvr>
                                        <p:cTn id="43" dur="1000"/>
                                        <p:tgtEl>
                                          <p:spTgt spid="67591"/>
                                        </p:tgtEl>
                                        <p:attrNameLst>
                                          <p:attrName>ppt_h</p:attrName>
                                        </p:attrNameLst>
                                      </p:cBhvr>
                                      <p:tavLst>
                                        <p:tav tm="0">
                                          <p:val>
                                            <p:strVal val="ppt_h"/>
                                          </p:val>
                                        </p:tav>
                                        <p:tav tm="100000">
                                          <p:val>
                                            <p:fltVal val="0"/>
                                          </p:val>
                                        </p:tav>
                                      </p:tavLst>
                                    </p:anim>
                                    <p:animEffect transition="out" filter="fade">
                                      <p:cBhvr>
                                        <p:cTn id="44" dur="1000"/>
                                        <p:tgtEl>
                                          <p:spTgt spid="67591"/>
                                        </p:tgtEl>
                                      </p:cBhvr>
                                    </p:animEffect>
                                    <p:set>
                                      <p:cBhvr>
                                        <p:cTn id="45" dur="1" fill="hold">
                                          <p:stCondLst>
                                            <p:cond delay="999"/>
                                          </p:stCondLst>
                                        </p:cTn>
                                        <p:tgtEl>
                                          <p:spTgt spid="67591"/>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3" presetClass="entr" presetSubtype="16" fill="hold" grpId="0" nodeType="clickEffect">
                                  <p:stCondLst>
                                    <p:cond delay="0"/>
                                  </p:stCondLst>
                                  <p:childTnLst>
                                    <p:set>
                                      <p:cBhvr>
                                        <p:cTn id="49" dur="1" fill="hold">
                                          <p:stCondLst>
                                            <p:cond delay="0"/>
                                          </p:stCondLst>
                                        </p:cTn>
                                        <p:tgtEl>
                                          <p:spTgt spid="67593"/>
                                        </p:tgtEl>
                                        <p:attrNameLst>
                                          <p:attrName>style.visibility</p:attrName>
                                        </p:attrNameLst>
                                      </p:cBhvr>
                                      <p:to>
                                        <p:strVal val="visible"/>
                                      </p:to>
                                    </p:set>
                                    <p:anim calcmode="lin" valueType="num">
                                      <p:cBhvr>
                                        <p:cTn id="50" dur="2000" fill="hold"/>
                                        <p:tgtEl>
                                          <p:spTgt spid="67593"/>
                                        </p:tgtEl>
                                        <p:attrNameLst>
                                          <p:attrName>ppt_w</p:attrName>
                                        </p:attrNameLst>
                                      </p:cBhvr>
                                      <p:tavLst>
                                        <p:tav tm="0">
                                          <p:val>
                                            <p:fltVal val="0"/>
                                          </p:val>
                                        </p:tav>
                                        <p:tav tm="100000">
                                          <p:val>
                                            <p:strVal val="#ppt_w"/>
                                          </p:val>
                                        </p:tav>
                                      </p:tavLst>
                                    </p:anim>
                                    <p:anim calcmode="lin" valueType="num">
                                      <p:cBhvr>
                                        <p:cTn id="51" dur="2000" fill="hold"/>
                                        <p:tgtEl>
                                          <p:spTgt spid="675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p:bldP spid="67589" grpId="0" animBg="1"/>
      <p:bldP spid="67589" grpId="1" animBg="1"/>
      <p:bldP spid="67590" grpId="0" animBg="1"/>
      <p:bldP spid="67590" grpId="1" animBg="1"/>
      <p:bldP spid="67591" grpId="0" animBg="1"/>
      <p:bldP spid="67591" grpId="1" animBg="1"/>
      <p:bldP spid="67592" grpId="0" animBg="1"/>
      <p:bldP spid="6759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open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 y="1143000"/>
            <a:ext cx="7905750" cy="5330825"/>
          </a:xfrm>
          <a:prstGeom prst="rect">
            <a:avLst/>
          </a:prstGeom>
          <a:noFill/>
          <a:extLst>
            <a:ext uri="{909E8E84-426E-40DD-AFC4-6F175D3DCCD1}">
              <a14:hiddenFill xmlns:a14="http://schemas.microsoft.com/office/drawing/2010/main">
                <a:solidFill>
                  <a:srgbClr val="FFFFFF"/>
                </a:solidFill>
              </a14:hiddenFill>
            </a:ext>
          </a:extLst>
        </p:spPr>
      </p:pic>
      <p:sp>
        <p:nvSpPr>
          <p:cNvPr id="66568" name="Text Box 8"/>
          <p:cNvSpPr txBox="1">
            <a:spLocks noChangeArrowheads="1"/>
          </p:cNvSpPr>
          <p:nvPr/>
        </p:nvSpPr>
        <p:spPr bwMode="auto">
          <a:xfrm>
            <a:off x="609600" y="3657600"/>
            <a:ext cx="7924800" cy="2439988"/>
          </a:xfrm>
          <a:prstGeom prst="rect">
            <a:avLst/>
          </a:prstGeom>
          <a:solidFill>
            <a:srgbClr val="DDDDDD">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
                <a:srgbClr val="CC3300"/>
              </a:buClr>
              <a:buSzPct val="125000"/>
              <a:buFont typeface="Wingdings" panose="05000000000000000000" pitchFamily="2" charset="2"/>
              <a:buNone/>
            </a:pPr>
            <a:r>
              <a:rPr lang="en-US" altLang="en-US" sz="2200" b="1" dirty="0">
                <a:ln>
                  <a:solidFill>
                    <a:srgbClr val="C00000"/>
                  </a:solidFill>
                </a:ln>
                <a:solidFill>
                  <a:sysClr val="windowText" lastClr="000000"/>
                </a:solidFill>
                <a:effectLst>
                  <a:outerShdw blurRad="38100" dist="38100" dir="2700000" algn="tl">
                    <a:srgbClr val="FFFFFF"/>
                  </a:outerShdw>
                </a:effectLst>
              </a:rPr>
              <a:t>IF NO EXAMPLE IS BINDING, THEN . . .</a:t>
            </a:r>
          </a:p>
          <a:p>
            <a:pPr>
              <a:spcBef>
                <a:spcPct val="50000"/>
              </a:spcBef>
              <a:buClr>
                <a:srgbClr val="CC3300"/>
              </a:buClr>
              <a:buSzPct val="125000"/>
              <a:buFont typeface="Wingdings" panose="05000000000000000000" pitchFamily="2" charset="2"/>
              <a:buNone/>
            </a:pPr>
            <a:r>
              <a:rPr lang="en-US" altLang="en-US" sz="2200" b="1" dirty="0">
                <a:effectLst>
                  <a:outerShdw blurRad="38100" dist="38100" dir="2700000" algn="tl">
                    <a:srgbClr val="FFFFFF"/>
                  </a:outerShdw>
                </a:effectLst>
              </a:rPr>
              <a:t>Elders </a:t>
            </a:r>
            <a:r>
              <a:rPr lang="en-US" altLang="en-US" sz="2200" b="1" dirty="0" smtClean="0">
                <a:effectLst>
                  <a:outerShdw blurRad="38100" dist="38100" dir="2700000" algn="tl">
                    <a:srgbClr val="FFFFFF"/>
                  </a:outerShdw>
                </a:effectLst>
              </a:rPr>
              <a:t>are not to be appointed </a:t>
            </a:r>
            <a:r>
              <a:rPr lang="en-US" altLang="en-US" sz="2200" b="1" dirty="0">
                <a:effectLst>
                  <a:outerShdw blurRad="38100" dist="38100" dir="2700000" algn="tl">
                    <a:srgbClr val="FFFFFF"/>
                  </a:outerShdw>
                </a:effectLst>
              </a:rPr>
              <a:t>in every church ~ Ac 14:23</a:t>
            </a:r>
          </a:p>
          <a:p>
            <a:pPr>
              <a:spcBef>
                <a:spcPct val="50000"/>
              </a:spcBef>
              <a:buClr>
                <a:srgbClr val="CC3300"/>
              </a:buClr>
              <a:buSzPct val="125000"/>
              <a:buFont typeface="Wingdings" panose="05000000000000000000" pitchFamily="2" charset="2"/>
              <a:buNone/>
            </a:pPr>
            <a:r>
              <a:rPr lang="en-US" altLang="en-US" sz="2200" b="1" dirty="0">
                <a:effectLst>
                  <a:outerShdw blurRad="38100" dist="38100" dir="2700000" algn="tl">
                    <a:srgbClr val="FFFFFF"/>
                  </a:outerShdw>
                </a:effectLst>
              </a:rPr>
              <a:t>Baptism </a:t>
            </a:r>
            <a:r>
              <a:rPr lang="en-US" altLang="en-US" sz="2200" b="1" dirty="0" smtClean="0">
                <a:effectLst>
                  <a:outerShdw blurRad="38100" dist="38100" dir="2700000" algn="tl">
                    <a:srgbClr val="FFFFFF"/>
                  </a:outerShdw>
                </a:effectLst>
              </a:rPr>
              <a:t>is not </a:t>
            </a:r>
            <a:r>
              <a:rPr lang="en-US" altLang="en-US" sz="2200" b="1" dirty="0">
                <a:effectLst>
                  <a:outerShdw blurRad="38100" dist="38100" dir="2700000" algn="tl">
                    <a:srgbClr val="FFFFFF"/>
                  </a:outerShdw>
                </a:effectLst>
              </a:rPr>
              <a:t>immediate ~ Ac 16:33</a:t>
            </a:r>
          </a:p>
          <a:p>
            <a:pPr>
              <a:spcBef>
                <a:spcPct val="50000"/>
              </a:spcBef>
              <a:buClr>
                <a:srgbClr val="CC3300"/>
              </a:buClr>
              <a:buSzPct val="125000"/>
              <a:buFont typeface="Wingdings" panose="05000000000000000000" pitchFamily="2" charset="2"/>
              <a:buNone/>
            </a:pPr>
            <a:r>
              <a:rPr lang="en-US" altLang="en-US" sz="2200" b="1" dirty="0">
                <a:effectLst>
                  <a:outerShdw blurRad="38100" dist="38100" dir="2700000" algn="tl">
                    <a:srgbClr val="FFFFFF"/>
                  </a:outerShdw>
                </a:effectLst>
              </a:rPr>
              <a:t>Not obligated to become all things ~ 1 Cor 9:22</a:t>
            </a:r>
          </a:p>
          <a:p>
            <a:pPr>
              <a:spcBef>
                <a:spcPct val="50000"/>
              </a:spcBef>
              <a:buClr>
                <a:srgbClr val="CC3300"/>
              </a:buClr>
              <a:buSzPct val="125000"/>
              <a:buFont typeface="Wingdings" panose="05000000000000000000" pitchFamily="2" charset="2"/>
              <a:buNone/>
            </a:pPr>
            <a:r>
              <a:rPr lang="en-US" altLang="en-US" sz="2200" b="1" dirty="0">
                <a:effectLst>
                  <a:outerShdw blurRad="38100" dist="38100" dir="2700000" algn="tl">
                    <a:srgbClr val="FFFFFF"/>
                  </a:outerShdw>
                </a:effectLst>
              </a:rPr>
              <a:t>No weekly observance of Lord’s Supper ~ Ac 20:7</a:t>
            </a:r>
          </a:p>
        </p:txBody>
      </p:sp>
      <p:sp>
        <p:nvSpPr>
          <p:cNvPr id="66572" name="Text Box 12"/>
          <p:cNvSpPr txBox="1">
            <a:spLocks noChangeArrowheads="1"/>
          </p:cNvSpPr>
          <p:nvPr/>
        </p:nvSpPr>
        <p:spPr bwMode="auto">
          <a:xfrm>
            <a:off x="609599" y="1295400"/>
            <a:ext cx="3962401" cy="2092881"/>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1200"/>
              </a:spcBef>
            </a:pPr>
            <a:r>
              <a:rPr lang="en-US" altLang="en-US" sz="2400" b="1" dirty="0">
                <a:ln>
                  <a:solidFill>
                    <a:srgbClr val="C00000"/>
                  </a:solidFill>
                </a:ln>
                <a:solidFill>
                  <a:sysClr val="windowText" lastClr="000000"/>
                </a:solidFill>
                <a:effectLst>
                  <a:outerShdw blurRad="38100" dist="38100" dir="2700000" algn="tl">
                    <a:srgbClr val="FFFFFF"/>
                  </a:outerShdw>
                </a:effectLst>
              </a:rPr>
              <a:t>No Example is Binding</a:t>
            </a:r>
            <a:r>
              <a:rPr lang="en-US" altLang="en-US" sz="2400" b="1" dirty="0" smtClean="0">
                <a:ln>
                  <a:solidFill>
                    <a:srgbClr val="C00000"/>
                  </a:solidFill>
                </a:ln>
                <a:solidFill>
                  <a:sysClr val="windowText" lastClr="000000"/>
                </a:solidFill>
                <a:effectLst>
                  <a:outerShdw blurRad="38100" dist="38100" dir="2700000" algn="tl">
                    <a:srgbClr val="FFFFFF"/>
                  </a:outerShdw>
                </a:effectLst>
              </a:rPr>
              <a:t>:</a:t>
            </a:r>
          </a:p>
          <a:p>
            <a:pPr algn="ctr">
              <a:spcBef>
                <a:spcPts val="1200"/>
              </a:spcBef>
            </a:pPr>
            <a:r>
              <a:rPr lang="en-US" altLang="en-US" sz="2400" b="1" dirty="0" smtClean="0">
                <a:effectLst>
                  <a:outerShdw blurRad="38100" dist="38100" dir="2700000" algn="tl">
                    <a:srgbClr val="FFFFFF"/>
                  </a:outerShdw>
                </a:effectLst>
                <a:latin typeface="Times New Roman" panose="02020603050405020304" pitchFamily="18" charset="0"/>
              </a:rPr>
              <a:t>“</a:t>
            </a:r>
            <a:r>
              <a:rPr lang="en-US" altLang="en-US" sz="2400" b="1" dirty="0">
                <a:effectLst>
                  <a:outerShdw blurRad="38100" dist="38100" dir="2700000" algn="tl">
                    <a:srgbClr val="FFFFFF"/>
                  </a:outerShdw>
                </a:effectLst>
                <a:latin typeface="Times New Roman" panose="02020603050405020304" pitchFamily="18" charset="0"/>
              </a:rPr>
              <a:t>We say again without reservation: Divine law is not </a:t>
            </a:r>
            <a:r>
              <a:rPr lang="en-US" altLang="en-US" sz="2400" b="1" dirty="0" smtClean="0">
                <a:effectLst>
                  <a:outerShdw blurRad="38100" dist="38100" dir="2700000" algn="tl">
                    <a:srgbClr val="FFFFFF"/>
                  </a:outerShdw>
                </a:effectLst>
                <a:latin typeface="Times New Roman" panose="02020603050405020304" pitchFamily="18" charset="0"/>
              </a:rPr>
              <a:t>(never) established </a:t>
            </a:r>
            <a:r>
              <a:rPr lang="en-US" altLang="en-US" sz="2400" b="1" dirty="0">
                <a:effectLst>
                  <a:outerShdw blurRad="38100" dist="38100" dir="2700000" algn="tl">
                    <a:srgbClr val="FFFFFF"/>
                  </a:outerShdw>
                </a:effectLst>
                <a:latin typeface="Times New Roman" panose="02020603050405020304" pitchFamily="18" charset="0"/>
              </a:rPr>
              <a:t>by human example.”</a:t>
            </a:r>
          </a:p>
        </p:txBody>
      </p:sp>
      <p:sp>
        <p:nvSpPr>
          <p:cNvPr id="66573" name="Text Box 13"/>
          <p:cNvSpPr txBox="1">
            <a:spLocks noChangeArrowheads="1"/>
          </p:cNvSpPr>
          <p:nvPr/>
        </p:nvSpPr>
        <p:spPr bwMode="auto">
          <a:xfrm>
            <a:off x="4572000" y="1295400"/>
            <a:ext cx="3952876" cy="2092881"/>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1200"/>
              </a:spcBef>
            </a:pPr>
            <a:r>
              <a:rPr lang="en-US" altLang="en-US" sz="2400" b="1" dirty="0" smtClean="0">
                <a:ln>
                  <a:solidFill>
                    <a:srgbClr val="C00000"/>
                  </a:solidFill>
                </a:ln>
                <a:solidFill>
                  <a:sysClr val="windowText" lastClr="000000"/>
                </a:solidFill>
                <a:effectLst>
                  <a:outerShdw blurRad="38100" dist="38100" dir="2700000" algn="tl">
                    <a:srgbClr val="FFFFFF"/>
                  </a:outerShdw>
                </a:effectLst>
              </a:rPr>
              <a:t>All Examples are Binding</a:t>
            </a:r>
            <a:r>
              <a:rPr lang="en-US" altLang="en-US" sz="2400" b="1" dirty="0">
                <a:ln>
                  <a:solidFill>
                    <a:srgbClr val="C00000"/>
                  </a:solidFill>
                </a:ln>
                <a:solidFill>
                  <a:sysClr val="windowText" lastClr="000000"/>
                </a:solidFill>
                <a:effectLst>
                  <a:outerShdw blurRad="38100" dist="38100" dir="2700000" algn="tl">
                    <a:srgbClr val="FFFFFF"/>
                  </a:outerShdw>
                </a:effectLst>
              </a:rPr>
              <a:t>:</a:t>
            </a:r>
          </a:p>
          <a:p>
            <a:pPr algn="ctr">
              <a:spcBef>
                <a:spcPts val="1200"/>
              </a:spcBef>
            </a:pPr>
            <a:r>
              <a:rPr lang="en-US" altLang="en-US" sz="2400" b="1" dirty="0">
                <a:effectLst>
                  <a:outerShdw blurRad="38100" dist="38100" dir="2700000" algn="tl">
                    <a:srgbClr val="FFFFFF"/>
                  </a:outerShdw>
                </a:effectLst>
                <a:latin typeface="Times New Roman" panose="02020603050405020304" pitchFamily="18" charset="0"/>
              </a:rPr>
              <a:t>“If so much as one example is bound, then </a:t>
            </a:r>
            <a:r>
              <a:rPr lang="en-US" altLang="en-US" sz="2400" b="1" u="sng" dirty="0">
                <a:effectLst>
                  <a:outerShdw blurRad="38100" dist="38100" dir="2700000" algn="tl">
                    <a:srgbClr val="FFFFFF"/>
                  </a:outerShdw>
                </a:effectLst>
                <a:latin typeface="Times New Roman" panose="02020603050405020304" pitchFamily="18" charset="0"/>
              </a:rPr>
              <a:t>every</a:t>
            </a:r>
            <a:r>
              <a:rPr lang="en-US" altLang="en-US" sz="2400" b="1" dirty="0">
                <a:effectLst>
                  <a:outerShdw blurRad="38100" dist="38100" dir="2700000" algn="tl">
                    <a:srgbClr val="FFFFFF"/>
                  </a:outerShdw>
                </a:effectLst>
                <a:latin typeface="Times New Roman" panose="02020603050405020304" pitchFamily="18" charset="0"/>
              </a:rPr>
              <a:t> approved example must then be bound today!” </a:t>
            </a:r>
          </a:p>
        </p:txBody>
      </p:sp>
      <p:sp>
        <p:nvSpPr>
          <p:cNvPr id="66574" name="Text Box 14"/>
          <p:cNvSpPr txBox="1">
            <a:spLocks noChangeArrowheads="1"/>
          </p:cNvSpPr>
          <p:nvPr/>
        </p:nvSpPr>
        <p:spPr bwMode="auto">
          <a:xfrm>
            <a:off x="609600" y="3657600"/>
            <a:ext cx="7924800" cy="2606675"/>
          </a:xfrm>
          <a:prstGeom prst="rect">
            <a:avLst/>
          </a:prstGeom>
          <a:solidFill>
            <a:srgbClr val="DDDDDD">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
                <a:srgbClr val="CC3300"/>
              </a:buClr>
              <a:buSzPct val="125000"/>
              <a:buFont typeface="Wingdings" panose="05000000000000000000" pitchFamily="2" charset="2"/>
              <a:buNone/>
            </a:pPr>
            <a:r>
              <a:rPr lang="en-US" altLang="en-US" sz="2200" b="1" dirty="0">
                <a:ln>
                  <a:solidFill>
                    <a:srgbClr val="C00000"/>
                  </a:solidFill>
                </a:ln>
                <a:solidFill>
                  <a:sysClr val="windowText" lastClr="000000"/>
                </a:solidFill>
                <a:effectLst>
                  <a:outerShdw blurRad="38100" dist="38100" dir="2700000" algn="tl">
                    <a:srgbClr val="FFFFFF"/>
                  </a:outerShdw>
                </a:effectLst>
              </a:rPr>
              <a:t>IF EVERY EXAMPLE IS BINDING, THEN . . .</a:t>
            </a:r>
          </a:p>
          <a:p>
            <a:pPr>
              <a:spcBef>
                <a:spcPct val="50000"/>
              </a:spcBef>
              <a:buClr>
                <a:srgbClr val="CC3300"/>
              </a:buClr>
              <a:buSzPct val="125000"/>
              <a:buFont typeface="Wingdings" panose="05000000000000000000" pitchFamily="2" charset="2"/>
              <a:buNone/>
            </a:pPr>
            <a:r>
              <a:rPr lang="en-US" altLang="en-US" sz="2200" b="1" dirty="0">
                <a:effectLst>
                  <a:outerShdw blurRad="38100" dist="38100" dir="2700000" algn="tl">
                    <a:srgbClr val="FFFFFF"/>
                  </a:outerShdw>
                </a:effectLst>
              </a:rPr>
              <a:t>Can teach only in schools owned by men named Tyrannus ~ Ac 19:9</a:t>
            </a:r>
          </a:p>
          <a:p>
            <a:pPr>
              <a:spcBef>
                <a:spcPct val="50000"/>
              </a:spcBef>
              <a:buClr>
                <a:srgbClr val="CC3300"/>
              </a:buClr>
              <a:buSzPct val="125000"/>
              <a:buFont typeface="Wingdings" panose="05000000000000000000" pitchFamily="2" charset="2"/>
              <a:buNone/>
            </a:pPr>
            <a:r>
              <a:rPr lang="en-US" altLang="en-US" sz="2200" b="1" dirty="0">
                <a:effectLst>
                  <a:outerShdw blurRad="38100" dist="38100" dir="2700000" algn="tl">
                    <a:srgbClr val="FFFFFF"/>
                  </a:outerShdw>
                </a:effectLst>
              </a:rPr>
              <a:t>Only meet for prayer &amp; preaching in an upper room ~ Ac 1:13-15</a:t>
            </a:r>
          </a:p>
          <a:p>
            <a:pPr>
              <a:spcBef>
                <a:spcPct val="50000"/>
              </a:spcBef>
              <a:buClr>
                <a:srgbClr val="CC3300"/>
              </a:buClr>
              <a:buSzPct val="125000"/>
              <a:buFont typeface="Wingdings" panose="05000000000000000000" pitchFamily="2" charset="2"/>
              <a:buNone/>
            </a:pPr>
            <a:r>
              <a:rPr lang="en-US" altLang="en-US" sz="2200" b="1" dirty="0">
                <a:effectLst>
                  <a:outerShdw blurRad="38100" dist="38100" dir="2700000" algn="tl">
                    <a:srgbClr val="FFFFFF"/>
                  </a:outerShdw>
                </a:effectLst>
              </a:rPr>
              <a:t>We must only </a:t>
            </a:r>
            <a:r>
              <a:rPr lang="en-US" altLang="en-US" sz="2200" b="1" dirty="0" smtClean="0">
                <a:effectLst>
                  <a:outerShdw blurRad="38100" dist="38100" dir="2700000" algn="tl">
                    <a:srgbClr val="FFFFFF"/>
                  </a:outerShdw>
                </a:effectLst>
              </a:rPr>
              <a:t>and always kneel </a:t>
            </a:r>
            <a:r>
              <a:rPr lang="en-US" altLang="en-US" sz="2200" b="1" dirty="0">
                <a:effectLst>
                  <a:outerShdw blurRad="38100" dist="38100" dir="2700000" algn="tl">
                    <a:srgbClr val="FFFFFF"/>
                  </a:outerShdw>
                </a:effectLst>
              </a:rPr>
              <a:t>for prayer ~ Ac 20:36</a:t>
            </a:r>
          </a:p>
        </p:txBody>
      </p:sp>
      <p:sp>
        <p:nvSpPr>
          <p:cNvPr id="8" name="WordArt 4" descr="White marble"/>
          <p:cNvSpPr>
            <a:spLocks noChangeArrowheads="1" noChangeShapeType="1" noTextEdit="1"/>
          </p:cNvSpPr>
          <p:nvPr/>
        </p:nvSpPr>
        <p:spPr bwMode="auto">
          <a:xfrm>
            <a:off x="533400" y="372984"/>
            <a:ext cx="8077200" cy="77001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5400" b="1"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What is a Binding Example?</a:t>
            </a:r>
            <a:endParaRPr lang="en-US" sz="5400" b="1" kern="10" spc="3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6572"/>
                                        </p:tgtEl>
                                        <p:attrNameLst>
                                          <p:attrName>style.visibility</p:attrName>
                                        </p:attrNameLst>
                                      </p:cBhvr>
                                      <p:to>
                                        <p:strVal val="visible"/>
                                      </p:to>
                                    </p:set>
                                    <p:animEffect transition="in" filter="fade">
                                      <p:cBhvr>
                                        <p:cTn id="7" dur="2000"/>
                                        <p:tgtEl>
                                          <p:spTgt spid="665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573"/>
                                        </p:tgtEl>
                                        <p:attrNameLst>
                                          <p:attrName>style.visibility</p:attrName>
                                        </p:attrNameLst>
                                      </p:cBhvr>
                                      <p:to>
                                        <p:strVal val="visible"/>
                                      </p:to>
                                    </p:set>
                                    <p:animEffect transition="in" filter="fade">
                                      <p:cBhvr>
                                        <p:cTn id="12" dur="2000"/>
                                        <p:tgtEl>
                                          <p:spTgt spid="665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6568"/>
                                        </p:tgtEl>
                                        <p:attrNameLst>
                                          <p:attrName>style.visibility</p:attrName>
                                        </p:attrNameLst>
                                      </p:cBhvr>
                                      <p:to>
                                        <p:strVal val="visible"/>
                                      </p:to>
                                    </p:set>
                                    <p:animEffect transition="in" filter="wipe(up)">
                                      <p:cBhvr>
                                        <p:cTn id="17" dur="2000"/>
                                        <p:tgtEl>
                                          <p:spTgt spid="665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xit" presetSubtype="32" fill="hold" grpId="1" nodeType="clickEffect">
                                  <p:stCondLst>
                                    <p:cond delay="0"/>
                                  </p:stCondLst>
                                  <p:childTnLst>
                                    <p:animEffect transition="out" filter="circle(out)">
                                      <p:cBhvr>
                                        <p:cTn id="21" dur="2000"/>
                                        <p:tgtEl>
                                          <p:spTgt spid="66568"/>
                                        </p:tgtEl>
                                      </p:cBhvr>
                                    </p:animEffect>
                                    <p:set>
                                      <p:cBhvr>
                                        <p:cTn id="22" dur="1" fill="hold">
                                          <p:stCondLst>
                                            <p:cond delay="1999"/>
                                          </p:stCondLst>
                                        </p:cTn>
                                        <p:tgtEl>
                                          <p:spTgt spid="66568"/>
                                        </p:tgtEl>
                                        <p:attrNameLst>
                                          <p:attrName>style.visibility</p:attrName>
                                        </p:attrNameLst>
                                      </p:cBhvr>
                                      <p:to>
                                        <p:strVal val="hidden"/>
                                      </p:to>
                                    </p:set>
                                  </p:childTnLst>
                                </p:cTn>
                              </p:par>
                              <p:par>
                                <p:cTn id="23" presetID="6" presetClass="entr" presetSubtype="16" fill="hold" grpId="0" nodeType="withEffect">
                                  <p:stCondLst>
                                    <p:cond delay="0"/>
                                  </p:stCondLst>
                                  <p:childTnLst>
                                    <p:set>
                                      <p:cBhvr>
                                        <p:cTn id="24" dur="1" fill="hold">
                                          <p:stCondLst>
                                            <p:cond delay="0"/>
                                          </p:stCondLst>
                                        </p:cTn>
                                        <p:tgtEl>
                                          <p:spTgt spid="66574"/>
                                        </p:tgtEl>
                                        <p:attrNameLst>
                                          <p:attrName>style.visibility</p:attrName>
                                        </p:attrNameLst>
                                      </p:cBhvr>
                                      <p:to>
                                        <p:strVal val="visible"/>
                                      </p:to>
                                    </p:set>
                                    <p:animEffect transition="in" filter="circle(in)">
                                      <p:cBhvr>
                                        <p:cTn id="25" dur="2000"/>
                                        <p:tgtEl>
                                          <p:spTgt spid="66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8" grpId="0" animBg="1"/>
      <p:bldP spid="66568" grpId="1" animBg="1"/>
      <p:bldP spid="66572" grpId="0" animBg="1"/>
      <p:bldP spid="66573" grpId="0" animBg="1"/>
      <p:bldP spid="66574" grpId="0" animBg="1"/>
    </p:bldLst>
  </p:timing>
</p:sld>
</file>

<file path=ppt/theme/theme1.xml><?xml version="1.0" encoding="utf-8"?>
<a:theme xmlns:a="http://schemas.openxmlformats.org/drawingml/2006/main" name="1_colormaster">
  <a:themeElements>
    <a:clrScheme name="">
      <a:dk1>
        <a:srgbClr val="000000"/>
      </a:dk1>
      <a:lt1>
        <a:srgbClr val="996633"/>
      </a:lt1>
      <a:dk2>
        <a:srgbClr val="1C1C1C"/>
      </a:dk2>
      <a:lt2>
        <a:srgbClr val="4D4D4D"/>
      </a:lt2>
      <a:accent1>
        <a:srgbClr val="FF0000"/>
      </a:accent1>
      <a:accent2>
        <a:srgbClr val="FF6699"/>
      </a:accent2>
      <a:accent3>
        <a:srgbClr val="CAB8AD"/>
      </a:accent3>
      <a:accent4>
        <a:srgbClr val="000000"/>
      </a:accent4>
      <a:accent5>
        <a:srgbClr val="FFAAAA"/>
      </a:accent5>
      <a:accent6>
        <a:srgbClr val="E75C8A"/>
      </a:accent6>
      <a:hlink>
        <a:srgbClr val="CC00CC"/>
      </a:hlink>
      <a:folHlink>
        <a:srgbClr val="FFCC00"/>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1_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6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Parchment</Template>
  <TotalTime>1503</TotalTime>
  <Words>1329</Words>
  <Application>Microsoft Office PowerPoint</Application>
  <PresentationFormat>On-screen Show (4:3)</PresentationFormat>
  <Paragraphs>142</Paragraphs>
  <Slides>18</Slides>
  <Notes>18</Notes>
  <HiddenSlides>0</HiddenSlides>
  <MMClips>0</MMClips>
  <ScaleCrop>false</ScaleCrop>
  <HeadingPairs>
    <vt:vector size="4" baseType="variant">
      <vt:variant>
        <vt:lpstr>Theme</vt:lpstr>
      </vt:variant>
      <vt:variant>
        <vt:i4>7</vt:i4>
      </vt:variant>
      <vt:variant>
        <vt:lpstr>Slide Titles</vt:lpstr>
      </vt:variant>
      <vt:variant>
        <vt:i4>18</vt:i4>
      </vt:variant>
    </vt:vector>
  </HeadingPairs>
  <TitlesOfParts>
    <vt:vector size="25" baseType="lpstr">
      <vt:lpstr>1_colormaster</vt:lpstr>
      <vt:lpstr>1_master</vt:lpstr>
      <vt:lpstr>2_colormaster</vt:lpstr>
      <vt:lpstr>3_colormaster</vt:lpstr>
      <vt:lpstr>4_colormaster</vt:lpstr>
      <vt:lpstr>5_colormaster</vt:lpstr>
      <vt:lpstr>6_colormaster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Danville 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JR Bronger</dc:creator>
  <cp:lastModifiedBy>Deacons Room</cp:lastModifiedBy>
  <cp:revision>54</cp:revision>
  <dcterms:created xsi:type="dcterms:W3CDTF">2009-02-17T13:17:16Z</dcterms:created>
  <dcterms:modified xsi:type="dcterms:W3CDTF">2014-06-15T15:24:26Z</dcterms:modified>
</cp:coreProperties>
</file>