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59" r:id="rId2"/>
    <p:sldMasterId id="2147483660" r:id="rId3"/>
    <p:sldMasterId id="2147483661" r:id="rId4"/>
    <p:sldMasterId id="2147483662" r:id="rId5"/>
    <p:sldMasterId id="2147483663" r:id="rId6"/>
    <p:sldMasterId id="2147483664" r:id="rId7"/>
  </p:sldMasterIdLst>
  <p:notesMasterIdLst>
    <p:notesMasterId r:id="rId26"/>
  </p:notesMasterIdLst>
  <p:sldIdLst>
    <p:sldId id="270" r:id="rId8"/>
    <p:sldId id="283" r:id="rId9"/>
    <p:sldId id="284" r:id="rId10"/>
    <p:sldId id="267" r:id="rId11"/>
    <p:sldId id="265" r:id="rId12"/>
    <p:sldId id="275" r:id="rId13"/>
    <p:sldId id="266" r:id="rId14"/>
    <p:sldId id="276" r:id="rId15"/>
    <p:sldId id="277" r:id="rId16"/>
    <p:sldId id="271" r:id="rId17"/>
    <p:sldId id="278" r:id="rId18"/>
    <p:sldId id="279" r:id="rId19"/>
    <p:sldId id="272" r:id="rId20"/>
    <p:sldId id="280" r:id="rId21"/>
    <p:sldId id="281" r:id="rId22"/>
    <p:sldId id="282" r:id="rId23"/>
    <p:sldId id="285" r:id="rId24"/>
    <p:sldId id="26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E642"/>
    <a:srgbClr val="FF0000"/>
    <a:srgbClr val="0000CC"/>
    <a:srgbClr val="F36363"/>
    <a:srgbClr val="D52D2D"/>
    <a:srgbClr val="DDDDDD"/>
    <a:srgbClr val="66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1" d="100"/>
          <a:sy n="61" d="100"/>
        </p:scale>
        <p:origin x="-6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481A9-2A8B-40E0-87C1-B4020C14D34B}" type="datetimeFigureOut">
              <a:rPr lang="en-US" smtClean="0"/>
              <a:t>6/8/2014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7F013-D849-4E6A-A6F1-E2641D336FCD}" type="slidenum">
              <a:rPr lang="en-US" smtClean="0"/>
              <a:t>‹#›</a:t>
            </a:fld>
            <a:endParaRPr lang="en-US"/>
          </a:p>
        </p:txBody>
      </p:sp>
    </p:spTree>
    <p:extLst>
      <p:ext uri="{BB962C8B-B14F-4D97-AF65-F5344CB8AC3E}">
        <p14:creationId xmlns:p14="http://schemas.microsoft.com/office/powerpoint/2010/main" val="203979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1</a:t>
            </a:fld>
            <a:endParaRPr lang="en-US"/>
          </a:p>
        </p:txBody>
      </p:sp>
    </p:spTree>
    <p:extLst>
      <p:ext uri="{BB962C8B-B14F-4D97-AF65-F5344CB8AC3E}">
        <p14:creationId xmlns:p14="http://schemas.microsoft.com/office/powerpoint/2010/main" val="2435809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10</a:t>
            </a:fld>
            <a:endParaRPr lang="en-US"/>
          </a:p>
        </p:txBody>
      </p:sp>
    </p:spTree>
    <p:extLst>
      <p:ext uri="{BB962C8B-B14F-4D97-AF65-F5344CB8AC3E}">
        <p14:creationId xmlns:p14="http://schemas.microsoft.com/office/powerpoint/2010/main" val="194275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11</a:t>
            </a:fld>
            <a:endParaRPr lang="en-US"/>
          </a:p>
        </p:txBody>
      </p:sp>
    </p:spTree>
    <p:extLst>
      <p:ext uri="{BB962C8B-B14F-4D97-AF65-F5344CB8AC3E}">
        <p14:creationId xmlns:p14="http://schemas.microsoft.com/office/powerpoint/2010/main" val="4097363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12</a:t>
            </a:fld>
            <a:endParaRPr lang="en-US"/>
          </a:p>
        </p:txBody>
      </p:sp>
    </p:spTree>
    <p:extLst>
      <p:ext uri="{BB962C8B-B14F-4D97-AF65-F5344CB8AC3E}">
        <p14:creationId xmlns:p14="http://schemas.microsoft.com/office/powerpoint/2010/main" val="191062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13</a:t>
            </a:fld>
            <a:endParaRPr lang="en-US"/>
          </a:p>
        </p:txBody>
      </p:sp>
    </p:spTree>
    <p:extLst>
      <p:ext uri="{BB962C8B-B14F-4D97-AF65-F5344CB8AC3E}">
        <p14:creationId xmlns:p14="http://schemas.microsoft.com/office/powerpoint/2010/main" val="2334893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14</a:t>
            </a:fld>
            <a:endParaRPr lang="en-US"/>
          </a:p>
        </p:txBody>
      </p:sp>
    </p:spTree>
    <p:extLst>
      <p:ext uri="{BB962C8B-B14F-4D97-AF65-F5344CB8AC3E}">
        <p14:creationId xmlns:p14="http://schemas.microsoft.com/office/powerpoint/2010/main" val="236423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15</a:t>
            </a:fld>
            <a:endParaRPr lang="en-US"/>
          </a:p>
        </p:txBody>
      </p:sp>
    </p:spTree>
    <p:extLst>
      <p:ext uri="{BB962C8B-B14F-4D97-AF65-F5344CB8AC3E}">
        <p14:creationId xmlns:p14="http://schemas.microsoft.com/office/powerpoint/2010/main" val="3861867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16</a:t>
            </a:fld>
            <a:endParaRPr lang="en-US"/>
          </a:p>
        </p:txBody>
      </p:sp>
    </p:spTree>
    <p:extLst>
      <p:ext uri="{BB962C8B-B14F-4D97-AF65-F5344CB8AC3E}">
        <p14:creationId xmlns:p14="http://schemas.microsoft.com/office/powerpoint/2010/main" val="2136068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17</a:t>
            </a:fld>
            <a:endParaRPr lang="en-US"/>
          </a:p>
        </p:txBody>
      </p:sp>
    </p:spTree>
    <p:extLst>
      <p:ext uri="{BB962C8B-B14F-4D97-AF65-F5344CB8AC3E}">
        <p14:creationId xmlns:p14="http://schemas.microsoft.com/office/powerpoint/2010/main" val="3937946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18</a:t>
            </a:fld>
            <a:endParaRPr lang="en-US"/>
          </a:p>
        </p:txBody>
      </p:sp>
    </p:spTree>
    <p:extLst>
      <p:ext uri="{BB962C8B-B14F-4D97-AF65-F5344CB8AC3E}">
        <p14:creationId xmlns:p14="http://schemas.microsoft.com/office/powerpoint/2010/main" val="235010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2</a:t>
            </a:fld>
            <a:endParaRPr lang="en-US"/>
          </a:p>
        </p:txBody>
      </p:sp>
    </p:spTree>
    <p:extLst>
      <p:ext uri="{BB962C8B-B14F-4D97-AF65-F5344CB8AC3E}">
        <p14:creationId xmlns:p14="http://schemas.microsoft.com/office/powerpoint/2010/main" val="259231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3</a:t>
            </a:fld>
            <a:endParaRPr lang="en-US"/>
          </a:p>
        </p:txBody>
      </p:sp>
    </p:spTree>
    <p:extLst>
      <p:ext uri="{BB962C8B-B14F-4D97-AF65-F5344CB8AC3E}">
        <p14:creationId xmlns:p14="http://schemas.microsoft.com/office/powerpoint/2010/main" val="225379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4</a:t>
            </a:fld>
            <a:endParaRPr lang="en-US"/>
          </a:p>
        </p:txBody>
      </p:sp>
    </p:spTree>
    <p:extLst>
      <p:ext uri="{BB962C8B-B14F-4D97-AF65-F5344CB8AC3E}">
        <p14:creationId xmlns:p14="http://schemas.microsoft.com/office/powerpoint/2010/main" val="28038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5</a:t>
            </a:fld>
            <a:endParaRPr lang="en-US"/>
          </a:p>
        </p:txBody>
      </p:sp>
    </p:spTree>
    <p:extLst>
      <p:ext uri="{BB962C8B-B14F-4D97-AF65-F5344CB8AC3E}">
        <p14:creationId xmlns:p14="http://schemas.microsoft.com/office/powerpoint/2010/main" val="2439016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6</a:t>
            </a:fld>
            <a:endParaRPr lang="en-US"/>
          </a:p>
        </p:txBody>
      </p:sp>
    </p:spTree>
    <p:extLst>
      <p:ext uri="{BB962C8B-B14F-4D97-AF65-F5344CB8AC3E}">
        <p14:creationId xmlns:p14="http://schemas.microsoft.com/office/powerpoint/2010/main" val="230919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7</a:t>
            </a:fld>
            <a:endParaRPr lang="en-US"/>
          </a:p>
        </p:txBody>
      </p:sp>
    </p:spTree>
    <p:extLst>
      <p:ext uri="{BB962C8B-B14F-4D97-AF65-F5344CB8AC3E}">
        <p14:creationId xmlns:p14="http://schemas.microsoft.com/office/powerpoint/2010/main" val="46338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7F013-D849-4E6A-A6F1-E2641D336FCD}" type="slidenum">
              <a:rPr lang="en-US" smtClean="0"/>
              <a:t>8</a:t>
            </a:fld>
            <a:endParaRPr lang="en-US"/>
          </a:p>
        </p:txBody>
      </p:sp>
    </p:spTree>
    <p:extLst>
      <p:ext uri="{BB962C8B-B14F-4D97-AF65-F5344CB8AC3E}">
        <p14:creationId xmlns:p14="http://schemas.microsoft.com/office/powerpoint/2010/main" val="1458230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E7F013-D849-4E6A-A6F1-E2641D336FCD}" type="slidenum">
              <a:rPr lang="en-US" smtClean="0"/>
              <a:t>9</a:t>
            </a:fld>
            <a:endParaRPr lang="en-US"/>
          </a:p>
        </p:txBody>
      </p:sp>
    </p:spTree>
    <p:extLst>
      <p:ext uri="{BB962C8B-B14F-4D97-AF65-F5344CB8AC3E}">
        <p14:creationId xmlns:p14="http://schemas.microsoft.com/office/powerpoint/2010/main" val="784055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F43BA20-7AA5-47F7-A607-F9E2716D75F0}" type="slidenum">
              <a:rPr lang="en-US" altLang="en-US"/>
              <a:pPr/>
              <a:t>‹#›</a:t>
            </a:fld>
            <a:endParaRPr lang="en-US" altLang="en-US"/>
          </a:p>
        </p:txBody>
      </p:sp>
    </p:spTree>
    <p:extLst>
      <p:ext uri="{BB962C8B-B14F-4D97-AF65-F5344CB8AC3E}">
        <p14:creationId xmlns:p14="http://schemas.microsoft.com/office/powerpoint/2010/main" val="3404698366"/>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9E4293C-0872-4FDC-955E-04998AFBF9EA}" type="slidenum">
              <a:rPr lang="en-US" altLang="en-US"/>
              <a:pPr/>
              <a:t>‹#›</a:t>
            </a:fld>
            <a:endParaRPr lang="en-US" altLang="en-US"/>
          </a:p>
        </p:txBody>
      </p:sp>
    </p:spTree>
    <p:extLst>
      <p:ext uri="{BB962C8B-B14F-4D97-AF65-F5344CB8AC3E}">
        <p14:creationId xmlns:p14="http://schemas.microsoft.com/office/powerpoint/2010/main" val="1125044773"/>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CD85E99-1B4F-4DD2-BF86-CE4CA879A97E}" type="slidenum">
              <a:rPr lang="en-US" altLang="en-US"/>
              <a:pPr/>
              <a:t>‹#›</a:t>
            </a:fld>
            <a:endParaRPr lang="en-US" altLang="en-US"/>
          </a:p>
        </p:txBody>
      </p:sp>
    </p:spTree>
    <p:extLst>
      <p:ext uri="{BB962C8B-B14F-4D97-AF65-F5344CB8AC3E}">
        <p14:creationId xmlns:p14="http://schemas.microsoft.com/office/powerpoint/2010/main" val="3716325766"/>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4B7924E-095A-4441-9D81-6EC4594AC114}" type="slidenum">
              <a:rPr lang="en-US" altLang="en-US"/>
              <a:pPr/>
              <a:t>‹#›</a:t>
            </a:fld>
            <a:endParaRPr lang="en-US" altLang="en-US"/>
          </a:p>
        </p:txBody>
      </p:sp>
    </p:spTree>
    <p:extLst>
      <p:ext uri="{BB962C8B-B14F-4D97-AF65-F5344CB8AC3E}">
        <p14:creationId xmlns:p14="http://schemas.microsoft.com/office/powerpoint/2010/main" val="1327095554"/>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2FB3982-D90D-4AE9-87CD-788F698D934D}" type="slidenum">
              <a:rPr lang="en-US" altLang="en-US"/>
              <a:pPr/>
              <a:t>‹#›</a:t>
            </a:fld>
            <a:endParaRPr lang="en-US" altLang="en-US"/>
          </a:p>
        </p:txBody>
      </p:sp>
    </p:spTree>
    <p:extLst>
      <p:ext uri="{BB962C8B-B14F-4D97-AF65-F5344CB8AC3E}">
        <p14:creationId xmlns:p14="http://schemas.microsoft.com/office/powerpoint/2010/main" val="992758384"/>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B939249-4003-4489-84A2-501C8DCD0E50}" type="slidenum">
              <a:rPr lang="en-US" altLang="en-US"/>
              <a:pPr/>
              <a:t>‹#›</a:t>
            </a:fld>
            <a:endParaRPr lang="en-US" altLang="en-US"/>
          </a:p>
        </p:txBody>
      </p:sp>
    </p:spTree>
    <p:extLst>
      <p:ext uri="{BB962C8B-B14F-4D97-AF65-F5344CB8AC3E}">
        <p14:creationId xmlns:p14="http://schemas.microsoft.com/office/powerpoint/2010/main" val="1785424356"/>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B374960-D133-441D-9CE9-3A47F5EEE45B}" type="slidenum">
              <a:rPr lang="en-US" altLang="en-US"/>
              <a:pPr/>
              <a:t>‹#›</a:t>
            </a:fld>
            <a:endParaRPr lang="en-US" altLang="en-US"/>
          </a:p>
        </p:txBody>
      </p:sp>
    </p:spTree>
    <p:extLst>
      <p:ext uri="{BB962C8B-B14F-4D97-AF65-F5344CB8AC3E}">
        <p14:creationId xmlns:p14="http://schemas.microsoft.com/office/powerpoint/2010/main" val="414772225"/>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CB7C202-FB67-42DC-8D9F-5B63670BD169}" type="slidenum">
              <a:rPr lang="en-US" altLang="en-US"/>
              <a:pPr/>
              <a:t>‹#›</a:t>
            </a:fld>
            <a:endParaRPr lang="en-US" altLang="en-US"/>
          </a:p>
        </p:txBody>
      </p:sp>
    </p:spTree>
    <p:extLst>
      <p:ext uri="{BB962C8B-B14F-4D97-AF65-F5344CB8AC3E}">
        <p14:creationId xmlns:p14="http://schemas.microsoft.com/office/powerpoint/2010/main" val="2994253175"/>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31EC33B-876F-4913-B0F7-B87194E913E5}" type="slidenum">
              <a:rPr lang="en-US" altLang="en-US"/>
              <a:pPr/>
              <a:t>‹#›</a:t>
            </a:fld>
            <a:endParaRPr lang="en-US" altLang="en-US"/>
          </a:p>
        </p:txBody>
      </p:sp>
    </p:spTree>
    <p:extLst>
      <p:ext uri="{BB962C8B-B14F-4D97-AF65-F5344CB8AC3E}">
        <p14:creationId xmlns:p14="http://schemas.microsoft.com/office/powerpoint/2010/main" val="3153888401"/>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1301A7A-CE6C-467A-AC17-565A839D5FDA}" type="slidenum">
              <a:rPr lang="en-US" altLang="en-US"/>
              <a:pPr/>
              <a:t>‹#›</a:t>
            </a:fld>
            <a:endParaRPr lang="en-US" altLang="en-US"/>
          </a:p>
        </p:txBody>
      </p:sp>
    </p:spTree>
    <p:extLst>
      <p:ext uri="{BB962C8B-B14F-4D97-AF65-F5344CB8AC3E}">
        <p14:creationId xmlns:p14="http://schemas.microsoft.com/office/powerpoint/2010/main" val="1680995985"/>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2D70595-68DC-4A5D-91D4-C7330D4D2879}" type="slidenum">
              <a:rPr lang="en-US" altLang="en-US"/>
              <a:pPr/>
              <a:t>‹#›</a:t>
            </a:fld>
            <a:endParaRPr lang="en-US" altLang="en-US"/>
          </a:p>
        </p:txBody>
      </p:sp>
    </p:spTree>
    <p:extLst>
      <p:ext uri="{BB962C8B-B14F-4D97-AF65-F5344CB8AC3E}">
        <p14:creationId xmlns:p14="http://schemas.microsoft.com/office/powerpoint/2010/main" val="1790365193"/>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657F561-5F63-4AB8-BC3E-13273453FE92}" type="slidenum">
              <a:rPr lang="en-US" altLang="en-US"/>
              <a:pPr/>
              <a:t>‹#›</a:t>
            </a:fld>
            <a:endParaRPr lang="en-US" altLang="en-US"/>
          </a:p>
        </p:txBody>
      </p:sp>
    </p:spTree>
    <p:extLst>
      <p:ext uri="{BB962C8B-B14F-4D97-AF65-F5344CB8AC3E}">
        <p14:creationId xmlns:p14="http://schemas.microsoft.com/office/powerpoint/2010/main" val="4043856726"/>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8E7452F-BDDC-4F44-A532-4C94FE198F6E}" type="slidenum">
              <a:rPr lang="en-US" altLang="en-US"/>
              <a:pPr/>
              <a:t>‹#›</a:t>
            </a:fld>
            <a:endParaRPr lang="en-US" altLang="en-US"/>
          </a:p>
        </p:txBody>
      </p:sp>
    </p:spTree>
    <p:extLst>
      <p:ext uri="{BB962C8B-B14F-4D97-AF65-F5344CB8AC3E}">
        <p14:creationId xmlns:p14="http://schemas.microsoft.com/office/powerpoint/2010/main" val="1716127271"/>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1134CD-373D-4675-B573-5E793D81603E}" type="slidenum">
              <a:rPr lang="en-US" altLang="en-US"/>
              <a:pPr/>
              <a:t>‹#›</a:t>
            </a:fld>
            <a:endParaRPr lang="en-US" altLang="en-US"/>
          </a:p>
        </p:txBody>
      </p:sp>
    </p:spTree>
    <p:extLst>
      <p:ext uri="{BB962C8B-B14F-4D97-AF65-F5344CB8AC3E}">
        <p14:creationId xmlns:p14="http://schemas.microsoft.com/office/powerpoint/2010/main" val="1795557185"/>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BA2B97F-298F-4484-AC41-1A504A53D0CD}" type="slidenum">
              <a:rPr lang="en-US" altLang="en-US"/>
              <a:pPr/>
              <a:t>‹#›</a:t>
            </a:fld>
            <a:endParaRPr lang="en-US" altLang="en-US"/>
          </a:p>
        </p:txBody>
      </p:sp>
    </p:spTree>
    <p:extLst>
      <p:ext uri="{BB962C8B-B14F-4D97-AF65-F5344CB8AC3E}">
        <p14:creationId xmlns:p14="http://schemas.microsoft.com/office/powerpoint/2010/main" val="3354787597"/>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8179E2A-5802-4645-A3FA-CC7D78514ADF}" type="slidenum">
              <a:rPr lang="en-US" altLang="en-US"/>
              <a:pPr/>
              <a:t>‹#›</a:t>
            </a:fld>
            <a:endParaRPr lang="en-US" altLang="en-US"/>
          </a:p>
        </p:txBody>
      </p:sp>
    </p:spTree>
    <p:extLst>
      <p:ext uri="{BB962C8B-B14F-4D97-AF65-F5344CB8AC3E}">
        <p14:creationId xmlns:p14="http://schemas.microsoft.com/office/powerpoint/2010/main" val="103744470"/>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EB5E18-ADB4-4934-9CB9-31E33ED6EA63}" type="slidenum">
              <a:rPr lang="en-US" altLang="en-US"/>
              <a:pPr/>
              <a:t>‹#›</a:t>
            </a:fld>
            <a:endParaRPr lang="en-US" altLang="en-US"/>
          </a:p>
        </p:txBody>
      </p:sp>
    </p:spTree>
    <p:extLst>
      <p:ext uri="{BB962C8B-B14F-4D97-AF65-F5344CB8AC3E}">
        <p14:creationId xmlns:p14="http://schemas.microsoft.com/office/powerpoint/2010/main" val="2012519356"/>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A353C2-A584-49D2-B32C-E6B4EF391F1D}" type="slidenum">
              <a:rPr lang="en-US" altLang="en-US"/>
              <a:pPr/>
              <a:t>‹#›</a:t>
            </a:fld>
            <a:endParaRPr lang="en-US" altLang="en-US"/>
          </a:p>
        </p:txBody>
      </p:sp>
    </p:spTree>
    <p:extLst>
      <p:ext uri="{BB962C8B-B14F-4D97-AF65-F5344CB8AC3E}">
        <p14:creationId xmlns:p14="http://schemas.microsoft.com/office/powerpoint/2010/main" val="3614721494"/>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2B9B7F9-AFDE-41B6-A599-15DD4499EC70}" type="slidenum">
              <a:rPr lang="en-US" altLang="en-US"/>
              <a:pPr/>
              <a:t>‹#›</a:t>
            </a:fld>
            <a:endParaRPr lang="en-US" altLang="en-US"/>
          </a:p>
        </p:txBody>
      </p:sp>
    </p:spTree>
    <p:extLst>
      <p:ext uri="{BB962C8B-B14F-4D97-AF65-F5344CB8AC3E}">
        <p14:creationId xmlns:p14="http://schemas.microsoft.com/office/powerpoint/2010/main" val="1283317983"/>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D6FAB4D-8F0A-49B2-8A6C-160D8A6F2765}" type="slidenum">
              <a:rPr lang="en-US" altLang="en-US"/>
              <a:pPr/>
              <a:t>‹#›</a:t>
            </a:fld>
            <a:endParaRPr lang="en-US" altLang="en-US"/>
          </a:p>
        </p:txBody>
      </p:sp>
    </p:spTree>
    <p:extLst>
      <p:ext uri="{BB962C8B-B14F-4D97-AF65-F5344CB8AC3E}">
        <p14:creationId xmlns:p14="http://schemas.microsoft.com/office/powerpoint/2010/main" val="4105264634"/>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A4342A2-45C2-44A2-933E-436E9B7531A7}" type="slidenum">
              <a:rPr lang="en-US" altLang="en-US"/>
              <a:pPr/>
              <a:t>‹#›</a:t>
            </a:fld>
            <a:endParaRPr lang="en-US" altLang="en-US"/>
          </a:p>
        </p:txBody>
      </p:sp>
    </p:spTree>
    <p:extLst>
      <p:ext uri="{BB962C8B-B14F-4D97-AF65-F5344CB8AC3E}">
        <p14:creationId xmlns:p14="http://schemas.microsoft.com/office/powerpoint/2010/main" val="281983631"/>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2926F5F-D130-4A75-B711-CBFC11B9BA23}" type="slidenum">
              <a:rPr lang="en-US" altLang="en-US"/>
              <a:pPr/>
              <a:t>‹#›</a:t>
            </a:fld>
            <a:endParaRPr lang="en-US" altLang="en-US"/>
          </a:p>
        </p:txBody>
      </p:sp>
    </p:spTree>
    <p:extLst>
      <p:ext uri="{BB962C8B-B14F-4D97-AF65-F5344CB8AC3E}">
        <p14:creationId xmlns:p14="http://schemas.microsoft.com/office/powerpoint/2010/main" val="3578551505"/>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A5AFF5-2493-45B1-BDBA-C6C4A07E4C9B}" type="slidenum">
              <a:rPr lang="en-US" altLang="en-US"/>
              <a:pPr/>
              <a:t>‹#›</a:t>
            </a:fld>
            <a:endParaRPr lang="en-US" altLang="en-US"/>
          </a:p>
        </p:txBody>
      </p:sp>
    </p:spTree>
    <p:extLst>
      <p:ext uri="{BB962C8B-B14F-4D97-AF65-F5344CB8AC3E}">
        <p14:creationId xmlns:p14="http://schemas.microsoft.com/office/powerpoint/2010/main" val="213873618"/>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6F766A2-3579-424E-BC23-25C249A07809}" type="slidenum">
              <a:rPr lang="en-US" altLang="en-US"/>
              <a:pPr/>
              <a:t>‹#›</a:t>
            </a:fld>
            <a:endParaRPr lang="en-US" altLang="en-US"/>
          </a:p>
        </p:txBody>
      </p:sp>
    </p:spTree>
    <p:extLst>
      <p:ext uri="{BB962C8B-B14F-4D97-AF65-F5344CB8AC3E}">
        <p14:creationId xmlns:p14="http://schemas.microsoft.com/office/powerpoint/2010/main" val="1771815875"/>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0373890-C2BD-4350-8779-AF546FF0F7EB}" type="slidenum">
              <a:rPr lang="en-US" altLang="en-US"/>
              <a:pPr/>
              <a:t>‹#›</a:t>
            </a:fld>
            <a:endParaRPr lang="en-US" altLang="en-US"/>
          </a:p>
        </p:txBody>
      </p:sp>
    </p:spTree>
    <p:extLst>
      <p:ext uri="{BB962C8B-B14F-4D97-AF65-F5344CB8AC3E}">
        <p14:creationId xmlns:p14="http://schemas.microsoft.com/office/powerpoint/2010/main" val="819452050"/>
      </p:ext>
    </p:extLst>
  </p:cSld>
  <p:clrMapOvr>
    <a:masterClrMapping/>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30A2EA-7F78-4823-8D7C-805996A48BF0}" type="slidenum">
              <a:rPr lang="en-US" altLang="en-US"/>
              <a:pPr/>
              <a:t>‹#›</a:t>
            </a:fld>
            <a:endParaRPr lang="en-US" altLang="en-US"/>
          </a:p>
        </p:txBody>
      </p:sp>
    </p:spTree>
    <p:extLst>
      <p:ext uri="{BB962C8B-B14F-4D97-AF65-F5344CB8AC3E}">
        <p14:creationId xmlns:p14="http://schemas.microsoft.com/office/powerpoint/2010/main" val="3675674885"/>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FD5F19-2952-4713-B858-59C483247725}" type="slidenum">
              <a:rPr lang="en-US" altLang="en-US"/>
              <a:pPr/>
              <a:t>‹#›</a:t>
            </a:fld>
            <a:endParaRPr lang="en-US" altLang="en-US"/>
          </a:p>
        </p:txBody>
      </p:sp>
    </p:spTree>
    <p:extLst>
      <p:ext uri="{BB962C8B-B14F-4D97-AF65-F5344CB8AC3E}">
        <p14:creationId xmlns:p14="http://schemas.microsoft.com/office/powerpoint/2010/main" val="1565367897"/>
      </p:ext>
    </p:extLst>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DB4E8FA-9CB3-4AA4-ACA4-47C42B2B63BC}" type="slidenum">
              <a:rPr lang="en-US" altLang="en-US"/>
              <a:pPr/>
              <a:t>‹#›</a:t>
            </a:fld>
            <a:endParaRPr lang="en-US" altLang="en-US"/>
          </a:p>
        </p:txBody>
      </p:sp>
    </p:spTree>
    <p:extLst>
      <p:ext uri="{BB962C8B-B14F-4D97-AF65-F5344CB8AC3E}">
        <p14:creationId xmlns:p14="http://schemas.microsoft.com/office/powerpoint/2010/main" val="400242526"/>
      </p:ext>
    </p:extLst>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7D30302-D26D-4FAA-A071-487D81E26836}" type="slidenum">
              <a:rPr lang="en-US" altLang="en-US"/>
              <a:pPr/>
              <a:t>‹#›</a:t>
            </a:fld>
            <a:endParaRPr lang="en-US" altLang="en-US"/>
          </a:p>
        </p:txBody>
      </p:sp>
    </p:spTree>
    <p:extLst>
      <p:ext uri="{BB962C8B-B14F-4D97-AF65-F5344CB8AC3E}">
        <p14:creationId xmlns:p14="http://schemas.microsoft.com/office/powerpoint/2010/main" val="756747447"/>
      </p:ext>
    </p:extLst>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A00FDE-2A07-4B17-BB70-7CBD697A3629}" type="slidenum">
              <a:rPr lang="en-US" altLang="en-US"/>
              <a:pPr/>
              <a:t>‹#›</a:t>
            </a:fld>
            <a:endParaRPr lang="en-US" altLang="en-US"/>
          </a:p>
        </p:txBody>
      </p:sp>
    </p:spTree>
    <p:extLst>
      <p:ext uri="{BB962C8B-B14F-4D97-AF65-F5344CB8AC3E}">
        <p14:creationId xmlns:p14="http://schemas.microsoft.com/office/powerpoint/2010/main" val="3672986735"/>
      </p:ext>
    </p:extLst>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859759-25F3-4FDD-A8E4-007EC3E5A843}" type="slidenum">
              <a:rPr lang="en-US" altLang="en-US"/>
              <a:pPr/>
              <a:t>‹#›</a:t>
            </a:fld>
            <a:endParaRPr lang="en-US" altLang="en-US"/>
          </a:p>
        </p:txBody>
      </p:sp>
    </p:spTree>
    <p:extLst>
      <p:ext uri="{BB962C8B-B14F-4D97-AF65-F5344CB8AC3E}">
        <p14:creationId xmlns:p14="http://schemas.microsoft.com/office/powerpoint/2010/main" val="456782521"/>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43E4E79-9609-4DBF-9EE4-56ED77656690}" type="slidenum">
              <a:rPr lang="en-US" altLang="en-US"/>
              <a:pPr/>
              <a:t>‹#›</a:t>
            </a:fld>
            <a:endParaRPr lang="en-US" altLang="en-US"/>
          </a:p>
        </p:txBody>
      </p:sp>
    </p:spTree>
    <p:extLst>
      <p:ext uri="{BB962C8B-B14F-4D97-AF65-F5344CB8AC3E}">
        <p14:creationId xmlns:p14="http://schemas.microsoft.com/office/powerpoint/2010/main" val="1925263699"/>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79B1FA2-756C-4F4D-A241-78616415AA1D}" type="slidenum">
              <a:rPr lang="en-US" altLang="en-US"/>
              <a:pPr/>
              <a:t>‹#›</a:t>
            </a:fld>
            <a:endParaRPr lang="en-US" altLang="en-US"/>
          </a:p>
        </p:txBody>
      </p:sp>
    </p:spTree>
    <p:extLst>
      <p:ext uri="{BB962C8B-B14F-4D97-AF65-F5344CB8AC3E}">
        <p14:creationId xmlns:p14="http://schemas.microsoft.com/office/powerpoint/2010/main" val="382837537"/>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E74D761-C90A-49B3-A804-BA0F16F05889}" type="slidenum">
              <a:rPr lang="en-US" altLang="en-US"/>
              <a:pPr/>
              <a:t>‹#›</a:t>
            </a:fld>
            <a:endParaRPr lang="en-US" altLang="en-US"/>
          </a:p>
        </p:txBody>
      </p:sp>
    </p:spTree>
    <p:extLst>
      <p:ext uri="{BB962C8B-B14F-4D97-AF65-F5344CB8AC3E}">
        <p14:creationId xmlns:p14="http://schemas.microsoft.com/office/powerpoint/2010/main" val="1551325147"/>
      </p:ext>
    </p:extLst>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62846AF-8D4B-422E-BC98-730EFCCEE7E8}" type="slidenum">
              <a:rPr lang="en-US" altLang="en-US"/>
              <a:pPr/>
              <a:t>‹#›</a:t>
            </a:fld>
            <a:endParaRPr lang="en-US" altLang="en-US"/>
          </a:p>
        </p:txBody>
      </p:sp>
    </p:spTree>
    <p:extLst>
      <p:ext uri="{BB962C8B-B14F-4D97-AF65-F5344CB8AC3E}">
        <p14:creationId xmlns:p14="http://schemas.microsoft.com/office/powerpoint/2010/main" val="4094855030"/>
      </p:ext>
    </p:extLst>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EDF0E2-7E26-4B5E-AC0F-7D379CE74AC4}" type="slidenum">
              <a:rPr lang="en-US" altLang="en-US"/>
              <a:pPr/>
              <a:t>‹#›</a:t>
            </a:fld>
            <a:endParaRPr lang="en-US" altLang="en-US"/>
          </a:p>
        </p:txBody>
      </p:sp>
    </p:spTree>
    <p:extLst>
      <p:ext uri="{BB962C8B-B14F-4D97-AF65-F5344CB8AC3E}">
        <p14:creationId xmlns:p14="http://schemas.microsoft.com/office/powerpoint/2010/main" val="2685406338"/>
      </p:ext>
    </p:extLst>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395A694-1CB2-4F2A-9680-BF3139C2B859}" type="slidenum">
              <a:rPr lang="en-US" altLang="en-US"/>
              <a:pPr/>
              <a:t>‹#›</a:t>
            </a:fld>
            <a:endParaRPr lang="en-US" altLang="en-US"/>
          </a:p>
        </p:txBody>
      </p:sp>
    </p:spTree>
    <p:extLst>
      <p:ext uri="{BB962C8B-B14F-4D97-AF65-F5344CB8AC3E}">
        <p14:creationId xmlns:p14="http://schemas.microsoft.com/office/powerpoint/2010/main" val="3761013817"/>
      </p:ext>
    </p:extLst>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DB96DB-C334-4948-8E8B-D4873C0A580F}" type="slidenum">
              <a:rPr lang="en-US" altLang="en-US"/>
              <a:pPr/>
              <a:t>‹#›</a:t>
            </a:fld>
            <a:endParaRPr lang="en-US" altLang="en-US"/>
          </a:p>
        </p:txBody>
      </p:sp>
    </p:spTree>
    <p:extLst>
      <p:ext uri="{BB962C8B-B14F-4D97-AF65-F5344CB8AC3E}">
        <p14:creationId xmlns:p14="http://schemas.microsoft.com/office/powerpoint/2010/main" val="2678399306"/>
      </p:ext>
    </p:extLst>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1CABDD4-2F2C-4F68-BC15-556CF7210BCA}" type="slidenum">
              <a:rPr lang="en-US" altLang="en-US"/>
              <a:pPr/>
              <a:t>‹#›</a:t>
            </a:fld>
            <a:endParaRPr lang="en-US" altLang="en-US"/>
          </a:p>
        </p:txBody>
      </p:sp>
    </p:spTree>
    <p:extLst>
      <p:ext uri="{BB962C8B-B14F-4D97-AF65-F5344CB8AC3E}">
        <p14:creationId xmlns:p14="http://schemas.microsoft.com/office/powerpoint/2010/main" val="1833448940"/>
      </p:ext>
    </p:extLst>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0F3B19-1364-4679-8A02-52F441C4886A}" type="slidenum">
              <a:rPr lang="en-US" altLang="en-US"/>
              <a:pPr/>
              <a:t>‹#›</a:t>
            </a:fld>
            <a:endParaRPr lang="en-US" altLang="en-US"/>
          </a:p>
        </p:txBody>
      </p:sp>
    </p:spTree>
    <p:extLst>
      <p:ext uri="{BB962C8B-B14F-4D97-AF65-F5344CB8AC3E}">
        <p14:creationId xmlns:p14="http://schemas.microsoft.com/office/powerpoint/2010/main" val="1075764750"/>
      </p:ext>
    </p:extLst>
  </p:cSld>
  <p:clrMapOvr>
    <a:masterClrMapping/>
  </p:clrMapOvr>
  <p:transition spd="slow">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9BE5C95-B7C2-4717-AC80-6033B7C3C98B}" type="slidenum">
              <a:rPr lang="en-US" altLang="en-US"/>
              <a:pPr/>
              <a:t>‹#›</a:t>
            </a:fld>
            <a:endParaRPr lang="en-US" altLang="en-US"/>
          </a:p>
        </p:txBody>
      </p:sp>
    </p:spTree>
    <p:extLst>
      <p:ext uri="{BB962C8B-B14F-4D97-AF65-F5344CB8AC3E}">
        <p14:creationId xmlns:p14="http://schemas.microsoft.com/office/powerpoint/2010/main" val="2722245811"/>
      </p:ext>
    </p:extLst>
  </p:cSld>
  <p:clrMapOvr>
    <a:masterClrMapping/>
  </p:clrMapOvr>
  <p:transition spd="slow">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EBD9DE-407A-4B78-BA3F-865E7FA7432D}" type="slidenum">
              <a:rPr lang="en-US" altLang="en-US"/>
              <a:pPr/>
              <a:t>‹#›</a:t>
            </a:fld>
            <a:endParaRPr lang="en-US" altLang="en-US"/>
          </a:p>
        </p:txBody>
      </p:sp>
    </p:spTree>
    <p:extLst>
      <p:ext uri="{BB962C8B-B14F-4D97-AF65-F5344CB8AC3E}">
        <p14:creationId xmlns:p14="http://schemas.microsoft.com/office/powerpoint/2010/main" val="1307158501"/>
      </p:ext>
    </p:extLst>
  </p:cSld>
  <p:clrMapOvr>
    <a:masterClrMapping/>
  </p:clrMapOvr>
  <p:transition spd="slow">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68A8456-B63A-4612-810F-E087A3BC4F17}" type="slidenum">
              <a:rPr lang="en-US" altLang="en-US"/>
              <a:pPr/>
              <a:t>‹#›</a:t>
            </a:fld>
            <a:endParaRPr lang="en-US" altLang="en-US"/>
          </a:p>
        </p:txBody>
      </p:sp>
    </p:spTree>
    <p:extLst>
      <p:ext uri="{BB962C8B-B14F-4D97-AF65-F5344CB8AC3E}">
        <p14:creationId xmlns:p14="http://schemas.microsoft.com/office/powerpoint/2010/main" val="3627236090"/>
      </p:ext>
    </p:extLst>
  </p:cSld>
  <p:clrMapOvr>
    <a:masterClrMapping/>
  </p:clrMapOvr>
  <p:transition spd="slow">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76873F2-0E9F-4ED4-8A3C-0215B71B8272}" type="slidenum">
              <a:rPr lang="en-US" altLang="en-US"/>
              <a:pPr/>
              <a:t>‹#›</a:t>
            </a:fld>
            <a:endParaRPr lang="en-US" altLang="en-US"/>
          </a:p>
        </p:txBody>
      </p:sp>
    </p:spTree>
    <p:extLst>
      <p:ext uri="{BB962C8B-B14F-4D97-AF65-F5344CB8AC3E}">
        <p14:creationId xmlns:p14="http://schemas.microsoft.com/office/powerpoint/2010/main" val="2888791977"/>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55D3A18-0E30-44D7-B35E-C5CF61DAA9ED}" type="slidenum">
              <a:rPr lang="en-US" altLang="en-US"/>
              <a:pPr/>
              <a:t>‹#›</a:t>
            </a:fld>
            <a:endParaRPr lang="en-US" altLang="en-US"/>
          </a:p>
        </p:txBody>
      </p:sp>
    </p:spTree>
    <p:extLst>
      <p:ext uri="{BB962C8B-B14F-4D97-AF65-F5344CB8AC3E}">
        <p14:creationId xmlns:p14="http://schemas.microsoft.com/office/powerpoint/2010/main" val="1501996062"/>
      </p:ext>
    </p:extLst>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3E76539-C818-444F-88FC-3B7619C477BC}" type="slidenum">
              <a:rPr lang="en-US" altLang="en-US"/>
              <a:pPr/>
              <a:t>‹#›</a:t>
            </a:fld>
            <a:endParaRPr lang="en-US" altLang="en-US"/>
          </a:p>
        </p:txBody>
      </p:sp>
    </p:spTree>
    <p:extLst>
      <p:ext uri="{BB962C8B-B14F-4D97-AF65-F5344CB8AC3E}">
        <p14:creationId xmlns:p14="http://schemas.microsoft.com/office/powerpoint/2010/main" val="2358337230"/>
      </p:ext>
    </p:extLst>
  </p:cSld>
  <p:clrMapOvr>
    <a:masterClrMapping/>
  </p:clrMapOvr>
  <p:transition spd="slow">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AEE476F-5405-477B-AD38-D8F245D432F2}" type="slidenum">
              <a:rPr lang="en-US" altLang="en-US"/>
              <a:pPr/>
              <a:t>‹#›</a:t>
            </a:fld>
            <a:endParaRPr lang="en-US" altLang="en-US"/>
          </a:p>
        </p:txBody>
      </p:sp>
    </p:spTree>
    <p:extLst>
      <p:ext uri="{BB962C8B-B14F-4D97-AF65-F5344CB8AC3E}">
        <p14:creationId xmlns:p14="http://schemas.microsoft.com/office/powerpoint/2010/main" val="296545006"/>
      </p:ext>
    </p:extLst>
  </p:cSld>
  <p:clrMapOvr>
    <a:masterClrMapping/>
  </p:clrMapOvr>
  <p:transition spd="slow">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2090CF2-728C-45B5-AF06-85BF811F62A3}" type="slidenum">
              <a:rPr lang="en-US" altLang="en-US"/>
              <a:pPr/>
              <a:t>‹#›</a:t>
            </a:fld>
            <a:endParaRPr lang="en-US" altLang="en-US"/>
          </a:p>
        </p:txBody>
      </p:sp>
    </p:spTree>
    <p:extLst>
      <p:ext uri="{BB962C8B-B14F-4D97-AF65-F5344CB8AC3E}">
        <p14:creationId xmlns:p14="http://schemas.microsoft.com/office/powerpoint/2010/main" val="2283345428"/>
      </p:ext>
    </p:extLst>
  </p:cSld>
  <p:clrMapOvr>
    <a:masterClrMapping/>
  </p:clrMapOvr>
  <p:transition spd="slow">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D6F10D5-5723-46EF-B732-38965CEBB95A}" type="slidenum">
              <a:rPr lang="en-US" altLang="en-US"/>
              <a:pPr/>
              <a:t>‹#›</a:t>
            </a:fld>
            <a:endParaRPr lang="en-US" altLang="en-US"/>
          </a:p>
        </p:txBody>
      </p:sp>
    </p:spTree>
    <p:extLst>
      <p:ext uri="{BB962C8B-B14F-4D97-AF65-F5344CB8AC3E}">
        <p14:creationId xmlns:p14="http://schemas.microsoft.com/office/powerpoint/2010/main" val="296947181"/>
      </p:ext>
    </p:extLst>
  </p:cSld>
  <p:clrMapOvr>
    <a:masterClrMapping/>
  </p:clrMapOvr>
  <p:transition spd="slow">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36C193-3D51-4D86-8C53-1F10A094A591}" type="slidenum">
              <a:rPr lang="en-US" altLang="en-US"/>
              <a:pPr/>
              <a:t>‹#›</a:t>
            </a:fld>
            <a:endParaRPr lang="en-US" altLang="en-US"/>
          </a:p>
        </p:txBody>
      </p:sp>
    </p:spTree>
    <p:extLst>
      <p:ext uri="{BB962C8B-B14F-4D97-AF65-F5344CB8AC3E}">
        <p14:creationId xmlns:p14="http://schemas.microsoft.com/office/powerpoint/2010/main" val="303800408"/>
      </p:ext>
    </p:extLst>
  </p:cSld>
  <p:clrMapOvr>
    <a:masterClrMapping/>
  </p:clrMapOvr>
  <p:transition spd="slow">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187C3D0-482D-4307-B073-1B895FE18FC5}" type="slidenum">
              <a:rPr lang="en-US" altLang="en-US"/>
              <a:pPr/>
              <a:t>‹#›</a:t>
            </a:fld>
            <a:endParaRPr lang="en-US" altLang="en-US"/>
          </a:p>
        </p:txBody>
      </p:sp>
    </p:spTree>
    <p:extLst>
      <p:ext uri="{BB962C8B-B14F-4D97-AF65-F5344CB8AC3E}">
        <p14:creationId xmlns:p14="http://schemas.microsoft.com/office/powerpoint/2010/main" val="1319966103"/>
      </p:ext>
    </p:extLst>
  </p:cSld>
  <p:clrMapOvr>
    <a:masterClrMapping/>
  </p:clrMapOvr>
  <p:transition spd="slow">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DB1F843-E7B6-413E-8E72-DED7B38C7F27}" type="slidenum">
              <a:rPr lang="en-US" altLang="en-US"/>
              <a:pPr/>
              <a:t>‹#›</a:t>
            </a:fld>
            <a:endParaRPr lang="en-US" altLang="en-US"/>
          </a:p>
        </p:txBody>
      </p:sp>
    </p:spTree>
    <p:extLst>
      <p:ext uri="{BB962C8B-B14F-4D97-AF65-F5344CB8AC3E}">
        <p14:creationId xmlns:p14="http://schemas.microsoft.com/office/powerpoint/2010/main" val="1890355634"/>
      </p:ext>
    </p:extLst>
  </p:cSld>
  <p:clrMapOvr>
    <a:masterClrMapping/>
  </p:clrMapOvr>
  <p:transition spd="slow">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C911C6-83CF-45D0-9F20-5983F281C793}" type="slidenum">
              <a:rPr lang="en-US" altLang="en-US"/>
              <a:pPr/>
              <a:t>‹#›</a:t>
            </a:fld>
            <a:endParaRPr lang="en-US" altLang="en-US"/>
          </a:p>
        </p:txBody>
      </p:sp>
    </p:spTree>
    <p:extLst>
      <p:ext uri="{BB962C8B-B14F-4D97-AF65-F5344CB8AC3E}">
        <p14:creationId xmlns:p14="http://schemas.microsoft.com/office/powerpoint/2010/main" val="3489365717"/>
      </p:ext>
    </p:extLst>
  </p:cSld>
  <p:clrMapOvr>
    <a:masterClrMapping/>
  </p:clrMapOvr>
  <p:transition spd="slow">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3F4E7D-1C07-485F-9260-B43403E66A5C}" type="slidenum">
              <a:rPr lang="en-US" altLang="en-US"/>
              <a:pPr/>
              <a:t>‹#›</a:t>
            </a:fld>
            <a:endParaRPr lang="en-US" altLang="en-US"/>
          </a:p>
        </p:txBody>
      </p:sp>
    </p:spTree>
    <p:extLst>
      <p:ext uri="{BB962C8B-B14F-4D97-AF65-F5344CB8AC3E}">
        <p14:creationId xmlns:p14="http://schemas.microsoft.com/office/powerpoint/2010/main" val="2616526189"/>
      </p:ext>
    </p:extLst>
  </p:cSld>
  <p:clrMapOvr>
    <a:masterClrMapping/>
  </p:clrMapOvr>
  <p:transition spd="slow">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54D1BE3-ABB3-46A7-BEBE-36E422F07677}" type="slidenum">
              <a:rPr lang="en-US" altLang="en-US"/>
              <a:pPr/>
              <a:t>‹#›</a:t>
            </a:fld>
            <a:endParaRPr lang="en-US" altLang="en-US"/>
          </a:p>
        </p:txBody>
      </p:sp>
    </p:spTree>
    <p:extLst>
      <p:ext uri="{BB962C8B-B14F-4D97-AF65-F5344CB8AC3E}">
        <p14:creationId xmlns:p14="http://schemas.microsoft.com/office/powerpoint/2010/main" val="2547741557"/>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FE72BDF-C791-4AE8-9509-95B7B638B47D}" type="slidenum">
              <a:rPr lang="en-US" altLang="en-US"/>
              <a:pPr/>
              <a:t>‹#›</a:t>
            </a:fld>
            <a:endParaRPr lang="en-US" altLang="en-US"/>
          </a:p>
        </p:txBody>
      </p:sp>
    </p:spTree>
    <p:extLst>
      <p:ext uri="{BB962C8B-B14F-4D97-AF65-F5344CB8AC3E}">
        <p14:creationId xmlns:p14="http://schemas.microsoft.com/office/powerpoint/2010/main" val="1914113239"/>
      </p:ext>
    </p:extLst>
  </p:cSld>
  <p:clrMapOvr>
    <a:masterClrMapping/>
  </p:clrMapOvr>
  <p:transition spd="slow">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BCE51F2-4144-4F9B-87A2-06560ACD8567}" type="slidenum">
              <a:rPr lang="en-US" altLang="en-US"/>
              <a:pPr/>
              <a:t>‹#›</a:t>
            </a:fld>
            <a:endParaRPr lang="en-US" altLang="en-US"/>
          </a:p>
        </p:txBody>
      </p:sp>
    </p:spTree>
    <p:extLst>
      <p:ext uri="{BB962C8B-B14F-4D97-AF65-F5344CB8AC3E}">
        <p14:creationId xmlns:p14="http://schemas.microsoft.com/office/powerpoint/2010/main" val="1176605553"/>
      </p:ext>
    </p:extLst>
  </p:cSld>
  <p:clrMapOvr>
    <a:masterClrMapping/>
  </p:clrMapOvr>
  <p:transition spd="slow">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90FF148-557E-4EAD-864A-E178EAE58ADF}" type="slidenum">
              <a:rPr lang="en-US" altLang="en-US"/>
              <a:pPr/>
              <a:t>‹#›</a:t>
            </a:fld>
            <a:endParaRPr lang="en-US" altLang="en-US"/>
          </a:p>
        </p:txBody>
      </p:sp>
    </p:spTree>
    <p:extLst>
      <p:ext uri="{BB962C8B-B14F-4D97-AF65-F5344CB8AC3E}">
        <p14:creationId xmlns:p14="http://schemas.microsoft.com/office/powerpoint/2010/main" val="521369106"/>
      </p:ext>
    </p:extLst>
  </p:cSld>
  <p:clrMapOvr>
    <a:masterClrMapping/>
  </p:clrMapOvr>
  <p:transition spd="slow">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879C4D8-375D-40C8-99C8-B85F07D450E9}" type="slidenum">
              <a:rPr lang="en-US" altLang="en-US"/>
              <a:pPr/>
              <a:t>‹#›</a:t>
            </a:fld>
            <a:endParaRPr lang="en-US" altLang="en-US"/>
          </a:p>
        </p:txBody>
      </p:sp>
    </p:spTree>
    <p:extLst>
      <p:ext uri="{BB962C8B-B14F-4D97-AF65-F5344CB8AC3E}">
        <p14:creationId xmlns:p14="http://schemas.microsoft.com/office/powerpoint/2010/main" val="2608803449"/>
      </p:ext>
    </p:extLst>
  </p:cSld>
  <p:clrMapOvr>
    <a:masterClrMapping/>
  </p:clrMapOvr>
  <p:transition spd="slow">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ADBE591-F480-4021-BB18-D4B5004F2B13}" type="slidenum">
              <a:rPr lang="en-US" altLang="en-US"/>
              <a:pPr/>
              <a:t>‹#›</a:t>
            </a:fld>
            <a:endParaRPr lang="en-US" altLang="en-US"/>
          </a:p>
        </p:txBody>
      </p:sp>
    </p:spTree>
    <p:extLst>
      <p:ext uri="{BB962C8B-B14F-4D97-AF65-F5344CB8AC3E}">
        <p14:creationId xmlns:p14="http://schemas.microsoft.com/office/powerpoint/2010/main" val="3571643530"/>
      </p:ext>
    </p:extLst>
  </p:cSld>
  <p:clrMapOvr>
    <a:masterClrMapping/>
  </p:clrMapOvr>
  <p:transition spd="slow">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413EB43-D6D2-4644-A69C-F456E9CF7505}" type="slidenum">
              <a:rPr lang="en-US" altLang="en-US"/>
              <a:pPr/>
              <a:t>‹#›</a:t>
            </a:fld>
            <a:endParaRPr lang="en-US" altLang="en-US"/>
          </a:p>
        </p:txBody>
      </p:sp>
    </p:spTree>
    <p:extLst>
      <p:ext uri="{BB962C8B-B14F-4D97-AF65-F5344CB8AC3E}">
        <p14:creationId xmlns:p14="http://schemas.microsoft.com/office/powerpoint/2010/main" val="2379933449"/>
      </p:ext>
    </p:extLst>
  </p:cSld>
  <p:clrMapOvr>
    <a:masterClrMapping/>
  </p:clrMapOvr>
  <p:transition spd="slow">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149CCF-828D-48E6-AD24-6DE96C003325}" type="slidenum">
              <a:rPr lang="en-US" altLang="en-US"/>
              <a:pPr/>
              <a:t>‹#›</a:t>
            </a:fld>
            <a:endParaRPr lang="en-US" altLang="en-US"/>
          </a:p>
        </p:txBody>
      </p:sp>
    </p:spTree>
    <p:extLst>
      <p:ext uri="{BB962C8B-B14F-4D97-AF65-F5344CB8AC3E}">
        <p14:creationId xmlns:p14="http://schemas.microsoft.com/office/powerpoint/2010/main" val="1976370931"/>
      </p:ext>
    </p:extLst>
  </p:cSld>
  <p:clrMapOvr>
    <a:masterClrMapping/>
  </p:clrMapOvr>
  <p:transition spd="slow">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BC4AE9E-B535-4148-91A5-7C53F9DAFFE7}" type="slidenum">
              <a:rPr lang="en-US" altLang="en-US"/>
              <a:pPr/>
              <a:t>‹#›</a:t>
            </a:fld>
            <a:endParaRPr lang="en-US" altLang="en-US"/>
          </a:p>
        </p:txBody>
      </p:sp>
    </p:spTree>
    <p:extLst>
      <p:ext uri="{BB962C8B-B14F-4D97-AF65-F5344CB8AC3E}">
        <p14:creationId xmlns:p14="http://schemas.microsoft.com/office/powerpoint/2010/main" val="4199651749"/>
      </p:ext>
    </p:extLst>
  </p:cSld>
  <p:clrMapOvr>
    <a:masterClrMapping/>
  </p:clrMapOvr>
  <p:transition spd="slow">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226AC3E-1BF9-4AB2-BEE3-D7D0D7D03652}" type="slidenum">
              <a:rPr lang="en-US" altLang="en-US"/>
              <a:pPr/>
              <a:t>‹#›</a:t>
            </a:fld>
            <a:endParaRPr lang="en-US" altLang="en-US"/>
          </a:p>
        </p:txBody>
      </p:sp>
    </p:spTree>
    <p:extLst>
      <p:ext uri="{BB962C8B-B14F-4D97-AF65-F5344CB8AC3E}">
        <p14:creationId xmlns:p14="http://schemas.microsoft.com/office/powerpoint/2010/main" val="2486363754"/>
      </p:ext>
    </p:extLst>
  </p:cSld>
  <p:clrMapOvr>
    <a:masterClrMapping/>
  </p:clrMapOvr>
  <p:transition spd="slow">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3C3DCCA-6B84-4487-A950-7B7606FDA6D3}" type="slidenum">
              <a:rPr lang="en-US" altLang="en-US"/>
              <a:pPr/>
              <a:t>‹#›</a:t>
            </a:fld>
            <a:endParaRPr lang="en-US" altLang="en-US"/>
          </a:p>
        </p:txBody>
      </p:sp>
    </p:spTree>
    <p:extLst>
      <p:ext uri="{BB962C8B-B14F-4D97-AF65-F5344CB8AC3E}">
        <p14:creationId xmlns:p14="http://schemas.microsoft.com/office/powerpoint/2010/main" val="1350120275"/>
      </p:ext>
    </p:extLst>
  </p:cSld>
  <p:clrMapOvr>
    <a:masterClrMapping/>
  </p:clrMapOvr>
  <p:transition spd="slow">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EFA3F8E-6F1E-465A-9CFA-B8F6DE5849FB}" type="slidenum">
              <a:rPr lang="en-US" altLang="en-US"/>
              <a:pPr/>
              <a:t>‹#›</a:t>
            </a:fld>
            <a:endParaRPr lang="en-US" altLang="en-US"/>
          </a:p>
        </p:txBody>
      </p:sp>
    </p:spTree>
    <p:extLst>
      <p:ext uri="{BB962C8B-B14F-4D97-AF65-F5344CB8AC3E}">
        <p14:creationId xmlns:p14="http://schemas.microsoft.com/office/powerpoint/2010/main" val="232359570"/>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9CAABD8-BAC4-43B1-9916-2A0075A2C5F8}" type="slidenum">
              <a:rPr lang="en-US" altLang="en-US"/>
              <a:pPr/>
              <a:t>‹#›</a:t>
            </a:fld>
            <a:endParaRPr lang="en-US" altLang="en-US"/>
          </a:p>
        </p:txBody>
      </p:sp>
    </p:spTree>
    <p:extLst>
      <p:ext uri="{BB962C8B-B14F-4D97-AF65-F5344CB8AC3E}">
        <p14:creationId xmlns:p14="http://schemas.microsoft.com/office/powerpoint/2010/main" val="156707740"/>
      </p:ext>
    </p:extLst>
  </p:cSld>
  <p:clrMapOvr>
    <a:masterClrMapping/>
  </p:clrMapOvr>
  <p:transition spd="slow">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81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810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B4A507-DF8F-44FE-8044-7CC38C65C911}" type="slidenum">
              <a:rPr lang="en-US" altLang="en-US"/>
              <a:pPr/>
              <a:t>‹#›</a:t>
            </a:fld>
            <a:endParaRPr lang="en-US" altLang="en-US"/>
          </a:p>
        </p:txBody>
      </p:sp>
    </p:spTree>
    <p:extLst>
      <p:ext uri="{BB962C8B-B14F-4D97-AF65-F5344CB8AC3E}">
        <p14:creationId xmlns:p14="http://schemas.microsoft.com/office/powerpoint/2010/main" val="3260829210"/>
      </p:ext>
    </p:extLst>
  </p:cSld>
  <p:clrMapOvr>
    <a:masterClrMapping/>
  </p:clrMapOvr>
  <p:transition spd="slow">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5CB87D9-B163-4A0E-B7E0-70281ADCC5DD}" type="slidenum">
              <a:rPr lang="en-US" altLang="en-US"/>
              <a:pPr/>
              <a:t>‹#›</a:t>
            </a:fld>
            <a:endParaRPr lang="en-US" altLang="en-US"/>
          </a:p>
        </p:txBody>
      </p:sp>
    </p:spTree>
    <p:extLst>
      <p:ext uri="{BB962C8B-B14F-4D97-AF65-F5344CB8AC3E}">
        <p14:creationId xmlns:p14="http://schemas.microsoft.com/office/powerpoint/2010/main" val="2138849729"/>
      </p:ext>
    </p:extLst>
  </p:cSld>
  <p:clrMapOvr>
    <a:masterClrMapping/>
  </p:clrMapOvr>
  <p:transition spd="slow">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57BBB92-1C14-4E71-97A0-7C9DDF432E9F}" type="slidenum">
              <a:rPr lang="en-US" altLang="en-US"/>
              <a:pPr/>
              <a:t>‹#›</a:t>
            </a:fld>
            <a:endParaRPr lang="en-US" altLang="en-US"/>
          </a:p>
        </p:txBody>
      </p:sp>
    </p:spTree>
    <p:extLst>
      <p:ext uri="{BB962C8B-B14F-4D97-AF65-F5344CB8AC3E}">
        <p14:creationId xmlns:p14="http://schemas.microsoft.com/office/powerpoint/2010/main" val="2200356832"/>
      </p:ext>
    </p:extLst>
  </p:cSld>
  <p:clrMapOvr>
    <a:masterClrMapping/>
  </p:clrMapOvr>
  <p:transition spd="slow">
    <p:circl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B6BFEE3-9684-4077-9200-69CD13F5CCB4}" type="slidenum">
              <a:rPr lang="en-US" altLang="en-US"/>
              <a:pPr/>
              <a:t>‹#›</a:t>
            </a:fld>
            <a:endParaRPr lang="en-US" altLang="en-US"/>
          </a:p>
        </p:txBody>
      </p:sp>
    </p:spTree>
    <p:extLst>
      <p:ext uri="{BB962C8B-B14F-4D97-AF65-F5344CB8AC3E}">
        <p14:creationId xmlns:p14="http://schemas.microsoft.com/office/powerpoint/2010/main" val="1344330886"/>
      </p:ext>
    </p:extLst>
  </p:cSld>
  <p:clrMapOvr>
    <a:masterClrMapping/>
  </p:clrMapOvr>
  <p:transition spd="slow">
    <p:circl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B6FBBDD-C5FE-431D-9B29-650AA62FF438}" type="slidenum">
              <a:rPr lang="en-US" altLang="en-US"/>
              <a:pPr/>
              <a:t>‹#›</a:t>
            </a:fld>
            <a:endParaRPr lang="en-US" altLang="en-US"/>
          </a:p>
        </p:txBody>
      </p:sp>
    </p:spTree>
    <p:extLst>
      <p:ext uri="{BB962C8B-B14F-4D97-AF65-F5344CB8AC3E}">
        <p14:creationId xmlns:p14="http://schemas.microsoft.com/office/powerpoint/2010/main" val="1604779677"/>
      </p:ext>
    </p:extLst>
  </p:cSld>
  <p:clrMapOvr>
    <a:masterClrMapping/>
  </p:clrMapOvr>
  <p:transition spd="slow">
    <p:circl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DB6B80F-4DCF-4D05-9CD5-AE12FD39D7A9}" type="slidenum">
              <a:rPr lang="en-US" altLang="en-US"/>
              <a:pPr/>
              <a:t>‹#›</a:t>
            </a:fld>
            <a:endParaRPr lang="en-US" altLang="en-US"/>
          </a:p>
        </p:txBody>
      </p:sp>
    </p:spTree>
    <p:extLst>
      <p:ext uri="{BB962C8B-B14F-4D97-AF65-F5344CB8AC3E}">
        <p14:creationId xmlns:p14="http://schemas.microsoft.com/office/powerpoint/2010/main" val="793925880"/>
      </p:ext>
    </p:extLst>
  </p:cSld>
  <p:clrMapOvr>
    <a:masterClrMapping/>
  </p:clrMapOvr>
  <p:transition spd="slow">
    <p:circl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760F613-1FB8-40E9-B2E5-AEED128DF252}" type="slidenum">
              <a:rPr lang="en-US" altLang="en-US"/>
              <a:pPr/>
              <a:t>‹#›</a:t>
            </a:fld>
            <a:endParaRPr lang="en-US" altLang="en-US"/>
          </a:p>
        </p:txBody>
      </p:sp>
    </p:spTree>
    <p:extLst>
      <p:ext uri="{BB962C8B-B14F-4D97-AF65-F5344CB8AC3E}">
        <p14:creationId xmlns:p14="http://schemas.microsoft.com/office/powerpoint/2010/main" val="4047010441"/>
      </p:ext>
    </p:extLst>
  </p:cSld>
  <p:clrMapOvr>
    <a:masterClrMapping/>
  </p:clrMapOvr>
  <p:transition spd="slow">
    <p:circl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8685C7A-401E-47DA-8237-8B2A578CE254}" type="slidenum">
              <a:rPr lang="en-US" altLang="en-US"/>
              <a:pPr/>
              <a:t>‹#›</a:t>
            </a:fld>
            <a:endParaRPr lang="en-US" altLang="en-US"/>
          </a:p>
        </p:txBody>
      </p:sp>
    </p:spTree>
    <p:extLst>
      <p:ext uri="{BB962C8B-B14F-4D97-AF65-F5344CB8AC3E}">
        <p14:creationId xmlns:p14="http://schemas.microsoft.com/office/powerpoint/2010/main" val="71009272"/>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CB7B55-12C6-4F36-AA5B-3D3CF4F90E4E}" type="slidenum">
              <a:rPr lang="en-US" altLang="en-US"/>
              <a:pPr/>
              <a:t>‹#›</a:t>
            </a:fld>
            <a:endParaRPr lang="en-US" altLang="en-US"/>
          </a:p>
        </p:txBody>
      </p:sp>
    </p:spTree>
    <p:extLst>
      <p:ext uri="{BB962C8B-B14F-4D97-AF65-F5344CB8AC3E}">
        <p14:creationId xmlns:p14="http://schemas.microsoft.com/office/powerpoint/2010/main" val="1108035223"/>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B00C22D-52F4-4502-B05C-3148C8416C4E}" type="slidenum">
              <a:rPr lang="en-US" altLang="en-US"/>
              <a:pPr/>
              <a:t>‹#›</a:t>
            </a:fld>
            <a:endParaRPr lang="en-US" altLang="en-US"/>
          </a:p>
        </p:txBody>
      </p:sp>
    </p:spTree>
    <p:extLst>
      <p:ext uri="{BB962C8B-B14F-4D97-AF65-F5344CB8AC3E}">
        <p14:creationId xmlns:p14="http://schemas.microsoft.com/office/powerpoint/2010/main" val="319212830"/>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2E1173D-5E0F-4AFC-B0A8-0447648C126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BFD75C4-2E31-4278-B687-86010F92D62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circle/>
  </p:transition>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15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15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B12F480-4C91-4E35-BABC-05BE4AE359B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95F95DF-C91C-47ED-8EED-A71159F158D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4EFB387-B034-436C-AD96-76B88D150B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532C974-0B73-48AE-879A-056E7989C4A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8382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C84E019-3070-4F27-AF8F-30C992B9A74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slow">
    <p:circl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6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233521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70" name="Text Box 22"/>
          <p:cNvSpPr txBox="1">
            <a:spLocks noChangeArrowheads="1"/>
          </p:cNvSpPr>
          <p:nvPr/>
        </p:nvSpPr>
        <p:spPr bwMode="auto">
          <a:xfrm>
            <a:off x="2819400" y="1143000"/>
            <a:ext cx="5867400" cy="229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effectLst>
                  <a:outerShdw blurRad="38100" dist="38100" dir="2700000" algn="tl">
                    <a:srgbClr val="FFFFFF"/>
                  </a:outerShdw>
                </a:effectLst>
              </a:rPr>
              <a:t>I could </a:t>
            </a:r>
            <a:r>
              <a:rPr lang="en-US" altLang="en-US" sz="2200" b="1" u="sng" dirty="0">
                <a:ln>
                  <a:solidFill>
                    <a:sysClr val="windowText" lastClr="000000"/>
                  </a:solidFill>
                </a:ln>
                <a:solidFill>
                  <a:srgbClr val="FF0000"/>
                </a:solidFill>
                <a:effectLst>
                  <a:outerShdw blurRad="38100" dist="38100" dir="2700000" algn="tl">
                    <a:srgbClr val="000000"/>
                  </a:outerShdw>
                </a:effectLst>
              </a:rPr>
              <a:t>not go beyond the word</a:t>
            </a:r>
            <a:r>
              <a:rPr lang="en-US" altLang="en-US" sz="2200" b="1" dirty="0">
                <a:ln>
                  <a:solidFill>
                    <a:sysClr val="windowText" lastClr="000000"/>
                  </a:solidFill>
                </a:ln>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of the LORD my God, to do less or more (Num 22:18)</a:t>
            </a:r>
          </a:p>
          <a:p>
            <a:pPr>
              <a:spcBef>
                <a:spcPct val="50000"/>
              </a:spcBef>
            </a:pPr>
            <a:r>
              <a:rPr lang="en-US" altLang="en-US" sz="2200" b="1" dirty="0">
                <a:effectLst>
                  <a:outerShdw blurRad="38100" dist="38100" dir="2700000" algn="tl">
                    <a:srgbClr val="FFFFFF"/>
                  </a:outerShdw>
                </a:effectLst>
              </a:rPr>
              <a:t>You </a:t>
            </a:r>
            <a:r>
              <a:rPr lang="en-US" altLang="en-US" sz="2200" b="1" u="sng" dirty="0">
                <a:ln>
                  <a:solidFill>
                    <a:sysClr val="windowText" lastClr="000000"/>
                  </a:solidFill>
                </a:ln>
                <a:solidFill>
                  <a:srgbClr val="FF0000"/>
                </a:solidFill>
                <a:effectLst>
                  <a:outerShdw blurRad="38100" dist="38100" dir="2700000" algn="tl">
                    <a:srgbClr val="000000"/>
                  </a:outerShdw>
                </a:effectLst>
              </a:rPr>
              <a:t>shall not add to the word</a:t>
            </a:r>
            <a:r>
              <a:rPr lang="en-US" altLang="en-US" sz="2200" b="1" dirty="0">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which I command you, </a:t>
            </a:r>
            <a:r>
              <a:rPr lang="en-US" altLang="en-US" sz="2200" b="1" u="sng" dirty="0">
                <a:ln>
                  <a:solidFill>
                    <a:sysClr val="windowText" lastClr="000000"/>
                  </a:solidFill>
                </a:ln>
                <a:solidFill>
                  <a:srgbClr val="FF0000"/>
                </a:solidFill>
                <a:effectLst>
                  <a:outerShdw blurRad="38100" dist="38100" dir="2700000" algn="tl">
                    <a:srgbClr val="000000"/>
                  </a:outerShdw>
                </a:effectLst>
              </a:rPr>
              <a:t>nor take anything from it</a:t>
            </a:r>
            <a:r>
              <a:rPr lang="en-US" altLang="en-US" sz="2200" b="1" dirty="0">
                <a:ln>
                  <a:solidFill>
                    <a:sysClr val="windowText" lastClr="000000"/>
                  </a:solidFill>
                </a:ln>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(Deut 4:2)</a:t>
            </a:r>
          </a:p>
        </p:txBody>
      </p:sp>
      <p:sp>
        <p:nvSpPr>
          <p:cNvPr id="53271" name="Text Box 23"/>
          <p:cNvSpPr txBox="1">
            <a:spLocks noChangeArrowheads="1"/>
          </p:cNvSpPr>
          <p:nvPr/>
        </p:nvSpPr>
        <p:spPr bwMode="auto">
          <a:xfrm>
            <a:off x="381000" y="3505200"/>
            <a:ext cx="83058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effectLst>
                  <a:outerShdw blurRad="38100" dist="38100" dir="2700000" algn="tl">
                    <a:srgbClr val="FFFFFF"/>
                  </a:outerShdw>
                </a:effectLst>
              </a:rPr>
              <a:t>Whatever I command you, be careful to observe it;</a:t>
            </a:r>
            <a:r>
              <a:rPr lang="en-US" altLang="en-US" sz="2200" b="1" dirty="0">
                <a:ln>
                  <a:solidFill>
                    <a:sysClr val="windowText" lastClr="000000"/>
                  </a:solidFill>
                </a:ln>
                <a:effectLst>
                  <a:outerShdw blurRad="38100" dist="38100" dir="2700000" algn="tl">
                    <a:srgbClr val="FFFFFF"/>
                  </a:outerShdw>
                </a:effectLst>
              </a:rPr>
              <a:t> </a:t>
            </a:r>
            <a:r>
              <a:rPr lang="en-US" altLang="en-US" sz="2200" b="1" u="sng" dirty="0">
                <a:ln>
                  <a:solidFill>
                    <a:sysClr val="windowText" lastClr="000000"/>
                  </a:solidFill>
                </a:ln>
                <a:solidFill>
                  <a:srgbClr val="FF0000"/>
                </a:solidFill>
                <a:effectLst>
                  <a:outerShdw blurRad="38100" dist="38100" dir="2700000" algn="tl">
                    <a:srgbClr val="000000"/>
                  </a:outerShdw>
                </a:effectLst>
              </a:rPr>
              <a:t>you shall not add to it nor take away from it</a:t>
            </a:r>
            <a:r>
              <a:rPr lang="en-US" altLang="en-US" sz="2200" b="1" dirty="0">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(Deut 12:32)</a:t>
            </a:r>
          </a:p>
          <a:p>
            <a:pPr>
              <a:spcBef>
                <a:spcPct val="50000"/>
              </a:spcBef>
            </a:pPr>
            <a:r>
              <a:rPr lang="en-US" altLang="en-US" sz="2200" b="1" dirty="0">
                <a:effectLst>
                  <a:outerShdw blurRad="38100" dist="38100" dir="2700000" algn="tl">
                    <a:srgbClr val="FFFFFF"/>
                  </a:outerShdw>
                </a:effectLst>
              </a:rPr>
              <a:t>Every word of God is pure; he is a shield to those who put their trust in Him. </a:t>
            </a:r>
            <a:r>
              <a:rPr lang="en-US" altLang="en-US" sz="2200" b="1" u="sng" dirty="0">
                <a:ln>
                  <a:solidFill>
                    <a:schemeClr val="tx1"/>
                  </a:solidFill>
                </a:ln>
                <a:solidFill>
                  <a:srgbClr val="FF0000"/>
                </a:solidFill>
                <a:effectLst>
                  <a:outerShdw blurRad="38100" dist="38100" dir="2700000" algn="tl">
                    <a:srgbClr val="000000"/>
                  </a:outerShdw>
                </a:effectLst>
              </a:rPr>
              <a:t>Do not add to His words</a:t>
            </a:r>
            <a:r>
              <a:rPr lang="en-US" altLang="en-US" sz="2200" b="1" dirty="0">
                <a:effectLst>
                  <a:outerShdw blurRad="38100" dist="38100" dir="2700000" algn="tl">
                    <a:srgbClr val="FFFFFF"/>
                  </a:outerShdw>
                </a:effectLst>
              </a:rPr>
              <a:t>, lest He rebuke you, and you be found a liar (Prov 30:5-6)</a:t>
            </a:r>
          </a:p>
          <a:p>
            <a:pPr>
              <a:spcBef>
                <a:spcPct val="50000"/>
              </a:spcBef>
            </a:pPr>
            <a:r>
              <a:rPr lang="en-US" altLang="en-US" sz="2200" b="1" dirty="0">
                <a:effectLst>
                  <a:outerShdw blurRad="38100" dist="38100" dir="2700000" algn="tl">
                    <a:srgbClr val="FFFFFF"/>
                  </a:outerShdw>
                </a:effectLst>
              </a:rPr>
              <a:t>You may learn in us </a:t>
            </a:r>
            <a:r>
              <a:rPr lang="en-US" altLang="en-US" sz="2200" b="1" u="sng" dirty="0">
                <a:ln>
                  <a:solidFill>
                    <a:schemeClr val="tx1"/>
                  </a:solidFill>
                </a:ln>
                <a:solidFill>
                  <a:srgbClr val="FF0000"/>
                </a:solidFill>
                <a:effectLst>
                  <a:outerShdw blurRad="38100" dist="38100" dir="2700000" algn="tl">
                    <a:srgbClr val="000000"/>
                  </a:outerShdw>
                </a:effectLst>
              </a:rPr>
              <a:t>not to </a:t>
            </a:r>
            <a:r>
              <a:rPr lang="en-US" altLang="en-US" sz="2200" b="1" i="1" u="sng" dirty="0">
                <a:ln>
                  <a:solidFill>
                    <a:schemeClr val="tx1"/>
                  </a:solidFill>
                </a:ln>
                <a:solidFill>
                  <a:srgbClr val="FF0000"/>
                </a:solidFill>
                <a:effectLst>
                  <a:outerShdw blurRad="38100" dist="38100" dir="2700000" algn="tl">
                    <a:srgbClr val="000000"/>
                  </a:outerShdw>
                </a:effectLst>
              </a:rPr>
              <a:t>think</a:t>
            </a:r>
            <a:r>
              <a:rPr lang="en-US" altLang="en-US" sz="2200" b="1" u="sng" dirty="0">
                <a:ln>
                  <a:solidFill>
                    <a:schemeClr val="tx1"/>
                  </a:solidFill>
                </a:ln>
                <a:solidFill>
                  <a:srgbClr val="FF0000"/>
                </a:solidFill>
                <a:effectLst>
                  <a:outerShdw blurRad="38100" dist="38100" dir="2700000" algn="tl">
                    <a:srgbClr val="000000"/>
                  </a:outerShdw>
                </a:effectLst>
              </a:rPr>
              <a:t> beyond what is written</a:t>
            </a:r>
            <a:r>
              <a:rPr lang="en-US" altLang="en-US" sz="2200" b="1" dirty="0">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(1 Cor 4:6)</a:t>
            </a:r>
          </a:p>
        </p:txBody>
      </p:sp>
      <p:sp>
        <p:nvSpPr>
          <p:cNvPr id="6" name="WordArt 4" descr="White marble"/>
          <p:cNvSpPr>
            <a:spLocks noChangeArrowheads="1" noChangeShapeType="1" noTextEdit="1"/>
          </p:cNvSpPr>
          <p:nvPr/>
        </p:nvSpPr>
        <p:spPr bwMode="auto">
          <a:xfrm>
            <a:off x="533400" y="401876"/>
            <a:ext cx="8077200" cy="67635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Forbidden to go Beyond the Scriptures</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3270">
                                            <p:txEl>
                                              <p:pRg st="0" end="0"/>
                                            </p:txEl>
                                          </p:spTgt>
                                        </p:tgtEl>
                                        <p:attrNameLst>
                                          <p:attrName>style.visibility</p:attrName>
                                        </p:attrNameLst>
                                      </p:cBhvr>
                                      <p:to>
                                        <p:strVal val="visible"/>
                                      </p:to>
                                    </p:set>
                                    <p:animEffect transition="in" filter="fade">
                                      <p:cBhvr>
                                        <p:cTn id="7" dur="500"/>
                                        <p:tgtEl>
                                          <p:spTgt spid="53270">
                                            <p:txEl>
                                              <p:pRg st="0" end="0"/>
                                            </p:txEl>
                                          </p:spTgt>
                                        </p:tgtEl>
                                      </p:cBhvr>
                                    </p:animEffect>
                                    <p:anim calcmode="lin" valueType="num">
                                      <p:cBhvr>
                                        <p:cTn id="8" dur="500" fill="hold"/>
                                        <p:tgtEl>
                                          <p:spTgt spid="53270">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532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53270">
                                            <p:txEl>
                                              <p:pRg st="1" end="1"/>
                                            </p:txEl>
                                          </p:spTgt>
                                        </p:tgtEl>
                                        <p:attrNameLst>
                                          <p:attrName>style.visibility</p:attrName>
                                        </p:attrNameLst>
                                      </p:cBhvr>
                                      <p:to>
                                        <p:strVal val="visible"/>
                                      </p:to>
                                    </p:set>
                                    <p:animEffect transition="in" filter="fade">
                                      <p:cBhvr>
                                        <p:cTn id="14" dur="500"/>
                                        <p:tgtEl>
                                          <p:spTgt spid="53270">
                                            <p:txEl>
                                              <p:pRg st="1" end="1"/>
                                            </p:txEl>
                                          </p:spTgt>
                                        </p:tgtEl>
                                      </p:cBhvr>
                                    </p:animEffect>
                                    <p:anim calcmode="lin" valueType="num">
                                      <p:cBhvr>
                                        <p:cTn id="15" dur="500" fill="hold"/>
                                        <p:tgtEl>
                                          <p:spTgt spid="53270">
                                            <p:txEl>
                                              <p:pRg st="1" end="1"/>
                                            </p:txEl>
                                          </p:spTgt>
                                        </p:tgtEl>
                                        <p:attrNameLst>
                                          <p:attrName>ppt_x</p:attrName>
                                        </p:attrNameLst>
                                      </p:cBhvr>
                                      <p:tavLst>
                                        <p:tav tm="0">
                                          <p:val>
                                            <p:strVal val="#ppt_x-.1"/>
                                          </p:val>
                                        </p:tav>
                                        <p:tav tm="100000">
                                          <p:val>
                                            <p:strVal val="#ppt_x"/>
                                          </p:val>
                                        </p:tav>
                                      </p:tavLst>
                                    </p:anim>
                                    <p:anim calcmode="lin" valueType="num">
                                      <p:cBhvr>
                                        <p:cTn id="16" dur="500" fill="hold"/>
                                        <p:tgtEl>
                                          <p:spTgt spid="532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53271">
                                            <p:txEl>
                                              <p:pRg st="0" end="0"/>
                                            </p:txEl>
                                          </p:spTgt>
                                        </p:tgtEl>
                                        <p:attrNameLst>
                                          <p:attrName>style.visibility</p:attrName>
                                        </p:attrNameLst>
                                      </p:cBhvr>
                                      <p:to>
                                        <p:strVal val="visible"/>
                                      </p:to>
                                    </p:set>
                                    <p:animEffect transition="in" filter="fade">
                                      <p:cBhvr>
                                        <p:cTn id="21" dur="500"/>
                                        <p:tgtEl>
                                          <p:spTgt spid="53271">
                                            <p:txEl>
                                              <p:pRg st="0" end="0"/>
                                            </p:txEl>
                                          </p:spTgt>
                                        </p:tgtEl>
                                      </p:cBhvr>
                                    </p:animEffect>
                                    <p:anim calcmode="lin" valueType="num">
                                      <p:cBhvr>
                                        <p:cTn id="22" dur="500" fill="hold"/>
                                        <p:tgtEl>
                                          <p:spTgt spid="53271">
                                            <p:txEl>
                                              <p:pRg st="0" end="0"/>
                                            </p:txEl>
                                          </p:spTgt>
                                        </p:tgtEl>
                                        <p:attrNameLst>
                                          <p:attrName>ppt_x</p:attrName>
                                        </p:attrNameLst>
                                      </p:cBhvr>
                                      <p:tavLst>
                                        <p:tav tm="0">
                                          <p:val>
                                            <p:strVal val="#ppt_x-.1"/>
                                          </p:val>
                                        </p:tav>
                                        <p:tav tm="100000">
                                          <p:val>
                                            <p:strVal val="#ppt_x"/>
                                          </p:val>
                                        </p:tav>
                                      </p:tavLst>
                                    </p:anim>
                                    <p:anim calcmode="lin" valueType="num">
                                      <p:cBhvr>
                                        <p:cTn id="23" dur="500" fill="hold"/>
                                        <p:tgtEl>
                                          <p:spTgt spid="532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53271">
                                            <p:txEl>
                                              <p:pRg st="1" end="1"/>
                                            </p:txEl>
                                          </p:spTgt>
                                        </p:tgtEl>
                                        <p:attrNameLst>
                                          <p:attrName>style.visibility</p:attrName>
                                        </p:attrNameLst>
                                      </p:cBhvr>
                                      <p:to>
                                        <p:strVal val="visible"/>
                                      </p:to>
                                    </p:set>
                                    <p:animEffect transition="in" filter="fade">
                                      <p:cBhvr>
                                        <p:cTn id="28" dur="500"/>
                                        <p:tgtEl>
                                          <p:spTgt spid="53271">
                                            <p:txEl>
                                              <p:pRg st="1" end="1"/>
                                            </p:txEl>
                                          </p:spTgt>
                                        </p:tgtEl>
                                      </p:cBhvr>
                                    </p:animEffect>
                                    <p:anim calcmode="lin" valueType="num">
                                      <p:cBhvr>
                                        <p:cTn id="29" dur="500" fill="hold"/>
                                        <p:tgtEl>
                                          <p:spTgt spid="53271">
                                            <p:txEl>
                                              <p:pRg st="1" end="1"/>
                                            </p:txEl>
                                          </p:spTgt>
                                        </p:tgtEl>
                                        <p:attrNameLst>
                                          <p:attrName>ppt_x</p:attrName>
                                        </p:attrNameLst>
                                      </p:cBhvr>
                                      <p:tavLst>
                                        <p:tav tm="0">
                                          <p:val>
                                            <p:strVal val="#ppt_x-.1"/>
                                          </p:val>
                                        </p:tav>
                                        <p:tav tm="100000">
                                          <p:val>
                                            <p:strVal val="#ppt_x"/>
                                          </p:val>
                                        </p:tav>
                                      </p:tavLst>
                                    </p:anim>
                                    <p:anim calcmode="lin" valueType="num">
                                      <p:cBhvr>
                                        <p:cTn id="30" dur="500" fill="hold"/>
                                        <p:tgtEl>
                                          <p:spTgt spid="532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53271">
                                            <p:txEl>
                                              <p:pRg st="2" end="2"/>
                                            </p:txEl>
                                          </p:spTgt>
                                        </p:tgtEl>
                                        <p:attrNameLst>
                                          <p:attrName>style.visibility</p:attrName>
                                        </p:attrNameLst>
                                      </p:cBhvr>
                                      <p:to>
                                        <p:strVal val="visible"/>
                                      </p:to>
                                    </p:set>
                                    <p:animEffect transition="in" filter="fade">
                                      <p:cBhvr>
                                        <p:cTn id="35" dur="500"/>
                                        <p:tgtEl>
                                          <p:spTgt spid="53271">
                                            <p:txEl>
                                              <p:pRg st="2" end="2"/>
                                            </p:txEl>
                                          </p:spTgt>
                                        </p:tgtEl>
                                      </p:cBhvr>
                                    </p:animEffect>
                                    <p:anim calcmode="lin" valueType="num">
                                      <p:cBhvr>
                                        <p:cTn id="36" dur="500" fill="hold"/>
                                        <p:tgtEl>
                                          <p:spTgt spid="53271">
                                            <p:txEl>
                                              <p:pRg st="2" end="2"/>
                                            </p:txEl>
                                          </p:spTgt>
                                        </p:tgtEl>
                                        <p:attrNameLst>
                                          <p:attrName>ppt_x</p:attrName>
                                        </p:attrNameLst>
                                      </p:cBhvr>
                                      <p:tavLst>
                                        <p:tav tm="0">
                                          <p:val>
                                            <p:strVal val="#ppt_x-.1"/>
                                          </p:val>
                                        </p:tav>
                                        <p:tav tm="100000">
                                          <p:val>
                                            <p:strVal val="#ppt_x"/>
                                          </p:val>
                                        </p:tav>
                                      </p:tavLst>
                                    </p:anim>
                                    <p:anim calcmode="lin" valueType="num">
                                      <p:cBhvr>
                                        <p:cTn id="37" dur="500" fill="hold"/>
                                        <p:tgtEl>
                                          <p:spTgt spid="532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0" grpId="0" uiExpand="1" build="p"/>
      <p:bldP spid="5327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AutoShape 6"/>
          <p:cNvSpPr>
            <a:spLocks noChangeArrowheads="1"/>
          </p:cNvSpPr>
          <p:nvPr/>
        </p:nvSpPr>
        <p:spPr bwMode="auto">
          <a:xfrm>
            <a:off x="1866900" y="2895600"/>
            <a:ext cx="5410200" cy="1524000"/>
          </a:xfrm>
          <a:prstGeom prst="wedgeRectCallout">
            <a:avLst>
              <a:gd name="adj1" fmla="val -28699"/>
              <a:gd name="adj2" fmla="val -141042"/>
            </a:avLst>
          </a:prstGeom>
          <a:solidFill>
            <a:schemeClr val="accent1"/>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i="1" dirty="0" err="1">
                <a:ln>
                  <a:solidFill>
                    <a:sysClr val="windowText" lastClr="000000"/>
                  </a:solidFill>
                </a:ln>
                <a:solidFill>
                  <a:srgbClr val="FFFF00"/>
                </a:solidFill>
              </a:rPr>
              <a:t>parabainoô</a:t>
            </a:r>
            <a:r>
              <a:rPr lang="en-US" altLang="en-US" sz="2400" b="1" i="1" dirty="0">
                <a:ln>
                  <a:solidFill>
                    <a:sysClr val="windowText" lastClr="000000"/>
                  </a:solidFill>
                </a:ln>
                <a:solidFill>
                  <a:srgbClr val="FFFF00"/>
                </a:solidFill>
              </a:rPr>
              <a:t> </a:t>
            </a:r>
          </a:p>
          <a:p>
            <a:pPr algn="ctr"/>
            <a:r>
              <a:rPr lang="en-US" altLang="en-US" sz="3200" b="1" dirty="0">
                <a:ln>
                  <a:solidFill>
                    <a:sysClr val="windowText" lastClr="000000"/>
                  </a:solidFill>
                </a:ln>
                <a:solidFill>
                  <a:srgbClr val="FFFF00"/>
                </a:solidFill>
              </a:rPr>
              <a:t>to go past or to overstep, violate, break the rules </a:t>
            </a:r>
          </a:p>
        </p:txBody>
      </p:sp>
      <p:sp>
        <p:nvSpPr>
          <p:cNvPr id="60421" name="Text Box 5"/>
          <p:cNvSpPr txBox="1">
            <a:spLocks noChangeArrowheads="1"/>
          </p:cNvSpPr>
          <p:nvPr/>
        </p:nvSpPr>
        <p:spPr bwMode="auto">
          <a:xfrm>
            <a:off x="381000" y="1143000"/>
            <a:ext cx="8305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effectLst>
                  <a:outerShdw blurRad="38100" dist="38100" dir="2700000" algn="tl">
                    <a:srgbClr val="FFFFFF"/>
                  </a:outerShdw>
                </a:effectLst>
              </a:rPr>
              <a:t>Whoever </a:t>
            </a:r>
            <a:r>
              <a:rPr lang="en-US" altLang="en-US" sz="2200" b="1" u="sng" dirty="0">
                <a:ln>
                  <a:solidFill>
                    <a:schemeClr val="tx1"/>
                  </a:solidFill>
                </a:ln>
                <a:solidFill>
                  <a:srgbClr val="FF0000"/>
                </a:solidFill>
                <a:effectLst>
                  <a:outerShdw blurRad="38100" dist="38100" dir="2700000" algn="tl">
                    <a:srgbClr val="000000"/>
                  </a:outerShdw>
                </a:effectLst>
              </a:rPr>
              <a:t>transgresses</a:t>
            </a:r>
            <a:r>
              <a:rPr lang="en-US" altLang="en-US" sz="2200" b="1" dirty="0">
                <a:ln>
                  <a:solidFill>
                    <a:schemeClr val="tx1"/>
                  </a:solidFill>
                </a:ln>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and does not abide in the doctrine of Christ does not have God. He who abides in the doctrine of Christ has both the Father and the Son (2 John 9)</a:t>
            </a:r>
          </a:p>
        </p:txBody>
      </p:sp>
      <p:sp>
        <p:nvSpPr>
          <p:cNvPr id="60423" name="WordArt 7"/>
          <p:cNvSpPr>
            <a:spLocks noChangeArrowheads="1" noChangeShapeType="1" noTextEdit="1"/>
          </p:cNvSpPr>
          <p:nvPr/>
        </p:nvSpPr>
        <p:spPr bwMode="auto">
          <a:xfrm>
            <a:off x="1438275" y="4724400"/>
            <a:ext cx="6267450" cy="7715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i="1" kern="10">
                <a:ln w="9525">
                  <a:solidFill>
                    <a:srgbClr val="000000"/>
                  </a:solidFill>
                  <a:round/>
                  <a:headEnd/>
                  <a:tailEnd/>
                </a:ln>
                <a:solidFill>
                  <a:srgbClr val="000000"/>
                </a:solidFill>
                <a:latin typeface="Arial Black" panose="020B0A04020102020204" pitchFamily="34" charset="0"/>
              </a:rPr>
              <a:t>"Stepping out of Bounds"</a:t>
            </a:r>
          </a:p>
        </p:txBody>
      </p:sp>
      <p:pic>
        <p:nvPicPr>
          <p:cNvPr id="60424" name="Picture 8" descr="detroitlionsdanorlovskydebacle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4191000" cy="2551113"/>
          </a:xfrm>
          <a:prstGeom prst="rect">
            <a:avLst/>
          </a:prstGeom>
          <a:noFill/>
          <a:extLst>
            <a:ext uri="{909E8E84-426E-40DD-AFC4-6F175D3DCCD1}">
              <a14:hiddenFill xmlns:a14="http://schemas.microsoft.com/office/drawing/2010/main">
                <a:solidFill>
                  <a:srgbClr val="FFFFFF"/>
                </a:solidFill>
              </a14:hiddenFill>
            </a:ext>
          </a:extLst>
        </p:spPr>
      </p:pic>
      <p:sp>
        <p:nvSpPr>
          <p:cNvPr id="60425" name="AutoShape 9"/>
          <p:cNvSpPr>
            <a:spLocks noChangeArrowheads="1"/>
          </p:cNvSpPr>
          <p:nvPr/>
        </p:nvSpPr>
        <p:spPr bwMode="auto">
          <a:xfrm>
            <a:off x="1828800" y="5867400"/>
            <a:ext cx="2514600" cy="304800"/>
          </a:xfrm>
          <a:prstGeom prst="leftArrow">
            <a:avLst>
              <a:gd name="adj1" fmla="val 50000"/>
              <a:gd name="adj2" fmla="val 2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0426" name="Picture 10" descr="GC8-ge-Soli2ndTDvsVVC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657600"/>
            <a:ext cx="2516188" cy="2647950"/>
          </a:xfrm>
          <a:prstGeom prst="rect">
            <a:avLst/>
          </a:prstGeom>
          <a:noFill/>
          <a:extLst>
            <a:ext uri="{909E8E84-426E-40DD-AFC4-6F175D3DCCD1}">
              <a14:hiddenFill xmlns:a14="http://schemas.microsoft.com/office/drawing/2010/main">
                <a:solidFill>
                  <a:srgbClr val="FFFFFF"/>
                </a:solidFill>
              </a14:hiddenFill>
            </a:ext>
          </a:extLst>
        </p:spPr>
      </p:pic>
      <p:sp>
        <p:nvSpPr>
          <p:cNvPr id="60427" name="AutoShape 11"/>
          <p:cNvSpPr>
            <a:spLocks noChangeArrowheads="1"/>
          </p:cNvSpPr>
          <p:nvPr/>
        </p:nvSpPr>
        <p:spPr bwMode="auto">
          <a:xfrm>
            <a:off x="5486400" y="5867400"/>
            <a:ext cx="1828800" cy="304800"/>
          </a:xfrm>
          <a:prstGeom prst="rightArrow">
            <a:avLst>
              <a:gd name="adj1" fmla="val 50000"/>
              <a:gd name="adj2" fmla="val 1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WordArt 4" descr="White marble"/>
          <p:cNvSpPr>
            <a:spLocks noChangeArrowheads="1" noChangeShapeType="1" noTextEdit="1"/>
          </p:cNvSpPr>
          <p:nvPr/>
        </p:nvSpPr>
        <p:spPr bwMode="auto">
          <a:xfrm>
            <a:off x="533400" y="401876"/>
            <a:ext cx="8077200" cy="67635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Forbidden to go Beyond the Scriptures</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wipe(up)">
                                      <p:cBhvr>
                                        <p:cTn id="7" dur="3000"/>
                                        <p:tgtEl>
                                          <p:spTgt spid="60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0423"/>
                                        </p:tgtEl>
                                        <p:attrNameLst>
                                          <p:attrName>style.visibility</p:attrName>
                                        </p:attrNameLst>
                                      </p:cBhvr>
                                      <p:to>
                                        <p:strVal val="visible"/>
                                      </p:to>
                                    </p:set>
                                    <p:animEffect transition="in" filter="fade">
                                      <p:cBhvr>
                                        <p:cTn id="12" dur="1000"/>
                                        <p:tgtEl>
                                          <p:spTgt spid="60423"/>
                                        </p:tgtEl>
                                      </p:cBhvr>
                                    </p:animEffect>
                                    <p:anim calcmode="lin" valueType="num">
                                      <p:cBhvr>
                                        <p:cTn id="13" dur="1000" fill="hold"/>
                                        <p:tgtEl>
                                          <p:spTgt spid="60423"/>
                                        </p:tgtEl>
                                        <p:attrNameLst>
                                          <p:attrName>ppt_x</p:attrName>
                                        </p:attrNameLst>
                                      </p:cBhvr>
                                      <p:tavLst>
                                        <p:tav tm="0">
                                          <p:val>
                                            <p:strVal val="#ppt_x"/>
                                          </p:val>
                                        </p:tav>
                                        <p:tav tm="100000">
                                          <p:val>
                                            <p:strVal val="#ppt_x"/>
                                          </p:val>
                                        </p:tav>
                                      </p:tavLst>
                                    </p:anim>
                                    <p:anim calcmode="lin" valueType="num">
                                      <p:cBhvr>
                                        <p:cTn id="14" dur="1000" fill="hold"/>
                                        <p:tgtEl>
                                          <p:spTgt spid="6042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7" presetClass="emph" presetSubtype="0" repeatCount="indefinite" fill="hold" grpId="1" nodeType="afterEffect">
                                  <p:stCondLst>
                                    <p:cond delay="0"/>
                                  </p:stCondLst>
                                  <p:endCondLst>
                                    <p:cond evt="onNext" delay="0">
                                      <p:tgtEl>
                                        <p:sldTgt/>
                                      </p:tgtEl>
                                    </p:cond>
                                  </p:endCondLst>
                                  <p:childTnLst>
                                    <p:animClr clrSpc="rgb" dir="cw">
                                      <p:cBhvr override="childStyle">
                                        <p:cTn id="17" dur="1000" autoRev="1" fill="hold"/>
                                        <p:tgtEl>
                                          <p:spTgt spid="60423"/>
                                        </p:tgtEl>
                                        <p:attrNameLst>
                                          <p:attrName>style.color</p:attrName>
                                        </p:attrNameLst>
                                      </p:cBhvr>
                                      <p:to>
                                        <a:srgbClr val="CC3300"/>
                                      </p:to>
                                    </p:animClr>
                                    <p:animClr clrSpc="rgb" dir="cw">
                                      <p:cBhvr>
                                        <p:cTn id="18" dur="1000" autoRev="1" fill="hold"/>
                                        <p:tgtEl>
                                          <p:spTgt spid="60423"/>
                                        </p:tgtEl>
                                        <p:attrNameLst>
                                          <p:attrName>fillcolor</p:attrName>
                                        </p:attrNameLst>
                                      </p:cBhvr>
                                      <p:to>
                                        <a:srgbClr val="CC3300"/>
                                      </p:to>
                                    </p:animClr>
                                    <p:set>
                                      <p:cBhvr>
                                        <p:cTn id="19" dur="1000" autoRev="1" fill="hold"/>
                                        <p:tgtEl>
                                          <p:spTgt spid="60423"/>
                                        </p:tgtEl>
                                        <p:attrNameLst>
                                          <p:attrName>fill.type</p:attrName>
                                        </p:attrNameLst>
                                      </p:cBhvr>
                                      <p:to>
                                        <p:strVal val="solid"/>
                                      </p:to>
                                    </p:set>
                                    <p:set>
                                      <p:cBhvr>
                                        <p:cTn id="20" dur="1000" autoRev="1" fill="hold"/>
                                        <p:tgtEl>
                                          <p:spTgt spid="60423"/>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grpId="1" nodeType="clickEffect">
                                  <p:stCondLst>
                                    <p:cond delay="0"/>
                                  </p:stCondLst>
                                  <p:childTnLst>
                                    <p:animEffect transition="out" filter="fade">
                                      <p:cBhvr>
                                        <p:cTn id="24" dur="2000"/>
                                        <p:tgtEl>
                                          <p:spTgt spid="60422"/>
                                        </p:tgtEl>
                                      </p:cBhvr>
                                    </p:animEffect>
                                    <p:set>
                                      <p:cBhvr>
                                        <p:cTn id="25" dur="1" fill="hold">
                                          <p:stCondLst>
                                            <p:cond delay="1999"/>
                                          </p:stCondLst>
                                        </p:cTn>
                                        <p:tgtEl>
                                          <p:spTgt spid="60422"/>
                                        </p:tgtEl>
                                        <p:attrNameLst>
                                          <p:attrName>style.visibility</p:attrName>
                                        </p:attrNameLst>
                                      </p:cBhvr>
                                      <p:to>
                                        <p:strVal val="hidden"/>
                                      </p:to>
                                    </p:set>
                                  </p:childTnLst>
                                </p:cTn>
                              </p:par>
                              <p:par>
                                <p:cTn id="26" presetID="64" presetClass="path" presetSubtype="0" accel="50000" decel="50000" fill="hold" grpId="2" nodeType="withEffect">
                                  <p:stCondLst>
                                    <p:cond delay="0"/>
                                  </p:stCondLst>
                                  <p:childTnLst>
                                    <p:animMotion origin="layout" path="M 0 1.11111E-6 L 0 -0.3007 " pathEditMode="relative" rAng="0" ptsTypes="AA">
                                      <p:cBhvr>
                                        <p:cTn id="27" dur="2000" fill="hold"/>
                                        <p:tgtEl>
                                          <p:spTgt spid="60423"/>
                                        </p:tgtEl>
                                        <p:attrNameLst>
                                          <p:attrName>ppt_x</p:attrName>
                                          <p:attrName>ppt_y</p:attrName>
                                        </p:attrNameLst>
                                      </p:cBhvr>
                                      <p:rCtr x="0" y="-15046"/>
                                    </p:animMotion>
                                  </p:childTnLst>
                                </p:cTn>
                              </p:par>
                              <p:par>
                                <p:cTn id="28" presetID="9" presetClass="entr" presetSubtype="0" fill="hold" nodeType="withEffect">
                                  <p:stCondLst>
                                    <p:cond delay="0"/>
                                  </p:stCondLst>
                                  <p:childTnLst>
                                    <p:set>
                                      <p:cBhvr>
                                        <p:cTn id="29" dur="1" fill="hold">
                                          <p:stCondLst>
                                            <p:cond delay="0"/>
                                          </p:stCondLst>
                                        </p:cTn>
                                        <p:tgtEl>
                                          <p:spTgt spid="60424"/>
                                        </p:tgtEl>
                                        <p:attrNameLst>
                                          <p:attrName>style.visibility</p:attrName>
                                        </p:attrNameLst>
                                      </p:cBhvr>
                                      <p:to>
                                        <p:strVal val="visible"/>
                                      </p:to>
                                    </p:set>
                                    <p:animEffect transition="in" filter="dissolve">
                                      <p:cBhvr>
                                        <p:cTn id="30" dur="1000"/>
                                        <p:tgtEl>
                                          <p:spTgt spid="60424"/>
                                        </p:tgtEl>
                                      </p:cBhvr>
                                    </p:animEffect>
                                  </p:childTnLst>
                                </p:cTn>
                              </p:par>
                            </p:childTnLst>
                          </p:cTn>
                        </p:par>
                        <p:par>
                          <p:cTn id="31" fill="hold" nodeType="afterGroup">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60425"/>
                                        </p:tgtEl>
                                        <p:attrNameLst>
                                          <p:attrName>style.visibility</p:attrName>
                                        </p:attrNameLst>
                                      </p:cBhvr>
                                      <p:to>
                                        <p:strVal val="visible"/>
                                      </p:to>
                                    </p:set>
                                    <p:animEffect transition="in" filter="wipe(right)">
                                      <p:cBhvr>
                                        <p:cTn id="34" dur="500"/>
                                        <p:tgtEl>
                                          <p:spTgt spid="604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60426"/>
                                        </p:tgtEl>
                                        <p:attrNameLst>
                                          <p:attrName>style.visibility</p:attrName>
                                        </p:attrNameLst>
                                      </p:cBhvr>
                                      <p:to>
                                        <p:strVal val="visible"/>
                                      </p:to>
                                    </p:set>
                                    <p:animEffect transition="in" filter="dissolve">
                                      <p:cBhvr>
                                        <p:cTn id="39" dur="1000"/>
                                        <p:tgtEl>
                                          <p:spTgt spid="60426"/>
                                        </p:tgtEl>
                                      </p:cBhvr>
                                    </p:animEffect>
                                  </p:childTnLst>
                                </p:cTn>
                              </p:par>
                            </p:childTnLst>
                          </p:cTn>
                        </p:par>
                        <p:par>
                          <p:cTn id="40" fill="hold" nodeType="afterGroup">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60427"/>
                                        </p:tgtEl>
                                        <p:attrNameLst>
                                          <p:attrName>style.visibility</p:attrName>
                                        </p:attrNameLst>
                                      </p:cBhvr>
                                      <p:to>
                                        <p:strVal val="visible"/>
                                      </p:to>
                                    </p:set>
                                    <p:animEffect transition="in" filter="wipe(left)">
                                      <p:cBhvr>
                                        <p:cTn id="43" dur="500"/>
                                        <p:tgtEl>
                                          <p:spTgt spid="60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animBg="1"/>
      <p:bldP spid="60422" grpId="1" animBg="1"/>
      <p:bldP spid="60423" grpId="0" animBg="1"/>
      <p:bldP spid="60423" grpId="1" animBg="1"/>
      <p:bldP spid="60423" grpId="2" animBg="1"/>
      <p:bldP spid="60425" grpId="0" animBg="1"/>
      <p:bldP spid="604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381000" y="1143000"/>
            <a:ext cx="8305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effectLst>
                  <a:outerShdw blurRad="38100" dist="38100" dir="2700000" algn="tl">
                    <a:srgbClr val="FFFFFF"/>
                  </a:outerShdw>
                </a:effectLst>
              </a:rPr>
              <a:t>Whoever </a:t>
            </a:r>
            <a:r>
              <a:rPr lang="en-US" altLang="en-US" sz="2200" b="1" u="sng" dirty="0">
                <a:ln>
                  <a:solidFill>
                    <a:schemeClr val="tx1"/>
                  </a:solidFill>
                </a:ln>
                <a:solidFill>
                  <a:srgbClr val="FF0000"/>
                </a:solidFill>
                <a:effectLst>
                  <a:outerShdw blurRad="38100" dist="38100" dir="2700000" algn="tl">
                    <a:srgbClr val="000000"/>
                  </a:outerShdw>
                </a:effectLst>
              </a:rPr>
              <a:t>transgresses</a:t>
            </a:r>
            <a:r>
              <a:rPr lang="en-US" altLang="en-US" sz="2200" b="1" dirty="0">
                <a:ln>
                  <a:solidFill>
                    <a:schemeClr val="tx1"/>
                  </a:solidFill>
                </a:ln>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and does not abide in the doctrine of Christ does not have God. He who abides in the doctrine of Christ has both the Father and the Son (2 John 9)</a:t>
            </a:r>
          </a:p>
        </p:txBody>
      </p:sp>
      <p:sp>
        <p:nvSpPr>
          <p:cNvPr id="61445" name="WordArt 5"/>
          <p:cNvSpPr>
            <a:spLocks noChangeArrowheads="1" noChangeShapeType="1" noTextEdit="1"/>
          </p:cNvSpPr>
          <p:nvPr/>
        </p:nvSpPr>
        <p:spPr bwMode="auto">
          <a:xfrm>
            <a:off x="1438275" y="2667000"/>
            <a:ext cx="6267450" cy="7715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i="1" kern="10">
                <a:ln w="9525">
                  <a:solidFill>
                    <a:srgbClr val="000000"/>
                  </a:solidFill>
                  <a:round/>
                  <a:headEnd/>
                  <a:tailEnd/>
                </a:ln>
                <a:latin typeface="Arial Black" panose="020B0A04020102020204" pitchFamily="34" charset="0"/>
              </a:rPr>
              <a:t>"Stepping out of Bounds"</a:t>
            </a:r>
          </a:p>
        </p:txBody>
      </p:sp>
      <p:pic>
        <p:nvPicPr>
          <p:cNvPr id="61452" name="Picture 12" descr="ist2_470910_open_bible_kjv"/>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7413" y="3529013"/>
            <a:ext cx="4829175" cy="3328987"/>
          </a:xfrm>
          <a:prstGeom prst="rect">
            <a:avLst/>
          </a:prstGeom>
          <a:noFill/>
          <a:extLst>
            <a:ext uri="{909E8E84-426E-40DD-AFC4-6F175D3DCCD1}">
              <a14:hiddenFill xmlns:a14="http://schemas.microsoft.com/office/drawing/2010/main">
                <a:solidFill>
                  <a:srgbClr val="FFFFFF"/>
                </a:solidFill>
              </a14:hiddenFill>
            </a:ext>
          </a:extLst>
        </p:spPr>
      </p:pic>
      <p:sp>
        <p:nvSpPr>
          <p:cNvPr id="61453" name="WordArt 13"/>
          <p:cNvSpPr>
            <a:spLocks noChangeArrowheads="1" noChangeShapeType="1" noTextEdit="1"/>
          </p:cNvSpPr>
          <p:nvPr/>
        </p:nvSpPr>
        <p:spPr bwMode="auto">
          <a:xfrm>
            <a:off x="3352800" y="4191000"/>
            <a:ext cx="2362200" cy="15716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Book</a:t>
            </a:r>
          </a:p>
          <a:p>
            <a:pPr algn="ctr"/>
            <a:r>
              <a:rPr lang="en-US" sz="3600" b="1" kern="10">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Chapter</a:t>
            </a:r>
          </a:p>
          <a:p>
            <a:pPr algn="ctr"/>
            <a:r>
              <a:rPr lang="en-US" sz="3600" b="1" kern="10">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5400000" scaled="1"/>
                </a:gra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Verse</a:t>
            </a:r>
          </a:p>
        </p:txBody>
      </p:sp>
      <p:sp>
        <p:nvSpPr>
          <p:cNvPr id="61454" name="AutoShape 14"/>
          <p:cNvSpPr>
            <a:spLocks noChangeArrowheads="1"/>
          </p:cNvSpPr>
          <p:nvPr/>
        </p:nvSpPr>
        <p:spPr bwMode="auto">
          <a:xfrm>
            <a:off x="5943600" y="4572000"/>
            <a:ext cx="2514600" cy="304800"/>
          </a:xfrm>
          <a:prstGeom prst="leftArrow">
            <a:avLst>
              <a:gd name="adj1" fmla="val 50000"/>
              <a:gd name="adj2" fmla="val 2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5" name="AutoShape 15"/>
          <p:cNvSpPr>
            <a:spLocks noChangeArrowheads="1"/>
          </p:cNvSpPr>
          <p:nvPr/>
        </p:nvSpPr>
        <p:spPr bwMode="auto">
          <a:xfrm rot="10800000">
            <a:off x="533400" y="4648200"/>
            <a:ext cx="2514600" cy="304800"/>
          </a:xfrm>
          <a:prstGeom prst="leftArrow">
            <a:avLst>
              <a:gd name="adj1" fmla="val 50000"/>
              <a:gd name="adj2" fmla="val 2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WordArt 4" descr="White marble"/>
          <p:cNvSpPr>
            <a:spLocks noChangeArrowheads="1" noChangeShapeType="1" noTextEdit="1"/>
          </p:cNvSpPr>
          <p:nvPr/>
        </p:nvSpPr>
        <p:spPr bwMode="auto">
          <a:xfrm>
            <a:off x="533400" y="401876"/>
            <a:ext cx="8077200" cy="67635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Forbidden to go Beyond the Scriptures</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453"/>
                                        </p:tgtEl>
                                        <p:attrNameLst>
                                          <p:attrName>style.visibility</p:attrName>
                                        </p:attrNameLst>
                                      </p:cBhvr>
                                      <p:to>
                                        <p:strVal val="visible"/>
                                      </p:to>
                                    </p:set>
                                    <p:anim calcmode="lin" valueType="num">
                                      <p:cBhvr>
                                        <p:cTn id="7" dur="5000" fill="hold"/>
                                        <p:tgtEl>
                                          <p:spTgt spid="61453"/>
                                        </p:tgtEl>
                                        <p:attrNameLst>
                                          <p:attrName>ppt_w</p:attrName>
                                        </p:attrNameLst>
                                      </p:cBhvr>
                                      <p:tavLst>
                                        <p:tav tm="0">
                                          <p:val>
                                            <p:fltVal val="0"/>
                                          </p:val>
                                        </p:tav>
                                        <p:tav tm="100000">
                                          <p:val>
                                            <p:strVal val="#ppt_w"/>
                                          </p:val>
                                        </p:tav>
                                      </p:tavLst>
                                    </p:anim>
                                    <p:anim calcmode="lin" valueType="num">
                                      <p:cBhvr>
                                        <p:cTn id="8" dur="5000" fill="hold"/>
                                        <p:tgtEl>
                                          <p:spTgt spid="6145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0"/>
                            </p:stCondLst>
                            <p:childTnLst>
                              <p:par>
                                <p:cTn id="10" presetID="22" presetClass="entr" presetSubtype="2" fill="hold" grpId="0" nodeType="afterEffect">
                                  <p:stCondLst>
                                    <p:cond delay="0"/>
                                  </p:stCondLst>
                                  <p:childTnLst>
                                    <p:set>
                                      <p:cBhvr>
                                        <p:cTn id="11" dur="1" fill="hold">
                                          <p:stCondLst>
                                            <p:cond delay="0"/>
                                          </p:stCondLst>
                                        </p:cTn>
                                        <p:tgtEl>
                                          <p:spTgt spid="61454"/>
                                        </p:tgtEl>
                                        <p:attrNameLst>
                                          <p:attrName>style.visibility</p:attrName>
                                        </p:attrNameLst>
                                      </p:cBhvr>
                                      <p:to>
                                        <p:strVal val="visible"/>
                                      </p:to>
                                    </p:set>
                                    <p:animEffect transition="in" filter="wipe(right)">
                                      <p:cBhvr>
                                        <p:cTn id="12" dur="500"/>
                                        <p:tgtEl>
                                          <p:spTgt spid="6145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1455"/>
                                        </p:tgtEl>
                                        <p:attrNameLst>
                                          <p:attrName>style.visibility</p:attrName>
                                        </p:attrNameLst>
                                      </p:cBhvr>
                                      <p:to>
                                        <p:strVal val="visible"/>
                                      </p:to>
                                    </p:set>
                                    <p:animEffect transition="in" filter="wipe(left)">
                                      <p:cBhvr>
                                        <p:cTn id="15" dur="500"/>
                                        <p:tgtEl>
                                          <p:spTgt spid="61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3" grpId="0" animBg="1"/>
      <p:bldP spid="61454" grpId="0" animBg="1"/>
      <p:bldP spid="614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96" name="Group 24"/>
          <p:cNvGrpSpPr>
            <a:grpSpLocks/>
          </p:cNvGrpSpPr>
          <p:nvPr/>
        </p:nvGrpSpPr>
        <p:grpSpPr bwMode="auto">
          <a:xfrm>
            <a:off x="838200" y="1371600"/>
            <a:ext cx="7439025" cy="1889125"/>
            <a:chOff x="528" y="864"/>
            <a:chExt cx="4686" cy="1190"/>
          </a:xfrm>
        </p:grpSpPr>
        <p:pic>
          <p:nvPicPr>
            <p:cNvPr id="54294" name="Picture 22" descr="school_clipart_boy_writting_11563727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864"/>
              <a:ext cx="1488" cy="1190"/>
            </a:xfrm>
            <a:prstGeom prst="rect">
              <a:avLst/>
            </a:prstGeom>
            <a:noFill/>
            <a:extLst>
              <a:ext uri="{909E8E84-426E-40DD-AFC4-6F175D3DCCD1}">
                <a14:hiddenFill xmlns:a14="http://schemas.microsoft.com/office/drawing/2010/main">
                  <a:solidFill>
                    <a:srgbClr val="FFFFFF"/>
                  </a:solidFill>
                </a14:hiddenFill>
              </a:ext>
            </a:extLst>
          </p:spPr>
        </p:pic>
        <p:sp>
          <p:nvSpPr>
            <p:cNvPr id="54295" name="WordArt 23"/>
            <p:cNvSpPr>
              <a:spLocks noChangeArrowheads="1" noChangeShapeType="1" noTextEdit="1"/>
            </p:cNvSpPr>
            <p:nvPr/>
          </p:nvSpPr>
          <p:spPr bwMode="auto">
            <a:xfrm>
              <a:off x="1872" y="1344"/>
              <a:ext cx="3342" cy="33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a:ln w="9525">
                    <a:solidFill>
                      <a:schemeClr val="tx1"/>
                    </a:solidFill>
                    <a:round/>
                    <a:headEnd/>
                    <a:tailEnd/>
                  </a:ln>
                  <a:solidFill>
                    <a:srgbClr val="00B56B"/>
                  </a:solidFill>
                  <a:latin typeface="Times New Roman" panose="02020603050405020304" pitchFamily="18" charset="0"/>
                  <a:cs typeface="Times New Roman" panose="02020603050405020304" pitchFamily="18" charset="0"/>
                </a:rPr>
                <a:t>How do we learn anything?</a:t>
              </a:r>
            </a:p>
          </p:txBody>
        </p:sp>
      </p:grpSp>
      <p:sp>
        <p:nvSpPr>
          <p:cNvPr id="54297" name="WordArt 25"/>
          <p:cNvSpPr>
            <a:spLocks noChangeArrowheads="1" noChangeShapeType="1" noTextEdit="1"/>
          </p:cNvSpPr>
          <p:nvPr/>
        </p:nvSpPr>
        <p:spPr bwMode="auto">
          <a:xfrm>
            <a:off x="3105150" y="1143000"/>
            <a:ext cx="146685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a:ln w="9525">
                  <a:solidFill>
                    <a:srgbClr val="000000"/>
                  </a:solidFill>
                  <a:round/>
                  <a:headEnd/>
                  <a:tailEnd/>
                </a:ln>
                <a:latin typeface="Times New Roman" panose="02020603050405020304" pitchFamily="18" charset="0"/>
                <a:cs typeface="Times New Roman" panose="02020603050405020304" pitchFamily="18" charset="0"/>
              </a:rPr>
              <a:t>History</a:t>
            </a:r>
          </a:p>
        </p:txBody>
      </p:sp>
      <p:sp>
        <p:nvSpPr>
          <p:cNvPr id="54298" name="WordArt 26"/>
          <p:cNvSpPr>
            <a:spLocks noChangeArrowheads="1" noChangeShapeType="1" noTextEdit="1"/>
          </p:cNvSpPr>
          <p:nvPr/>
        </p:nvSpPr>
        <p:spPr bwMode="auto">
          <a:xfrm>
            <a:off x="5257800" y="1600200"/>
            <a:ext cx="1066800" cy="304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002060"/>
                </a:solidFill>
                <a:latin typeface="Times New Roman" panose="02020603050405020304" pitchFamily="18" charset="0"/>
                <a:cs typeface="Times New Roman" panose="02020603050405020304" pitchFamily="18" charset="0"/>
              </a:rPr>
              <a:t>Math</a:t>
            </a:r>
          </a:p>
        </p:txBody>
      </p:sp>
      <p:sp>
        <p:nvSpPr>
          <p:cNvPr id="54299" name="WordArt 27"/>
          <p:cNvSpPr>
            <a:spLocks noChangeArrowheads="1" noChangeShapeType="1" noTextEdit="1"/>
          </p:cNvSpPr>
          <p:nvPr/>
        </p:nvSpPr>
        <p:spPr bwMode="auto">
          <a:xfrm>
            <a:off x="6934200" y="1219200"/>
            <a:ext cx="1466850" cy="381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C00000"/>
                </a:solidFill>
                <a:latin typeface="Times New Roman" panose="02020603050405020304" pitchFamily="18" charset="0"/>
                <a:cs typeface="Times New Roman" panose="02020603050405020304" pitchFamily="18" charset="0"/>
              </a:rPr>
              <a:t>Science</a:t>
            </a:r>
          </a:p>
        </p:txBody>
      </p:sp>
      <p:sp>
        <p:nvSpPr>
          <p:cNvPr id="54301" name="Text Box 29"/>
          <p:cNvSpPr txBox="1">
            <a:spLocks noChangeArrowheads="1"/>
          </p:cNvSpPr>
          <p:nvPr/>
        </p:nvSpPr>
        <p:spPr bwMode="auto">
          <a:xfrm>
            <a:off x="457200" y="3657600"/>
            <a:ext cx="8153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1951038" indent="-342900">
              <a:defRPr>
                <a:solidFill>
                  <a:schemeClr val="tx1"/>
                </a:solidFill>
                <a:latin typeface="Arial" panose="020B0604020202020204" pitchFamily="34" charset="0"/>
              </a:defRPr>
            </a:lvl4pPr>
            <a:lvl5pPr marL="2408238" indent="-342900">
              <a:defRPr>
                <a:solidFill>
                  <a:schemeClr val="tx1"/>
                </a:solidFill>
                <a:latin typeface="Arial" panose="020B0604020202020204" pitchFamily="34" charset="0"/>
              </a:defRPr>
            </a:lvl5pPr>
            <a:lvl6pPr marL="2865438" indent="-342900" fontAlgn="base">
              <a:spcBef>
                <a:spcPct val="0"/>
              </a:spcBef>
              <a:spcAft>
                <a:spcPct val="0"/>
              </a:spcAft>
              <a:defRPr>
                <a:solidFill>
                  <a:schemeClr val="tx1"/>
                </a:solidFill>
                <a:latin typeface="Arial" panose="020B0604020202020204" pitchFamily="34" charset="0"/>
              </a:defRPr>
            </a:lvl6pPr>
            <a:lvl7pPr marL="3322638" indent="-342900" fontAlgn="base">
              <a:spcBef>
                <a:spcPct val="0"/>
              </a:spcBef>
              <a:spcAft>
                <a:spcPct val="0"/>
              </a:spcAft>
              <a:defRPr>
                <a:solidFill>
                  <a:schemeClr val="tx1"/>
                </a:solidFill>
                <a:latin typeface="Arial" panose="020B0604020202020204" pitchFamily="34" charset="0"/>
              </a:defRPr>
            </a:lvl7pPr>
            <a:lvl8pPr marL="3779838" indent="-342900" fontAlgn="base">
              <a:spcBef>
                <a:spcPct val="0"/>
              </a:spcBef>
              <a:spcAft>
                <a:spcPct val="0"/>
              </a:spcAft>
              <a:defRPr>
                <a:solidFill>
                  <a:schemeClr val="tx1"/>
                </a:solidFill>
                <a:latin typeface="Arial" panose="020B0604020202020204" pitchFamily="34" charset="0"/>
              </a:defRPr>
            </a:lvl8pPr>
            <a:lvl9pPr marL="4237038" indent="-342900" fontAlgn="base">
              <a:spcBef>
                <a:spcPct val="0"/>
              </a:spcBef>
              <a:spcAft>
                <a:spcPct val="0"/>
              </a:spcAft>
              <a:defRPr>
                <a:solidFill>
                  <a:schemeClr val="tx1"/>
                </a:solidFill>
                <a:latin typeface="Arial" panose="020B0604020202020204" pitchFamily="34" charset="0"/>
              </a:defRPr>
            </a:lvl9pPr>
          </a:lstStyle>
          <a:p>
            <a:pPr lvl="2" indent="-685800">
              <a:buClr>
                <a:srgbClr val="E44252"/>
              </a:buClr>
              <a:buSzPct val="150000"/>
              <a:buFont typeface="Wingdings" panose="05000000000000000000" pitchFamily="2" charset="2"/>
              <a:buNone/>
            </a:pPr>
            <a:r>
              <a:rPr lang="en-US" altLang="en-US" sz="2400" b="1" dirty="0">
                <a:effectLst>
                  <a:outerShdw blurRad="38100" dist="38100" dir="2700000" algn="tl">
                    <a:srgbClr val="FFFFFF"/>
                  </a:outerShdw>
                </a:effectLst>
              </a:rPr>
              <a:t>Tell them what you want or what is expected of them.</a:t>
            </a:r>
          </a:p>
          <a:p>
            <a:pPr lvl="2" indent="-571500">
              <a:buClr>
                <a:srgbClr val="E44252"/>
              </a:buClr>
              <a:buSzPct val="150000"/>
              <a:buFont typeface="Wingdings" panose="05000000000000000000" pitchFamily="2" charset="2"/>
              <a:buNone/>
            </a:pPr>
            <a:endParaRPr lang="en-US" altLang="en-US" sz="2400" b="1" dirty="0">
              <a:effectLst>
                <a:outerShdw blurRad="38100" dist="38100" dir="2700000" algn="tl">
                  <a:srgbClr val="FFFFFF"/>
                </a:outerShdw>
              </a:effectLst>
            </a:endParaRPr>
          </a:p>
          <a:p>
            <a:pPr lvl="2" indent="-685800">
              <a:buClr>
                <a:srgbClr val="E44252"/>
              </a:buClr>
              <a:buSzPct val="150000"/>
              <a:buFont typeface="Wingdings" panose="05000000000000000000" pitchFamily="2" charset="2"/>
              <a:buNone/>
            </a:pPr>
            <a:r>
              <a:rPr lang="en-US" altLang="en-US" sz="2400" b="1" dirty="0" smtClean="0">
                <a:effectLst>
                  <a:outerShdw blurRad="38100" dist="38100" dir="2700000" algn="tl">
                    <a:srgbClr val="FFFFFF"/>
                  </a:outerShdw>
                </a:effectLst>
              </a:rPr>
              <a:t>Show </a:t>
            </a:r>
            <a:r>
              <a:rPr lang="en-US" altLang="en-US" sz="2400" b="1" dirty="0">
                <a:effectLst>
                  <a:outerShdw blurRad="38100" dist="38100" dir="2700000" algn="tl">
                    <a:srgbClr val="FFFFFF"/>
                  </a:outerShdw>
                </a:effectLst>
              </a:rPr>
              <a:t>them what is expected.</a:t>
            </a:r>
          </a:p>
          <a:p>
            <a:pPr lvl="2">
              <a:buClr>
                <a:srgbClr val="E44252"/>
              </a:buClr>
              <a:buSzPct val="150000"/>
              <a:buFont typeface="Wingdings" panose="05000000000000000000" pitchFamily="2" charset="2"/>
              <a:buNone/>
            </a:pPr>
            <a:endParaRPr lang="en-US" altLang="en-US" sz="2400" b="1" dirty="0">
              <a:effectLst>
                <a:outerShdw blurRad="38100" dist="38100" dir="2700000" algn="tl">
                  <a:srgbClr val="FFFFFF"/>
                </a:outerShdw>
              </a:effectLst>
            </a:endParaRPr>
          </a:p>
          <a:p>
            <a:pPr marL="228600" lvl="2">
              <a:buClr>
                <a:srgbClr val="E44252"/>
              </a:buClr>
              <a:buSzPct val="150000"/>
              <a:buFont typeface="Wingdings" panose="05000000000000000000" pitchFamily="2" charset="2"/>
              <a:buNone/>
            </a:pPr>
            <a:r>
              <a:rPr lang="en-US" altLang="en-US" sz="2400" b="1" dirty="0">
                <a:effectLst>
                  <a:outerShdw blurRad="38100" dist="38100" dir="2700000" algn="tl">
                    <a:srgbClr val="FFFFFF"/>
                  </a:outerShdw>
                </a:effectLst>
              </a:rPr>
              <a:t>Give them sufficient evidence so they may deduce what is expected.</a:t>
            </a:r>
          </a:p>
        </p:txBody>
      </p:sp>
      <p:sp>
        <p:nvSpPr>
          <p:cNvPr id="54302" name="Text Box 30" descr="Papyrus"/>
          <p:cNvSpPr txBox="1">
            <a:spLocks noChangeArrowheads="1"/>
          </p:cNvSpPr>
          <p:nvPr/>
        </p:nvSpPr>
        <p:spPr bwMode="auto">
          <a:xfrm>
            <a:off x="870585" y="3663315"/>
            <a:ext cx="29718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solidFill>
                  <a:srgbClr val="FFFFFF"/>
                </a:solidFill>
              </a:rPr>
              <a:t>Direct Statement</a:t>
            </a:r>
          </a:p>
        </p:txBody>
      </p:sp>
      <p:sp>
        <p:nvSpPr>
          <p:cNvPr id="54306" name="Text Box 34" descr="Papyrus"/>
          <p:cNvSpPr txBox="1">
            <a:spLocks noChangeArrowheads="1"/>
          </p:cNvSpPr>
          <p:nvPr/>
        </p:nvSpPr>
        <p:spPr bwMode="auto">
          <a:xfrm>
            <a:off x="3124200" y="4343407"/>
            <a:ext cx="2971800" cy="457201"/>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spc="300" dirty="0">
                <a:solidFill>
                  <a:srgbClr val="FFFFFF"/>
                </a:solidFill>
              </a:rPr>
              <a:t>Give Examples</a:t>
            </a:r>
          </a:p>
        </p:txBody>
      </p:sp>
      <p:sp>
        <p:nvSpPr>
          <p:cNvPr id="20" name="WordArt 4" descr="White marble"/>
          <p:cNvSpPr>
            <a:spLocks noChangeArrowheads="1" noChangeShapeType="1" noTextEdit="1"/>
          </p:cNvSpPr>
          <p:nvPr/>
        </p:nvSpPr>
        <p:spPr bwMode="auto">
          <a:xfrm>
            <a:off x="533400" y="401876"/>
            <a:ext cx="8077200" cy="67635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How Do We Determine Bible Authority?</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
        <p:nvSpPr>
          <p:cNvPr id="54309" name="Text Box 37" descr="Papyrus"/>
          <p:cNvSpPr txBox="1">
            <a:spLocks noChangeArrowheads="1"/>
          </p:cNvSpPr>
          <p:nvPr/>
        </p:nvSpPr>
        <p:spPr bwMode="auto">
          <a:xfrm>
            <a:off x="5239262" y="5127631"/>
            <a:ext cx="2990338" cy="457201"/>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dirty="0">
                <a:solidFill>
                  <a:srgbClr val="FFFFFF"/>
                </a:solidFill>
              </a:rPr>
              <a:t>Forced</a:t>
            </a:r>
            <a:r>
              <a:rPr lang="en-US" altLang="en-US" sz="2400" b="1" dirty="0">
                <a:effectLst>
                  <a:outerShdw blurRad="38100" dist="38100" dir="2700000" algn="tl">
                    <a:srgbClr val="FFFFFF"/>
                  </a:outerShdw>
                </a:effectLst>
              </a:rPr>
              <a:t> </a:t>
            </a:r>
            <a:r>
              <a:rPr lang="en-US" altLang="en-US" sz="2400" b="1" dirty="0">
                <a:solidFill>
                  <a:srgbClr val="FFFFFF"/>
                </a:solidFill>
                <a:effectLst>
                  <a:outerShdw blurRad="38100" dist="38100" dir="2700000" algn="tl">
                    <a:srgbClr val="FFFFFF"/>
                  </a:outerShdw>
                </a:effectLst>
              </a:rPr>
              <a:t>Conclusion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96"/>
                                        </p:tgtEl>
                                        <p:attrNameLst>
                                          <p:attrName>style.visibility</p:attrName>
                                        </p:attrNameLst>
                                      </p:cBhvr>
                                      <p:to>
                                        <p:strVal val="visible"/>
                                      </p:to>
                                    </p:set>
                                    <p:animEffect transition="in" filter="fade">
                                      <p:cBhvr>
                                        <p:cTn id="7" dur="2000"/>
                                        <p:tgtEl>
                                          <p:spTgt spid="542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54297"/>
                                        </p:tgtEl>
                                        <p:attrNameLst>
                                          <p:attrName>style.visibility</p:attrName>
                                        </p:attrNameLst>
                                      </p:cBhvr>
                                      <p:to>
                                        <p:strVal val="visible"/>
                                      </p:to>
                                    </p:set>
                                    <p:anim calcmode="lin" valueType="num">
                                      <p:cBhvr>
                                        <p:cTn id="12" dur="2000" fill="hold"/>
                                        <p:tgtEl>
                                          <p:spTgt spid="54297"/>
                                        </p:tgtEl>
                                        <p:attrNameLst>
                                          <p:attrName>ppt_h</p:attrName>
                                        </p:attrNameLst>
                                      </p:cBhvr>
                                      <p:tavLst>
                                        <p:tav tm="0">
                                          <p:val>
                                            <p:strVal val="#ppt_h/20"/>
                                          </p:val>
                                        </p:tav>
                                        <p:tav tm="50000">
                                          <p:val>
                                            <p:strVal val="#ppt_h/20"/>
                                          </p:val>
                                        </p:tav>
                                        <p:tav tm="100000">
                                          <p:val>
                                            <p:strVal val="#ppt_h"/>
                                          </p:val>
                                        </p:tav>
                                      </p:tavLst>
                                    </p:anim>
                                    <p:anim calcmode="lin" valueType="num">
                                      <p:cBhvr>
                                        <p:cTn id="13" dur="2000" fill="hold"/>
                                        <p:tgtEl>
                                          <p:spTgt spid="54297"/>
                                        </p:tgtEl>
                                        <p:attrNameLst>
                                          <p:attrName>ppt_w</p:attrName>
                                        </p:attrNameLst>
                                      </p:cBhvr>
                                      <p:tavLst>
                                        <p:tav tm="0">
                                          <p:val>
                                            <p:strVal val="#ppt_w+.3"/>
                                          </p:val>
                                        </p:tav>
                                        <p:tav tm="50000">
                                          <p:val>
                                            <p:strVal val="#ppt_w+.3"/>
                                          </p:val>
                                        </p:tav>
                                        <p:tav tm="100000">
                                          <p:val>
                                            <p:strVal val="#ppt_w"/>
                                          </p:val>
                                        </p:tav>
                                      </p:tavLst>
                                    </p:anim>
                                    <p:anim calcmode="lin" valueType="num">
                                      <p:cBhvr>
                                        <p:cTn id="14" dur="2000" fill="hold"/>
                                        <p:tgtEl>
                                          <p:spTgt spid="54297"/>
                                        </p:tgtEl>
                                        <p:attrNameLst>
                                          <p:attrName>ppt_x</p:attrName>
                                        </p:attrNameLst>
                                      </p:cBhvr>
                                      <p:tavLst>
                                        <p:tav tm="0">
                                          <p:val>
                                            <p:strVal val="#ppt_x-.3"/>
                                          </p:val>
                                        </p:tav>
                                        <p:tav tm="50000">
                                          <p:val>
                                            <p:strVal val="#ppt_x"/>
                                          </p:val>
                                        </p:tav>
                                        <p:tav tm="100000">
                                          <p:val>
                                            <p:strVal val="#ppt_x"/>
                                          </p:val>
                                        </p:tav>
                                      </p:tavLst>
                                    </p:anim>
                                    <p:anim calcmode="lin" valueType="num">
                                      <p:cBhvr>
                                        <p:cTn id="15" dur="2000" fill="hold"/>
                                        <p:tgtEl>
                                          <p:spTgt spid="54297"/>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2000"/>
                            </p:stCondLst>
                            <p:childTnLst>
                              <p:par>
                                <p:cTn id="17" presetID="39" presetClass="entr" presetSubtype="0" accel="100000" fill="hold" grpId="0" nodeType="afterEffect">
                                  <p:stCondLst>
                                    <p:cond delay="0"/>
                                  </p:stCondLst>
                                  <p:childTnLst>
                                    <p:set>
                                      <p:cBhvr>
                                        <p:cTn id="18" dur="1" fill="hold">
                                          <p:stCondLst>
                                            <p:cond delay="0"/>
                                          </p:stCondLst>
                                        </p:cTn>
                                        <p:tgtEl>
                                          <p:spTgt spid="54298"/>
                                        </p:tgtEl>
                                        <p:attrNameLst>
                                          <p:attrName>style.visibility</p:attrName>
                                        </p:attrNameLst>
                                      </p:cBhvr>
                                      <p:to>
                                        <p:strVal val="visible"/>
                                      </p:to>
                                    </p:set>
                                    <p:anim calcmode="lin" valueType="num">
                                      <p:cBhvr>
                                        <p:cTn id="19" dur="2000" fill="hold"/>
                                        <p:tgtEl>
                                          <p:spTgt spid="54298"/>
                                        </p:tgtEl>
                                        <p:attrNameLst>
                                          <p:attrName>ppt_h</p:attrName>
                                        </p:attrNameLst>
                                      </p:cBhvr>
                                      <p:tavLst>
                                        <p:tav tm="0">
                                          <p:val>
                                            <p:strVal val="#ppt_h/20"/>
                                          </p:val>
                                        </p:tav>
                                        <p:tav tm="50000">
                                          <p:val>
                                            <p:strVal val="#ppt_h/20"/>
                                          </p:val>
                                        </p:tav>
                                        <p:tav tm="100000">
                                          <p:val>
                                            <p:strVal val="#ppt_h"/>
                                          </p:val>
                                        </p:tav>
                                      </p:tavLst>
                                    </p:anim>
                                    <p:anim calcmode="lin" valueType="num">
                                      <p:cBhvr>
                                        <p:cTn id="20" dur="2000" fill="hold"/>
                                        <p:tgtEl>
                                          <p:spTgt spid="54298"/>
                                        </p:tgtEl>
                                        <p:attrNameLst>
                                          <p:attrName>ppt_w</p:attrName>
                                        </p:attrNameLst>
                                      </p:cBhvr>
                                      <p:tavLst>
                                        <p:tav tm="0">
                                          <p:val>
                                            <p:strVal val="#ppt_w+.3"/>
                                          </p:val>
                                        </p:tav>
                                        <p:tav tm="50000">
                                          <p:val>
                                            <p:strVal val="#ppt_w+.3"/>
                                          </p:val>
                                        </p:tav>
                                        <p:tav tm="100000">
                                          <p:val>
                                            <p:strVal val="#ppt_w"/>
                                          </p:val>
                                        </p:tav>
                                      </p:tavLst>
                                    </p:anim>
                                    <p:anim calcmode="lin" valueType="num">
                                      <p:cBhvr>
                                        <p:cTn id="21" dur="2000" fill="hold"/>
                                        <p:tgtEl>
                                          <p:spTgt spid="54298"/>
                                        </p:tgtEl>
                                        <p:attrNameLst>
                                          <p:attrName>ppt_x</p:attrName>
                                        </p:attrNameLst>
                                      </p:cBhvr>
                                      <p:tavLst>
                                        <p:tav tm="0">
                                          <p:val>
                                            <p:strVal val="#ppt_x-.3"/>
                                          </p:val>
                                        </p:tav>
                                        <p:tav tm="50000">
                                          <p:val>
                                            <p:strVal val="#ppt_x"/>
                                          </p:val>
                                        </p:tav>
                                        <p:tav tm="100000">
                                          <p:val>
                                            <p:strVal val="#ppt_x"/>
                                          </p:val>
                                        </p:tav>
                                      </p:tavLst>
                                    </p:anim>
                                    <p:anim calcmode="lin" valueType="num">
                                      <p:cBhvr>
                                        <p:cTn id="22" dur="2000" fill="hold"/>
                                        <p:tgtEl>
                                          <p:spTgt spid="5429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4000"/>
                            </p:stCondLst>
                            <p:childTnLst>
                              <p:par>
                                <p:cTn id="24" presetID="39" presetClass="entr" presetSubtype="0" accel="100000" fill="hold" grpId="0" nodeType="afterEffect">
                                  <p:stCondLst>
                                    <p:cond delay="0"/>
                                  </p:stCondLst>
                                  <p:childTnLst>
                                    <p:set>
                                      <p:cBhvr>
                                        <p:cTn id="25" dur="1" fill="hold">
                                          <p:stCondLst>
                                            <p:cond delay="0"/>
                                          </p:stCondLst>
                                        </p:cTn>
                                        <p:tgtEl>
                                          <p:spTgt spid="54299"/>
                                        </p:tgtEl>
                                        <p:attrNameLst>
                                          <p:attrName>style.visibility</p:attrName>
                                        </p:attrNameLst>
                                      </p:cBhvr>
                                      <p:to>
                                        <p:strVal val="visible"/>
                                      </p:to>
                                    </p:set>
                                    <p:anim calcmode="lin" valueType="num">
                                      <p:cBhvr>
                                        <p:cTn id="26" dur="2000" fill="hold"/>
                                        <p:tgtEl>
                                          <p:spTgt spid="54299"/>
                                        </p:tgtEl>
                                        <p:attrNameLst>
                                          <p:attrName>ppt_h</p:attrName>
                                        </p:attrNameLst>
                                      </p:cBhvr>
                                      <p:tavLst>
                                        <p:tav tm="0">
                                          <p:val>
                                            <p:strVal val="#ppt_h/20"/>
                                          </p:val>
                                        </p:tav>
                                        <p:tav tm="50000">
                                          <p:val>
                                            <p:strVal val="#ppt_h/20"/>
                                          </p:val>
                                        </p:tav>
                                        <p:tav tm="100000">
                                          <p:val>
                                            <p:strVal val="#ppt_h"/>
                                          </p:val>
                                        </p:tav>
                                      </p:tavLst>
                                    </p:anim>
                                    <p:anim calcmode="lin" valueType="num">
                                      <p:cBhvr>
                                        <p:cTn id="27" dur="2000" fill="hold"/>
                                        <p:tgtEl>
                                          <p:spTgt spid="54299"/>
                                        </p:tgtEl>
                                        <p:attrNameLst>
                                          <p:attrName>ppt_w</p:attrName>
                                        </p:attrNameLst>
                                      </p:cBhvr>
                                      <p:tavLst>
                                        <p:tav tm="0">
                                          <p:val>
                                            <p:strVal val="#ppt_w+.3"/>
                                          </p:val>
                                        </p:tav>
                                        <p:tav tm="50000">
                                          <p:val>
                                            <p:strVal val="#ppt_w+.3"/>
                                          </p:val>
                                        </p:tav>
                                        <p:tav tm="100000">
                                          <p:val>
                                            <p:strVal val="#ppt_w"/>
                                          </p:val>
                                        </p:tav>
                                      </p:tavLst>
                                    </p:anim>
                                    <p:anim calcmode="lin" valueType="num">
                                      <p:cBhvr>
                                        <p:cTn id="28" dur="2000" fill="hold"/>
                                        <p:tgtEl>
                                          <p:spTgt spid="54299"/>
                                        </p:tgtEl>
                                        <p:attrNameLst>
                                          <p:attrName>ppt_x</p:attrName>
                                        </p:attrNameLst>
                                      </p:cBhvr>
                                      <p:tavLst>
                                        <p:tav tm="0">
                                          <p:val>
                                            <p:strVal val="#ppt_x-.3"/>
                                          </p:val>
                                        </p:tav>
                                        <p:tav tm="50000">
                                          <p:val>
                                            <p:strVal val="#ppt_x"/>
                                          </p:val>
                                        </p:tav>
                                        <p:tav tm="100000">
                                          <p:val>
                                            <p:strVal val="#ppt_x"/>
                                          </p:val>
                                        </p:tav>
                                      </p:tavLst>
                                    </p:anim>
                                    <p:anim calcmode="lin" valueType="num">
                                      <p:cBhvr>
                                        <p:cTn id="29" dur="2000" fill="hold"/>
                                        <p:tgtEl>
                                          <p:spTgt spid="54299"/>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54301">
                                            <p:txEl>
                                              <p:pRg st="0" end="0"/>
                                            </p:txEl>
                                          </p:spTgt>
                                        </p:tgtEl>
                                        <p:attrNameLst>
                                          <p:attrName>style.visibility</p:attrName>
                                        </p:attrNameLst>
                                      </p:cBhvr>
                                      <p:to>
                                        <p:strVal val="visible"/>
                                      </p:to>
                                    </p:set>
                                    <p:animEffect transition="in" filter="fade">
                                      <p:cBhvr>
                                        <p:cTn id="34" dur="2000"/>
                                        <p:tgtEl>
                                          <p:spTgt spid="54301">
                                            <p:txEl>
                                              <p:pRg st="0" end="0"/>
                                            </p:txEl>
                                          </p:spTgt>
                                        </p:tgtEl>
                                      </p:cBhvr>
                                    </p:animEffect>
                                    <p:anim calcmode="lin" valueType="num">
                                      <p:cBhvr>
                                        <p:cTn id="35" dur="2000" fill="hold"/>
                                        <p:tgtEl>
                                          <p:spTgt spid="54301">
                                            <p:txEl>
                                              <p:pRg st="0" end="0"/>
                                            </p:txEl>
                                          </p:spTgt>
                                        </p:tgtEl>
                                        <p:attrNameLst>
                                          <p:attrName>ppt_x</p:attrName>
                                        </p:attrNameLst>
                                      </p:cBhvr>
                                      <p:tavLst>
                                        <p:tav tm="0">
                                          <p:val>
                                            <p:strVal val="#ppt_x"/>
                                          </p:val>
                                        </p:tav>
                                        <p:tav tm="100000">
                                          <p:val>
                                            <p:strVal val="#ppt_x"/>
                                          </p:val>
                                        </p:tav>
                                      </p:tavLst>
                                    </p:anim>
                                    <p:anim calcmode="lin" valueType="num">
                                      <p:cBhvr>
                                        <p:cTn id="36" dur="2000" fill="hold"/>
                                        <p:tgtEl>
                                          <p:spTgt spid="54301">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54301">
                                            <p:txEl>
                                              <p:pRg st="2" end="2"/>
                                            </p:txEl>
                                          </p:spTgt>
                                        </p:tgtEl>
                                        <p:attrNameLst>
                                          <p:attrName>style.visibility</p:attrName>
                                        </p:attrNameLst>
                                      </p:cBhvr>
                                      <p:to>
                                        <p:strVal val="visible"/>
                                      </p:to>
                                    </p:set>
                                    <p:animEffect transition="in" filter="fade">
                                      <p:cBhvr>
                                        <p:cTn id="40" dur="2000"/>
                                        <p:tgtEl>
                                          <p:spTgt spid="54301">
                                            <p:txEl>
                                              <p:pRg st="2" end="2"/>
                                            </p:txEl>
                                          </p:spTgt>
                                        </p:tgtEl>
                                      </p:cBhvr>
                                    </p:animEffect>
                                    <p:anim calcmode="lin" valueType="num">
                                      <p:cBhvr>
                                        <p:cTn id="41" dur="2000" fill="hold"/>
                                        <p:tgtEl>
                                          <p:spTgt spid="54301">
                                            <p:txEl>
                                              <p:pRg st="2" end="2"/>
                                            </p:txEl>
                                          </p:spTgt>
                                        </p:tgtEl>
                                        <p:attrNameLst>
                                          <p:attrName>ppt_x</p:attrName>
                                        </p:attrNameLst>
                                      </p:cBhvr>
                                      <p:tavLst>
                                        <p:tav tm="0">
                                          <p:val>
                                            <p:strVal val="#ppt_x"/>
                                          </p:val>
                                        </p:tav>
                                        <p:tav tm="100000">
                                          <p:val>
                                            <p:strVal val="#ppt_x"/>
                                          </p:val>
                                        </p:tav>
                                      </p:tavLst>
                                    </p:anim>
                                    <p:anim calcmode="lin" valueType="num">
                                      <p:cBhvr>
                                        <p:cTn id="42" dur="2000" fill="hold"/>
                                        <p:tgtEl>
                                          <p:spTgt spid="54301">
                                            <p:txEl>
                                              <p:pRg st="2" end="2"/>
                                            </p:txEl>
                                          </p:spTgt>
                                        </p:tgtEl>
                                        <p:attrNameLst>
                                          <p:attrName>ppt_y</p:attrName>
                                        </p:attrNameLst>
                                      </p:cBhvr>
                                      <p:tavLst>
                                        <p:tav tm="0">
                                          <p:val>
                                            <p:strVal val="#ppt_y-.1"/>
                                          </p:val>
                                        </p:tav>
                                        <p:tav tm="100000">
                                          <p:val>
                                            <p:strVal val="#ppt_y"/>
                                          </p:val>
                                        </p:tav>
                                      </p:tavLst>
                                    </p:anim>
                                  </p:childTnLst>
                                </p:cTn>
                              </p:par>
                            </p:childTnLst>
                          </p:cTn>
                        </p:par>
                        <p:par>
                          <p:cTn id="43" fill="hold" nodeType="withGroup">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54301">
                                            <p:txEl>
                                              <p:pRg st="4" end="4"/>
                                            </p:txEl>
                                          </p:spTgt>
                                        </p:tgtEl>
                                        <p:attrNameLst>
                                          <p:attrName>style.visibility</p:attrName>
                                        </p:attrNameLst>
                                      </p:cBhvr>
                                      <p:to>
                                        <p:strVal val="visible"/>
                                      </p:to>
                                    </p:set>
                                    <p:animEffect transition="in" filter="fade">
                                      <p:cBhvr>
                                        <p:cTn id="46" dur="2000"/>
                                        <p:tgtEl>
                                          <p:spTgt spid="54301">
                                            <p:txEl>
                                              <p:pRg st="4" end="4"/>
                                            </p:txEl>
                                          </p:spTgt>
                                        </p:tgtEl>
                                      </p:cBhvr>
                                    </p:animEffect>
                                    <p:anim calcmode="lin" valueType="num">
                                      <p:cBhvr>
                                        <p:cTn id="47" dur="2000" fill="hold"/>
                                        <p:tgtEl>
                                          <p:spTgt spid="54301">
                                            <p:txEl>
                                              <p:pRg st="4" end="4"/>
                                            </p:txEl>
                                          </p:spTgt>
                                        </p:tgtEl>
                                        <p:attrNameLst>
                                          <p:attrName>ppt_x</p:attrName>
                                        </p:attrNameLst>
                                      </p:cBhvr>
                                      <p:tavLst>
                                        <p:tav tm="0">
                                          <p:val>
                                            <p:strVal val="#ppt_x"/>
                                          </p:val>
                                        </p:tav>
                                        <p:tav tm="100000">
                                          <p:val>
                                            <p:strVal val="#ppt_x"/>
                                          </p:val>
                                        </p:tav>
                                      </p:tavLst>
                                    </p:anim>
                                    <p:anim calcmode="lin" valueType="num">
                                      <p:cBhvr>
                                        <p:cTn id="48" dur="2000" fill="hold"/>
                                        <p:tgtEl>
                                          <p:spTgt spid="5430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xit" presetSubtype="1" fill="hold" grpId="1" nodeType="clickEffect">
                                  <p:stCondLst>
                                    <p:cond delay="0"/>
                                  </p:stCondLst>
                                  <p:childTnLst>
                                    <p:animEffect transition="out" filter="wipe(up)">
                                      <p:cBhvr>
                                        <p:cTn id="52" dur="2000"/>
                                        <p:tgtEl>
                                          <p:spTgt spid="54301">
                                            <p:txEl>
                                              <p:pRg st="0" end="0"/>
                                            </p:txEl>
                                          </p:spTgt>
                                        </p:tgtEl>
                                      </p:cBhvr>
                                    </p:animEffect>
                                    <p:set>
                                      <p:cBhvr>
                                        <p:cTn id="53" dur="1" fill="hold">
                                          <p:stCondLst>
                                            <p:cond delay="1999"/>
                                          </p:stCondLst>
                                        </p:cTn>
                                        <p:tgtEl>
                                          <p:spTgt spid="54301">
                                            <p:txEl>
                                              <p:pRg st="0" end="0"/>
                                            </p:txEl>
                                          </p:spTgt>
                                        </p:tgtEl>
                                        <p:attrNameLst>
                                          <p:attrName>style.visibility</p:attrName>
                                        </p:attrNameLst>
                                      </p:cBhvr>
                                      <p:to>
                                        <p:strVal val="hidden"/>
                                      </p:to>
                                    </p:set>
                                  </p:childTnLst>
                                </p:cTn>
                              </p:par>
                              <p:par>
                                <p:cTn id="54" presetID="22" presetClass="entr" presetSubtype="1" fill="hold" grpId="0" nodeType="withEffect">
                                  <p:stCondLst>
                                    <p:cond delay="0"/>
                                  </p:stCondLst>
                                  <p:childTnLst>
                                    <p:set>
                                      <p:cBhvr>
                                        <p:cTn id="55" dur="1" fill="hold">
                                          <p:stCondLst>
                                            <p:cond delay="0"/>
                                          </p:stCondLst>
                                        </p:cTn>
                                        <p:tgtEl>
                                          <p:spTgt spid="54302"/>
                                        </p:tgtEl>
                                        <p:attrNameLst>
                                          <p:attrName>style.visibility</p:attrName>
                                        </p:attrNameLst>
                                      </p:cBhvr>
                                      <p:to>
                                        <p:strVal val="visible"/>
                                      </p:to>
                                    </p:set>
                                    <p:animEffect transition="in" filter="wipe(up)">
                                      <p:cBhvr>
                                        <p:cTn id="56" dur="2000"/>
                                        <p:tgtEl>
                                          <p:spTgt spid="5430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xit" presetSubtype="1" fill="hold" grpId="1" nodeType="clickEffect">
                                  <p:stCondLst>
                                    <p:cond delay="0"/>
                                  </p:stCondLst>
                                  <p:childTnLst>
                                    <p:animEffect transition="out" filter="wipe(up)">
                                      <p:cBhvr>
                                        <p:cTn id="60" dur="2000"/>
                                        <p:tgtEl>
                                          <p:spTgt spid="54301">
                                            <p:txEl>
                                              <p:pRg st="2" end="2"/>
                                            </p:txEl>
                                          </p:spTgt>
                                        </p:tgtEl>
                                      </p:cBhvr>
                                    </p:animEffect>
                                    <p:set>
                                      <p:cBhvr>
                                        <p:cTn id="61" dur="1" fill="hold">
                                          <p:stCondLst>
                                            <p:cond delay="1999"/>
                                          </p:stCondLst>
                                        </p:cTn>
                                        <p:tgtEl>
                                          <p:spTgt spid="54301">
                                            <p:txEl>
                                              <p:pRg st="2" end="2"/>
                                            </p:txEl>
                                          </p:spTgt>
                                        </p:tgtEl>
                                        <p:attrNameLst>
                                          <p:attrName>style.visibility</p:attrName>
                                        </p:attrNameLst>
                                      </p:cBhvr>
                                      <p:to>
                                        <p:strVal val="hidden"/>
                                      </p:to>
                                    </p:set>
                                  </p:childTnLst>
                                </p:cTn>
                              </p:par>
                              <p:par>
                                <p:cTn id="62" presetID="22" presetClass="entr" presetSubtype="1" fill="hold" grpId="0" nodeType="withEffect">
                                  <p:stCondLst>
                                    <p:cond delay="0"/>
                                  </p:stCondLst>
                                  <p:childTnLst>
                                    <p:set>
                                      <p:cBhvr>
                                        <p:cTn id="63" dur="1" fill="hold">
                                          <p:stCondLst>
                                            <p:cond delay="0"/>
                                          </p:stCondLst>
                                        </p:cTn>
                                        <p:tgtEl>
                                          <p:spTgt spid="54306"/>
                                        </p:tgtEl>
                                        <p:attrNameLst>
                                          <p:attrName>style.visibility</p:attrName>
                                        </p:attrNameLst>
                                      </p:cBhvr>
                                      <p:to>
                                        <p:strVal val="visible"/>
                                      </p:to>
                                    </p:set>
                                    <p:animEffect transition="in" filter="wipe(up)">
                                      <p:cBhvr>
                                        <p:cTn id="64" dur="2000"/>
                                        <p:tgtEl>
                                          <p:spTgt spid="5430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xit" presetSubtype="1" fill="hold" grpId="1" nodeType="clickEffect">
                                  <p:stCondLst>
                                    <p:cond delay="0"/>
                                  </p:stCondLst>
                                  <p:childTnLst>
                                    <p:animEffect transition="out" filter="wipe(up)">
                                      <p:cBhvr>
                                        <p:cTn id="68" dur="2000"/>
                                        <p:tgtEl>
                                          <p:spTgt spid="54301">
                                            <p:txEl>
                                              <p:pRg st="4" end="4"/>
                                            </p:txEl>
                                          </p:spTgt>
                                        </p:tgtEl>
                                      </p:cBhvr>
                                    </p:animEffect>
                                    <p:set>
                                      <p:cBhvr>
                                        <p:cTn id="69" dur="1" fill="hold">
                                          <p:stCondLst>
                                            <p:cond delay="1999"/>
                                          </p:stCondLst>
                                        </p:cTn>
                                        <p:tgtEl>
                                          <p:spTgt spid="54301">
                                            <p:txEl>
                                              <p:pRg st="4" end="4"/>
                                            </p:txEl>
                                          </p:spTgt>
                                        </p:tgtEl>
                                        <p:attrNameLst>
                                          <p:attrName>style.visibility</p:attrName>
                                        </p:attrNameLst>
                                      </p:cBhvr>
                                      <p:to>
                                        <p:strVal val="hidden"/>
                                      </p:to>
                                    </p:set>
                                  </p:childTnLst>
                                </p:cTn>
                              </p:par>
                              <p:par>
                                <p:cTn id="70" presetID="22" presetClass="entr" presetSubtype="1" fill="hold" grpId="0" nodeType="withEffect">
                                  <p:stCondLst>
                                    <p:cond delay="0"/>
                                  </p:stCondLst>
                                  <p:childTnLst>
                                    <p:set>
                                      <p:cBhvr>
                                        <p:cTn id="71" dur="1" fill="hold">
                                          <p:stCondLst>
                                            <p:cond delay="0"/>
                                          </p:stCondLst>
                                        </p:cTn>
                                        <p:tgtEl>
                                          <p:spTgt spid="54309"/>
                                        </p:tgtEl>
                                        <p:attrNameLst>
                                          <p:attrName>style.visibility</p:attrName>
                                        </p:attrNameLst>
                                      </p:cBhvr>
                                      <p:to>
                                        <p:strVal val="visible"/>
                                      </p:to>
                                    </p:set>
                                    <p:animEffect transition="in" filter="wipe(up)">
                                      <p:cBhvr>
                                        <p:cTn id="72" dur="2000"/>
                                        <p:tgtEl>
                                          <p:spTgt spid="54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7" grpId="0"/>
      <p:bldP spid="54298" grpId="0"/>
      <p:bldP spid="54299" grpId="0"/>
      <p:bldP spid="54301" grpId="0" uiExpand="1" build="p" bldLvl="3"/>
      <p:bldP spid="54301" grpId="1" uiExpand="1" build="p" bldLvl="5"/>
      <p:bldP spid="54302" grpId="0" animBg="1"/>
      <p:bldP spid="54306" grpId="0" animBg="1"/>
      <p:bldP spid="543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6" name="Text Box 22" descr="Papyrus"/>
          <p:cNvSpPr txBox="1">
            <a:spLocks noChangeArrowheads="1"/>
          </p:cNvSpPr>
          <p:nvPr/>
        </p:nvSpPr>
        <p:spPr bwMode="auto">
          <a:xfrm>
            <a:off x="2133600" y="457200"/>
            <a:ext cx="6477000" cy="830997"/>
          </a:xfrm>
          <a:prstGeom prst="rect">
            <a:avLst/>
          </a:prstGeom>
          <a:solidFill>
            <a:srgbClr val="C00000"/>
          </a:solidFill>
          <a:ln>
            <a:noFill/>
          </a:ln>
          <a:effectLst/>
          <a:extLst/>
        </p:spPr>
        <p:txBody>
          <a:bodyPr>
            <a:spAutoFit/>
          </a:bodyPr>
          <a:lstStyle/>
          <a:p>
            <a:pPr algn="ctr">
              <a:spcBef>
                <a:spcPct val="50000"/>
              </a:spcBef>
            </a:pPr>
            <a:r>
              <a:rPr lang="en-US" altLang="en-US" sz="2400" b="1" dirty="0">
                <a:solidFill>
                  <a:srgbClr val="FFFFFF"/>
                </a:solidFill>
              </a:rPr>
              <a:t>During the N.T. era – how did men understand the O.T.; God’s written will?</a:t>
            </a:r>
          </a:p>
        </p:txBody>
      </p:sp>
      <p:pic>
        <p:nvPicPr>
          <p:cNvPr id="62487" name="Picture 23" descr="2801-7626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1728788" cy="2590800"/>
          </a:xfrm>
          <a:prstGeom prst="rect">
            <a:avLst/>
          </a:prstGeom>
          <a:noFill/>
          <a:extLst>
            <a:ext uri="{909E8E84-426E-40DD-AFC4-6F175D3DCCD1}">
              <a14:hiddenFill xmlns:a14="http://schemas.microsoft.com/office/drawing/2010/main">
                <a:solidFill>
                  <a:srgbClr val="FFFFFF"/>
                </a:solidFill>
              </a14:hiddenFill>
            </a:ext>
          </a:extLst>
        </p:spPr>
      </p:pic>
      <p:sp>
        <p:nvSpPr>
          <p:cNvPr id="62488" name="Text Box 24"/>
          <p:cNvSpPr txBox="1">
            <a:spLocks noChangeArrowheads="1"/>
          </p:cNvSpPr>
          <p:nvPr/>
        </p:nvSpPr>
        <p:spPr bwMode="auto">
          <a:xfrm>
            <a:off x="2133600" y="1371600"/>
            <a:ext cx="6400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dirty="0">
                <a:solidFill>
                  <a:srgbClr val="D52D2D"/>
                </a:solidFill>
                <a:effectLst>
                  <a:outerShdw blurRad="38100" dist="38100" dir="2700000" algn="tl">
                    <a:srgbClr val="000000"/>
                  </a:outerShdw>
                </a:effectLst>
              </a:rPr>
              <a:t>Matthew 5:21</a:t>
            </a:r>
          </a:p>
          <a:p>
            <a:pPr algn="ctr"/>
            <a:r>
              <a:rPr lang="en-US" altLang="en-US" sz="2000" b="1" dirty="0">
                <a:effectLst>
                  <a:outerShdw blurRad="38100" dist="38100" dir="2700000" algn="tl">
                    <a:srgbClr val="FFFFFF"/>
                  </a:outerShdw>
                </a:effectLst>
              </a:rPr>
              <a:t>You have heard that it was said to those of old, you shall not murder . . .</a:t>
            </a:r>
          </a:p>
          <a:p>
            <a:pPr algn="ctr"/>
            <a:r>
              <a:rPr lang="en-US" altLang="en-US" sz="2000" b="1" dirty="0">
                <a:solidFill>
                  <a:srgbClr val="D52D2D"/>
                </a:solidFill>
                <a:effectLst>
                  <a:outerShdw blurRad="38100" dist="38100" dir="2700000" algn="tl">
                    <a:srgbClr val="000000"/>
                  </a:outerShdw>
                </a:effectLst>
              </a:rPr>
              <a:t>Heb 11:3</a:t>
            </a:r>
          </a:p>
          <a:p>
            <a:pPr algn="ctr"/>
            <a:r>
              <a:rPr lang="en-US" altLang="en-US" sz="2000" b="1" dirty="0">
                <a:effectLst>
                  <a:outerShdw blurRad="38100" dist="38100" dir="2700000" algn="tl">
                    <a:srgbClr val="FFFFFF"/>
                  </a:outerShdw>
                </a:effectLst>
              </a:rPr>
              <a:t>By faith we understand that the worlds were framed by the word of God . . .</a:t>
            </a:r>
          </a:p>
        </p:txBody>
      </p:sp>
      <p:sp>
        <p:nvSpPr>
          <p:cNvPr id="62495" name="Text Box 31"/>
          <p:cNvSpPr txBox="1">
            <a:spLocks noChangeArrowheads="1"/>
          </p:cNvSpPr>
          <p:nvPr/>
        </p:nvSpPr>
        <p:spPr bwMode="auto">
          <a:xfrm>
            <a:off x="2133600" y="1371600"/>
            <a:ext cx="6400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solidFill>
                  <a:srgbClr val="D52D2D"/>
                </a:solidFill>
                <a:effectLst>
                  <a:outerShdw blurRad="38100" dist="38100" dir="2700000" algn="tl">
                    <a:srgbClr val="000000"/>
                  </a:outerShdw>
                </a:effectLst>
              </a:rPr>
              <a:t>1 Cor 10:11</a:t>
            </a:r>
          </a:p>
          <a:p>
            <a:pPr algn="ctr"/>
            <a:r>
              <a:rPr lang="en-US" altLang="en-US" sz="2000" b="1">
                <a:effectLst>
                  <a:outerShdw blurRad="38100" dist="38100" dir="2700000" algn="tl">
                    <a:srgbClr val="FFFFFF"/>
                  </a:outerShdw>
                </a:effectLst>
              </a:rPr>
              <a:t>Now all these things happened to them as examples . . .</a:t>
            </a:r>
          </a:p>
          <a:p>
            <a:pPr algn="ctr"/>
            <a:r>
              <a:rPr lang="en-US" altLang="en-US" sz="2000" b="1">
                <a:solidFill>
                  <a:srgbClr val="D52D2D"/>
                </a:solidFill>
                <a:effectLst>
                  <a:outerShdw blurRad="38100" dist="38100" dir="2700000" algn="tl">
                    <a:srgbClr val="000000"/>
                  </a:outerShdw>
                </a:effectLst>
              </a:rPr>
              <a:t>Rom 15:4</a:t>
            </a:r>
          </a:p>
          <a:p>
            <a:pPr algn="ctr"/>
            <a:r>
              <a:rPr lang="en-US" altLang="en-US" sz="2000" b="1">
                <a:effectLst>
                  <a:outerShdw blurRad="38100" dist="38100" dir="2700000" algn="tl">
                    <a:srgbClr val="FFFFFF"/>
                  </a:outerShdw>
                </a:effectLst>
              </a:rPr>
              <a:t>For whatever things were written before were written for our learning . . .</a:t>
            </a:r>
          </a:p>
        </p:txBody>
      </p:sp>
      <p:sp>
        <p:nvSpPr>
          <p:cNvPr id="62496" name="Text Box 32"/>
          <p:cNvSpPr txBox="1">
            <a:spLocks noChangeArrowheads="1"/>
          </p:cNvSpPr>
          <p:nvPr/>
        </p:nvSpPr>
        <p:spPr bwMode="auto">
          <a:xfrm>
            <a:off x="2133600" y="1371600"/>
            <a:ext cx="6400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dirty="0">
                <a:solidFill>
                  <a:srgbClr val="D52D2D"/>
                </a:solidFill>
                <a:effectLst>
                  <a:outerShdw blurRad="38100" dist="38100" dir="2700000" algn="tl">
                    <a:srgbClr val="000000"/>
                  </a:outerShdw>
                </a:effectLst>
              </a:rPr>
              <a:t>Matt 19:3-6</a:t>
            </a:r>
          </a:p>
          <a:p>
            <a:pPr algn="ctr"/>
            <a:r>
              <a:rPr lang="en-US" altLang="en-US" sz="2000" b="1" dirty="0">
                <a:effectLst>
                  <a:outerShdw blurRad="38100" dist="38100" dir="2700000" algn="tl">
                    <a:srgbClr val="FFFFFF"/>
                  </a:outerShdw>
                </a:effectLst>
              </a:rPr>
              <a:t>. . . A man shall . . . be joined to his wife, and the two shall become one flesh . . . let not man separate.</a:t>
            </a:r>
          </a:p>
          <a:p>
            <a:pPr algn="ctr"/>
            <a:r>
              <a:rPr lang="en-US" altLang="en-US" sz="2000" b="1" dirty="0">
                <a:solidFill>
                  <a:srgbClr val="D52D2D"/>
                </a:solidFill>
                <a:effectLst>
                  <a:outerShdw blurRad="38100" dist="38100" dir="2700000" algn="tl">
                    <a:srgbClr val="000000"/>
                  </a:outerShdw>
                </a:effectLst>
              </a:rPr>
              <a:t>Matt 22:23-32</a:t>
            </a:r>
          </a:p>
          <a:p>
            <a:pPr algn="ctr"/>
            <a:r>
              <a:rPr lang="en-US" altLang="en-US" sz="2000" b="1" dirty="0">
                <a:effectLst>
                  <a:outerShdw blurRad="38100" dist="38100" dir="2700000" algn="tl">
                    <a:srgbClr val="FFFFFF"/>
                  </a:outerShdw>
                </a:effectLst>
              </a:rPr>
              <a:t>I am the God of Abraham, the God of Isaac, and the God of </a:t>
            </a:r>
            <a:r>
              <a:rPr lang="en-US" altLang="en-US" sz="2000" b="1" dirty="0" smtClean="0">
                <a:effectLst>
                  <a:outerShdw blurRad="38100" dist="38100" dir="2700000" algn="tl">
                    <a:srgbClr val="FFFFFF"/>
                  </a:outerShdw>
                </a:effectLst>
              </a:rPr>
              <a:t>Jacob</a:t>
            </a:r>
            <a:r>
              <a:rPr lang="en-US" altLang="en-US" sz="2000" b="1" dirty="0">
                <a:effectLst>
                  <a:outerShdw blurRad="38100" dist="38100" dir="2700000" algn="tl">
                    <a:srgbClr val="FFFFFF"/>
                  </a:outerShdw>
                </a:effectLst>
              </a:rPr>
              <a:t>;</a:t>
            </a:r>
            <a:r>
              <a:rPr lang="en-US" altLang="en-US" sz="2000" b="1" dirty="0" smtClean="0">
                <a:effectLst>
                  <a:outerShdw blurRad="38100" dist="38100" dir="2700000" algn="tl">
                    <a:srgbClr val="FFFFFF"/>
                  </a:outerShdw>
                </a:effectLst>
              </a:rPr>
              <a:t> </a:t>
            </a:r>
            <a:r>
              <a:rPr lang="en-US" altLang="en-US" sz="2000" b="1" dirty="0">
                <a:effectLst>
                  <a:outerShdw blurRad="38100" dist="38100" dir="2700000" algn="tl">
                    <a:srgbClr val="FFFFFF"/>
                  </a:outerShdw>
                </a:effectLst>
              </a:rPr>
              <a:t>God is not the God of the dead, but of the living.</a:t>
            </a:r>
          </a:p>
        </p:txBody>
      </p:sp>
      <p:sp>
        <p:nvSpPr>
          <p:cNvPr id="62497" name="Text Box 33" descr="Papyrus"/>
          <p:cNvSpPr txBox="1">
            <a:spLocks noChangeArrowheads="1"/>
          </p:cNvSpPr>
          <p:nvPr/>
        </p:nvSpPr>
        <p:spPr bwMode="auto">
          <a:xfrm>
            <a:off x="2185988" y="1288197"/>
            <a:ext cx="6424612" cy="3539430"/>
          </a:xfrm>
          <a:prstGeom prst="rect">
            <a:avLst/>
          </a:prstGeom>
          <a:solidFill>
            <a:srgbClr val="C00000"/>
          </a:solidFill>
          <a:ln>
            <a:noFill/>
          </a:ln>
          <a:effectLst/>
          <a:extLst/>
        </p:spPr>
        <p:txBody>
          <a:bodyPr wrap="square">
            <a:spAutoFit/>
          </a:bodyPr>
          <a:lstStyle/>
          <a:p>
            <a:pPr algn="ctr">
              <a:spcBef>
                <a:spcPct val="50000"/>
              </a:spcBef>
            </a:pPr>
            <a:endParaRPr lang="en-US" altLang="en-US" sz="2800" b="1" dirty="0">
              <a:effectLst>
                <a:outerShdw blurRad="38100" dist="38100" dir="2700000" algn="tl">
                  <a:srgbClr val="FFFFFF"/>
                </a:outerShdw>
              </a:effectLst>
              <a:latin typeface="Times New Roman" panose="02020603050405020304" pitchFamily="18" charset="0"/>
            </a:endParaRPr>
          </a:p>
          <a:p>
            <a:pPr algn="ctr">
              <a:spcBef>
                <a:spcPct val="50000"/>
              </a:spcBef>
            </a:pPr>
            <a:r>
              <a:rPr lang="en-US" altLang="en-US" sz="2800" b="1" dirty="0">
                <a:ln>
                  <a:solidFill>
                    <a:schemeClr val="tx1"/>
                  </a:solidFill>
                </a:ln>
                <a:solidFill>
                  <a:srgbClr val="FFFFFF"/>
                </a:solidFill>
                <a:latin typeface="Times New Roman" panose="02020603050405020304" pitchFamily="18" charset="0"/>
              </a:rPr>
              <a:t>This Meant: </a:t>
            </a:r>
          </a:p>
          <a:p>
            <a:pPr>
              <a:spcBef>
                <a:spcPct val="50000"/>
              </a:spcBef>
            </a:pPr>
            <a:r>
              <a:rPr lang="en-US" altLang="en-US" sz="2800" b="1" dirty="0">
                <a:ln>
                  <a:solidFill>
                    <a:schemeClr val="tx1"/>
                  </a:solidFill>
                </a:ln>
                <a:solidFill>
                  <a:srgbClr val="FFFFFF"/>
                </a:solidFill>
                <a:latin typeface="Times New Roman" panose="02020603050405020304" pitchFamily="18" charset="0"/>
              </a:rPr>
              <a:t>The O.T. </a:t>
            </a:r>
            <a:r>
              <a:rPr lang="en-US" altLang="en-US" sz="2800" b="1" u="sng" dirty="0" smtClean="0">
                <a:ln>
                  <a:solidFill>
                    <a:schemeClr val="tx1"/>
                  </a:solidFill>
                </a:ln>
                <a:solidFill>
                  <a:srgbClr val="FFFFFF"/>
                </a:solidFill>
                <a:latin typeface="Times New Roman" panose="02020603050405020304" pitchFamily="18" charset="0"/>
              </a:rPr>
              <a:t>Stated</a:t>
            </a:r>
            <a:r>
              <a:rPr lang="en-US" altLang="en-US" sz="2800" b="1" dirty="0" smtClean="0">
                <a:ln>
                  <a:solidFill>
                    <a:schemeClr val="tx1"/>
                  </a:solidFill>
                </a:ln>
                <a:solidFill>
                  <a:srgbClr val="FFFFFF"/>
                </a:solidFill>
                <a:latin typeface="Times New Roman" panose="02020603050405020304" pitchFamily="18" charset="0"/>
              </a:rPr>
              <a:t> what </a:t>
            </a:r>
            <a:r>
              <a:rPr lang="en-US" altLang="en-US" sz="2800" b="1" dirty="0">
                <a:ln>
                  <a:solidFill>
                    <a:schemeClr val="tx1"/>
                  </a:solidFill>
                </a:ln>
                <a:solidFill>
                  <a:srgbClr val="FFFFFF"/>
                </a:solidFill>
                <a:latin typeface="Times New Roman" panose="02020603050405020304" pitchFamily="18" charset="0"/>
              </a:rPr>
              <a:t>was expected!</a:t>
            </a:r>
          </a:p>
          <a:p>
            <a:pPr>
              <a:spcBef>
                <a:spcPct val="50000"/>
              </a:spcBef>
            </a:pPr>
            <a:r>
              <a:rPr lang="en-US" altLang="en-US" sz="2800" b="1" dirty="0">
                <a:ln>
                  <a:solidFill>
                    <a:schemeClr val="tx1"/>
                  </a:solidFill>
                </a:ln>
                <a:solidFill>
                  <a:srgbClr val="FFFFFF"/>
                </a:solidFill>
                <a:latin typeface="Times New Roman" panose="02020603050405020304" pitchFamily="18" charset="0"/>
              </a:rPr>
              <a:t>The O.T. </a:t>
            </a:r>
            <a:r>
              <a:rPr lang="en-US" altLang="en-US" sz="2800" b="1" u="sng" dirty="0">
                <a:ln>
                  <a:solidFill>
                    <a:schemeClr val="tx1"/>
                  </a:solidFill>
                </a:ln>
                <a:solidFill>
                  <a:srgbClr val="FFFFFF"/>
                </a:solidFill>
                <a:latin typeface="Times New Roman" panose="02020603050405020304" pitchFamily="18" charset="0"/>
              </a:rPr>
              <a:t>Showed</a:t>
            </a:r>
            <a:r>
              <a:rPr lang="en-US" altLang="en-US" sz="2800" b="1" dirty="0">
                <a:ln>
                  <a:solidFill>
                    <a:schemeClr val="tx1"/>
                  </a:solidFill>
                </a:ln>
                <a:solidFill>
                  <a:srgbClr val="FFFFFF"/>
                </a:solidFill>
                <a:latin typeface="Times New Roman" panose="02020603050405020304" pitchFamily="18" charset="0"/>
              </a:rPr>
              <a:t> what was expected!</a:t>
            </a:r>
          </a:p>
          <a:p>
            <a:pPr>
              <a:spcBef>
                <a:spcPct val="50000"/>
              </a:spcBef>
            </a:pPr>
            <a:r>
              <a:rPr lang="en-US" altLang="en-US" sz="2800" b="1" dirty="0">
                <a:ln>
                  <a:solidFill>
                    <a:schemeClr val="tx1"/>
                  </a:solidFill>
                </a:ln>
                <a:solidFill>
                  <a:srgbClr val="FFFFFF"/>
                </a:solidFill>
                <a:latin typeface="Times New Roman" panose="02020603050405020304" pitchFamily="18" charset="0"/>
              </a:rPr>
              <a:t>The O.T. Gave enough information to </a:t>
            </a:r>
            <a:r>
              <a:rPr lang="en-US" altLang="en-US" sz="2800" b="1" u="sng" dirty="0" smtClean="0">
                <a:ln>
                  <a:solidFill>
                    <a:schemeClr val="tx1"/>
                  </a:solidFill>
                </a:ln>
                <a:solidFill>
                  <a:srgbClr val="FFFFFF"/>
                </a:solidFill>
                <a:latin typeface="Times New Roman" panose="02020603050405020304" pitchFamily="18" charset="0"/>
              </a:rPr>
              <a:t>Necessarily Infer</a:t>
            </a:r>
            <a:r>
              <a:rPr lang="en-US" altLang="en-US" sz="2800" b="1" dirty="0" smtClean="0">
                <a:ln>
                  <a:solidFill>
                    <a:schemeClr val="tx1"/>
                  </a:solidFill>
                </a:ln>
                <a:solidFill>
                  <a:srgbClr val="FFFFFF"/>
                </a:solidFill>
                <a:latin typeface="Times New Roman" panose="02020603050405020304" pitchFamily="18" charset="0"/>
              </a:rPr>
              <a:t> what </a:t>
            </a:r>
            <a:r>
              <a:rPr lang="en-US" altLang="en-US" sz="2800" b="1" dirty="0">
                <a:ln>
                  <a:solidFill>
                    <a:schemeClr val="tx1"/>
                  </a:solidFill>
                </a:ln>
                <a:solidFill>
                  <a:srgbClr val="FFFFFF"/>
                </a:solidFill>
                <a:latin typeface="Times New Roman" panose="02020603050405020304" pitchFamily="18" charset="0"/>
              </a:rPr>
              <a:t>was expected!</a:t>
            </a:r>
          </a:p>
        </p:txBody>
      </p:sp>
      <p:sp>
        <p:nvSpPr>
          <p:cNvPr id="62478" name="Text Box 14" descr="Papyrus"/>
          <p:cNvSpPr txBox="1">
            <a:spLocks noChangeArrowheads="1"/>
          </p:cNvSpPr>
          <p:nvPr/>
        </p:nvSpPr>
        <p:spPr bwMode="auto">
          <a:xfrm>
            <a:off x="3086100" y="5943600"/>
            <a:ext cx="2971800" cy="457200"/>
          </a:xfrm>
          <a:prstGeom prst="rect">
            <a:avLst/>
          </a:prstGeom>
          <a:solidFill>
            <a:schemeClr val="tx1"/>
          </a:solidFill>
          <a:ln>
            <a:noFill/>
          </a:ln>
          <a:effectLst/>
          <a:extLst/>
        </p:spPr>
        <p:txBody>
          <a:bodyPr>
            <a:spAutoFit/>
          </a:bodyPr>
          <a:lstStyle/>
          <a:p>
            <a:pPr algn="ctr">
              <a:spcBef>
                <a:spcPct val="50000"/>
              </a:spcBef>
            </a:pPr>
            <a:r>
              <a:rPr lang="en-US" altLang="en-US" sz="2300" b="1" dirty="0" smtClean="0">
                <a:solidFill>
                  <a:srgbClr val="FFFFFF"/>
                </a:solidFill>
              </a:rPr>
              <a:t>Given Examples</a:t>
            </a:r>
            <a:endParaRPr lang="en-US" altLang="en-US" sz="2300" b="1" dirty="0">
              <a:solidFill>
                <a:srgbClr val="FFFFFF"/>
              </a:solidFill>
            </a:endParaRPr>
          </a:p>
        </p:txBody>
      </p:sp>
      <p:sp>
        <p:nvSpPr>
          <p:cNvPr id="62481" name="Text Box 17" descr="Papyrus"/>
          <p:cNvSpPr txBox="1">
            <a:spLocks noChangeArrowheads="1"/>
          </p:cNvSpPr>
          <p:nvPr/>
        </p:nvSpPr>
        <p:spPr bwMode="auto">
          <a:xfrm>
            <a:off x="5715000" y="5943600"/>
            <a:ext cx="3048000" cy="446276"/>
          </a:xfrm>
          <a:prstGeom prst="rect">
            <a:avLst/>
          </a:prstGeom>
          <a:solidFill>
            <a:schemeClr val="tx1"/>
          </a:solidFill>
          <a:ln>
            <a:noFill/>
          </a:ln>
          <a:effectLst/>
          <a:extLst/>
        </p:spPr>
        <p:txBody>
          <a:bodyPr wrap="square">
            <a:spAutoFit/>
          </a:bodyPr>
          <a:lstStyle/>
          <a:p>
            <a:pPr algn="r">
              <a:spcBef>
                <a:spcPct val="50000"/>
              </a:spcBef>
            </a:pPr>
            <a:r>
              <a:rPr lang="en-US" altLang="en-US" sz="2300" b="1" dirty="0">
                <a:solidFill>
                  <a:srgbClr val="FFFFFF"/>
                </a:solidFill>
              </a:rPr>
              <a:t>Forced </a:t>
            </a:r>
            <a:r>
              <a:rPr lang="en-US" altLang="en-US" sz="2300" b="1" dirty="0" smtClean="0">
                <a:solidFill>
                  <a:srgbClr val="FFFFFF"/>
                </a:solidFill>
              </a:rPr>
              <a:t>Conclusions</a:t>
            </a:r>
            <a:endParaRPr lang="en-US" altLang="en-US" sz="2300" b="1" dirty="0">
              <a:solidFill>
                <a:srgbClr val="FFFFFF"/>
              </a:solidFill>
            </a:endParaRPr>
          </a:p>
        </p:txBody>
      </p:sp>
      <p:sp>
        <p:nvSpPr>
          <p:cNvPr id="62475" name="Text Box 11" descr="Papyrus"/>
          <p:cNvSpPr txBox="1">
            <a:spLocks noChangeArrowheads="1"/>
          </p:cNvSpPr>
          <p:nvPr/>
        </p:nvSpPr>
        <p:spPr bwMode="auto">
          <a:xfrm>
            <a:off x="381000" y="5943600"/>
            <a:ext cx="3048000" cy="457200"/>
          </a:xfrm>
          <a:prstGeom prst="rect">
            <a:avLst/>
          </a:prstGeom>
          <a:solidFill>
            <a:schemeClr val="tx1"/>
          </a:solidFill>
          <a:ln>
            <a:noFill/>
          </a:ln>
          <a:effectLst/>
          <a:extLst/>
        </p:spPr>
        <p:txBody>
          <a:bodyPr wrap="square">
            <a:spAutoFit/>
          </a:bodyPr>
          <a:lstStyle/>
          <a:p>
            <a:pPr algn="ctr">
              <a:spcBef>
                <a:spcPct val="50000"/>
              </a:spcBef>
            </a:pPr>
            <a:r>
              <a:rPr lang="en-US" altLang="en-US" sz="2300" b="1" dirty="0">
                <a:solidFill>
                  <a:srgbClr val="FFFFFF"/>
                </a:solidFill>
              </a:rPr>
              <a:t>Direct </a:t>
            </a:r>
            <a:r>
              <a:rPr lang="en-US" altLang="en-US" sz="2300" b="1" dirty="0" smtClean="0">
                <a:solidFill>
                  <a:srgbClr val="FFFFFF"/>
                </a:solidFill>
              </a:rPr>
              <a:t>Statements</a:t>
            </a:r>
            <a:endParaRPr lang="en-US" altLang="en-US" sz="2300" b="1" dirty="0">
              <a:solidFill>
                <a:srgbClr val="FFFFFF"/>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88">
                                            <p:txEl>
                                              <p:pRg st="0" end="0"/>
                                            </p:txEl>
                                          </p:spTgt>
                                        </p:tgtEl>
                                        <p:attrNameLst>
                                          <p:attrName>style.visibility</p:attrName>
                                        </p:attrNameLst>
                                      </p:cBhvr>
                                      <p:to>
                                        <p:strVal val="visible"/>
                                      </p:to>
                                    </p:set>
                                    <p:animEffect transition="in" filter="fade">
                                      <p:cBhvr>
                                        <p:cTn id="7" dur="2000"/>
                                        <p:tgtEl>
                                          <p:spTgt spid="6248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488">
                                            <p:txEl>
                                              <p:pRg st="1" end="1"/>
                                            </p:txEl>
                                          </p:spTgt>
                                        </p:tgtEl>
                                        <p:attrNameLst>
                                          <p:attrName>style.visibility</p:attrName>
                                        </p:attrNameLst>
                                      </p:cBhvr>
                                      <p:to>
                                        <p:strVal val="visible"/>
                                      </p:to>
                                    </p:set>
                                    <p:animEffect transition="in" filter="fade">
                                      <p:cBhvr>
                                        <p:cTn id="10" dur="2000"/>
                                        <p:tgtEl>
                                          <p:spTgt spid="6248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488">
                                            <p:txEl>
                                              <p:pRg st="2" end="2"/>
                                            </p:txEl>
                                          </p:spTgt>
                                        </p:tgtEl>
                                        <p:attrNameLst>
                                          <p:attrName>style.visibility</p:attrName>
                                        </p:attrNameLst>
                                      </p:cBhvr>
                                      <p:to>
                                        <p:strVal val="visible"/>
                                      </p:to>
                                    </p:set>
                                    <p:animEffect transition="in" filter="fade">
                                      <p:cBhvr>
                                        <p:cTn id="15" dur="2000"/>
                                        <p:tgtEl>
                                          <p:spTgt spid="6248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2488">
                                            <p:txEl>
                                              <p:pRg st="3" end="3"/>
                                            </p:txEl>
                                          </p:spTgt>
                                        </p:tgtEl>
                                        <p:attrNameLst>
                                          <p:attrName>style.visibility</p:attrName>
                                        </p:attrNameLst>
                                      </p:cBhvr>
                                      <p:to>
                                        <p:strVal val="visible"/>
                                      </p:to>
                                    </p:set>
                                    <p:animEffect transition="in" filter="fade">
                                      <p:cBhvr>
                                        <p:cTn id="18" dur="2000"/>
                                        <p:tgtEl>
                                          <p:spTgt spid="62488">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1" nodeType="clickEffect">
                                  <p:stCondLst>
                                    <p:cond delay="0"/>
                                  </p:stCondLst>
                                  <p:childTnLst>
                                    <p:animEffect transition="out" filter="fade">
                                      <p:cBhvr>
                                        <p:cTn id="22" dur="2000"/>
                                        <p:tgtEl>
                                          <p:spTgt spid="62488">
                                            <p:txEl>
                                              <p:pRg st="0" end="0"/>
                                            </p:txEl>
                                          </p:spTgt>
                                        </p:tgtEl>
                                      </p:cBhvr>
                                    </p:animEffect>
                                    <p:set>
                                      <p:cBhvr>
                                        <p:cTn id="23" dur="1" fill="hold">
                                          <p:stCondLst>
                                            <p:cond delay="1999"/>
                                          </p:stCondLst>
                                        </p:cTn>
                                        <p:tgtEl>
                                          <p:spTgt spid="62488">
                                            <p:txEl>
                                              <p:pRg st="0" end="0"/>
                                            </p:txEl>
                                          </p:spTgt>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62488">
                                            <p:txEl>
                                              <p:pRg st="1" end="1"/>
                                            </p:txEl>
                                          </p:spTgt>
                                        </p:tgtEl>
                                      </p:cBhvr>
                                    </p:animEffect>
                                    <p:set>
                                      <p:cBhvr>
                                        <p:cTn id="26" dur="1" fill="hold">
                                          <p:stCondLst>
                                            <p:cond delay="1999"/>
                                          </p:stCondLst>
                                        </p:cTn>
                                        <p:tgtEl>
                                          <p:spTgt spid="62488">
                                            <p:txEl>
                                              <p:pRg st="1" end="1"/>
                                            </p:txEl>
                                          </p:spTgt>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62488">
                                            <p:txEl>
                                              <p:pRg st="2" end="2"/>
                                            </p:txEl>
                                          </p:spTgt>
                                        </p:tgtEl>
                                      </p:cBhvr>
                                    </p:animEffect>
                                    <p:set>
                                      <p:cBhvr>
                                        <p:cTn id="29" dur="1" fill="hold">
                                          <p:stCondLst>
                                            <p:cond delay="1999"/>
                                          </p:stCondLst>
                                        </p:cTn>
                                        <p:tgtEl>
                                          <p:spTgt spid="62488">
                                            <p:txEl>
                                              <p:pRg st="2" end="2"/>
                                            </p:txEl>
                                          </p:spTgt>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2000"/>
                                        <p:tgtEl>
                                          <p:spTgt spid="62488">
                                            <p:txEl>
                                              <p:pRg st="3" end="3"/>
                                            </p:txEl>
                                          </p:spTgt>
                                        </p:tgtEl>
                                      </p:cBhvr>
                                    </p:animEffect>
                                    <p:set>
                                      <p:cBhvr>
                                        <p:cTn id="32" dur="1" fill="hold">
                                          <p:stCondLst>
                                            <p:cond delay="1999"/>
                                          </p:stCondLst>
                                        </p:cTn>
                                        <p:tgtEl>
                                          <p:spTgt spid="62488">
                                            <p:txEl>
                                              <p:pRg st="3" end="3"/>
                                            </p:txEl>
                                          </p:spTgt>
                                        </p:tgtEl>
                                        <p:attrNameLst>
                                          <p:attrName>style.visibility</p:attrName>
                                        </p:attrNameLst>
                                      </p:cBhvr>
                                      <p:to>
                                        <p:strVal val="hidden"/>
                                      </p:to>
                                    </p:set>
                                  </p:childTnLst>
                                </p:cTn>
                              </p:par>
                              <p:par>
                                <p:cTn id="33" presetID="23" presetClass="entr" presetSubtype="16" fill="hold" grpId="0" nodeType="withEffect">
                                  <p:stCondLst>
                                    <p:cond delay="0"/>
                                  </p:stCondLst>
                                  <p:childTnLst>
                                    <p:set>
                                      <p:cBhvr>
                                        <p:cTn id="34" dur="1" fill="hold">
                                          <p:stCondLst>
                                            <p:cond delay="0"/>
                                          </p:stCondLst>
                                        </p:cTn>
                                        <p:tgtEl>
                                          <p:spTgt spid="62475"/>
                                        </p:tgtEl>
                                        <p:attrNameLst>
                                          <p:attrName>style.visibility</p:attrName>
                                        </p:attrNameLst>
                                      </p:cBhvr>
                                      <p:to>
                                        <p:strVal val="visible"/>
                                      </p:to>
                                    </p:set>
                                    <p:anim calcmode="lin" valueType="num">
                                      <p:cBhvr>
                                        <p:cTn id="35" dur="2000" fill="hold"/>
                                        <p:tgtEl>
                                          <p:spTgt spid="62475"/>
                                        </p:tgtEl>
                                        <p:attrNameLst>
                                          <p:attrName>ppt_w</p:attrName>
                                        </p:attrNameLst>
                                      </p:cBhvr>
                                      <p:tavLst>
                                        <p:tav tm="0">
                                          <p:val>
                                            <p:fltVal val="0"/>
                                          </p:val>
                                        </p:tav>
                                        <p:tav tm="100000">
                                          <p:val>
                                            <p:strVal val="#ppt_w"/>
                                          </p:val>
                                        </p:tav>
                                      </p:tavLst>
                                    </p:anim>
                                    <p:anim calcmode="lin" valueType="num">
                                      <p:cBhvr>
                                        <p:cTn id="36" dur="2000" fill="hold"/>
                                        <p:tgtEl>
                                          <p:spTgt spid="62475"/>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2495">
                                            <p:txEl>
                                              <p:pRg st="0" end="0"/>
                                            </p:txEl>
                                          </p:spTgt>
                                        </p:tgtEl>
                                        <p:attrNameLst>
                                          <p:attrName>style.visibility</p:attrName>
                                        </p:attrNameLst>
                                      </p:cBhvr>
                                      <p:to>
                                        <p:strVal val="visible"/>
                                      </p:to>
                                    </p:set>
                                    <p:animEffect transition="in" filter="fade">
                                      <p:cBhvr>
                                        <p:cTn id="41" dur="2000"/>
                                        <p:tgtEl>
                                          <p:spTgt spid="62495">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495">
                                            <p:txEl>
                                              <p:pRg st="1" end="1"/>
                                            </p:txEl>
                                          </p:spTgt>
                                        </p:tgtEl>
                                        <p:attrNameLst>
                                          <p:attrName>style.visibility</p:attrName>
                                        </p:attrNameLst>
                                      </p:cBhvr>
                                      <p:to>
                                        <p:strVal val="visible"/>
                                      </p:to>
                                    </p:set>
                                    <p:animEffect transition="in" filter="fade">
                                      <p:cBhvr>
                                        <p:cTn id="44" dur="2000"/>
                                        <p:tgtEl>
                                          <p:spTgt spid="62495">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2495">
                                            <p:txEl>
                                              <p:pRg st="2" end="2"/>
                                            </p:txEl>
                                          </p:spTgt>
                                        </p:tgtEl>
                                        <p:attrNameLst>
                                          <p:attrName>style.visibility</p:attrName>
                                        </p:attrNameLst>
                                      </p:cBhvr>
                                      <p:to>
                                        <p:strVal val="visible"/>
                                      </p:to>
                                    </p:set>
                                    <p:animEffect transition="in" filter="fade">
                                      <p:cBhvr>
                                        <p:cTn id="49" dur="2000"/>
                                        <p:tgtEl>
                                          <p:spTgt spid="62495">
                                            <p:txEl>
                                              <p:pRg st="2" end="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2495">
                                            <p:txEl>
                                              <p:pRg st="3" end="3"/>
                                            </p:txEl>
                                          </p:spTgt>
                                        </p:tgtEl>
                                        <p:attrNameLst>
                                          <p:attrName>style.visibility</p:attrName>
                                        </p:attrNameLst>
                                      </p:cBhvr>
                                      <p:to>
                                        <p:strVal val="visible"/>
                                      </p:to>
                                    </p:set>
                                    <p:animEffect transition="in" filter="fade">
                                      <p:cBhvr>
                                        <p:cTn id="52" dur="2000"/>
                                        <p:tgtEl>
                                          <p:spTgt spid="62495">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grpId="1" nodeType="clickEffect">
                                  <p:stCondLst>
                                    <p:cond delay="0"/>
                                  </p:stCondLst>
                                  <p:childTnLst>
                                    <p:animEffect transition="out" filter="fade">
                                      <p:cBhvr>
                                        <p:cTn id="56" dur="2000"/>
                                        <p:tgtEl>
                                          <p:spTgt spid="62495">
                                            <p:txEl>
                                              <p:pRg st="0" end="0"/>
                                            </p:txEl>
                                          </p:spTgt>
                                        </p:tgtEl>
                                      </p:cBhvr>
                                    </p:animEffect>
                                    <p:set>
                                      <p:cBhvr>
                                        <p:cTn id="57" dur="1" fill="hold">
                                          <p:stCondLst>
                                            <p:cond delay="1999"/>
                                          </p:stCondLst>
                                        </p:cTn>
                                        <p:tgtEl>
                                          <p:spTgt spid="62495">
                                            <p:txEl>
                                              <p:pRg st="0" end="0"/>
                                            </p:txEl>
                                          </p:spTgt>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000"/>
                                        <p:tgtEl>
                                          <p:spTgt spid="62495">
                                            <p:txEl>
                                              <p:pRg st="1" end="1"/>
                                            </p:txEl>
                                          </p:spTgt>
                                        </p:tgtEl>
                                      </p:cBhvr>
                                    </p:animEffect>
                                    <p:set>
                                      <p:cBhvr>
                                        <p:cTn id="60" dur="1" fill="hold">
                                          <p:stCondLst>
                                            <p:cond delay="1999"/>
                                          </p:stCondLst>
                                        </p:cTn>
                                        <p:tgtEl>
                                          <p:spTgt spid="62495">
                                            <p:txEl>
                                              <p:pRg st="1" end="1"/>
                                            </p:txEl>
                                          </p:spTgt>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62495">
                                            <p:txEl>
                                              <p:pRg st="2" end="2"/>
                                            </p:txEl>
                                          </p:spTgt>
                                        </p:tgtEl>
                                      </p:cBhvr>
                                    </p:animEffect>
                                    <p:set>
                                      <p:cBhvr>
                                        <p:cTn id="63" dur="1" fill="hold">
                                          <p:stCondLst>
                                            <p:cond delay="1999"/>
                                          </p:stCondLst>
                                        </p:cTn>
                                        <p:tgtEl>
                                          <p:spTgt spid="62495">
                                            <p:txEl>
                                              <p:pRg st="2" end="2"/>
                                            </p:txEl>
                                          </p:spTgt>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62495">
                                            <p:txEl>
                                              <p:pRg st="3" end="3"/>
                                            </p:txEl>
                                          </p:spTgt>
                                        </p:tgtEl>
                                      </p:cBhvr>
                                    </p:animEffect>
                                    <p:set>
                                      <p:cBhvr>
                                        <p:cTn id="66" dur="1" fill="hold">
                                          <p:stCondLst>
                                            <p:cond delay="1999"/>
                                          </p:stCondLst>
                                        </p:cTn>
                                        <p:tgtEl>
                                          <p:spTgt spid="62495">
                                            <p:txEl>
                                              <p:pRg st="3" end="3"/>
                                            </p:txEl>
                                          </p:spTgt>
                                        </p:tgtEl>
                                        <p:attrNameLst>
                                          <p:attrName>style.visibility</p:attrName>
                                        </p:attrNameLst>
                                      </p:cBhvr>
                                      <p:to>
                                        <p:strVal val="hidden"/>
                                      </p:to>
                                    </p:set>
                                  </p:childTnLst>
                                </p:cTn>
                              </p:par>
                              <p:par>
                                <p:cTn id="67" presetID="23" presetClass="entr" presetSubtype="16" fill="hold" grpId="0" nodeType="withEffect">
                                  <p:stCondLst>
                                    <p:cond delay="0"/>
                                  </p:stCondLst>
                                  <p:childTnLst>
                                    <p:set>
                                      <p:cBhvr>
                                        <p:cTn id="68" dur="1" fill="hold">
                                          <p:stCondLst>
                                            <p:cond delay="0"/>
                                          </p:stCondLst>
                                        </p:cTn>
                                        <p:tgtEl>
                                          <p:spTgt spid="62478"/>
                                        </p:tgtEl>
                                        <p:attrNameLst>
                                          <p:attrName>style.visibility</p:attrName>
                                        </p:attrNameLst>
                                      </p:cBhvr>
                                      <p:to>
                                        <p:strVal val="visible"/>
                                      </p:to>
                                    </p:set>
                                    <p:anim calcmode="lin" valueType="num">
                                      <p:cBhvr>
                                        <p:cTn id="69" dur="2000" fill="hold"/>
                                        <p:tgtEl>
                                          <p:spTgt spid="62478"/>
                                        </p:tgtEl>
                                        <p:attrNameLst>
                                          <p:attrName>ppt_w</p:attrName>
                                        </p:attrNameLst>
                                      </p:cBhvr>
                                      <p:tavLst>
                                        <p:tav tm="0">
                                          <p:val>
                                            <p:fltVal val="0"/>
                                          </p:val>
                                        </p:tav>
                                        <p:tav tm="100000">
                                          <p:val>
                                            <p:strVal val="#ppt_w"/>
                                          </p:val>
                                        </p:tav>
                                      </p:tavLst>
                                    </p:anim>
                                    <p:anim calcmode="lin" valueType="num">
                                      <p:cBhvr>
                                        <p:cTn id="70" dur="2000" fill="hold"/>
                                        <p:tgtEl>
                                          <p:spTgt spid="62478"/>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2496">
                                            <p:txEl>
                                              <p:pRg st="0" end="0"/>
                                            </p:txEl>
                                          </p:spTgt>
                                        </p:tgtEl>
                                        <p:attrNameLst>
                                          <p:attrName>style.visibility</p:attrName>
                                        </p:attrNameLst>
                                      </p:cBhvr>
                                      <p:to>
                                        <p:strVal val="visible"/>
                                      </p:to>
                                    </p:set>
                                    <p:animEffect transition="in" filter="fade">
                                      <p:cBhvr>
                                        <p:cTn id="75" dur="2000"/>
                                        <p:tgtEl>
                                          <p:spTgt spid="62496">
                                            <p:txEl>
                                              <p:pRg st="0" end="0"/>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2496">
                                            <p:txEl>
                                              <p:pRg st="1" end="1"/>
                                            </p:txEl>
                                          </p:spTgt>
                                        </p:tgtEl>
                                        <p:attrNameLst>
                                          <p:attrName>style.visibility</p:attrName>
                                        </p:attrNameLst>
                                      </p:cBhvr>
                                      <p:to>
                                        <p:strVal val="visible"/>
                                      </p:to>
                                    </p:set>
                                    <p:animEffect transition="in" filter="fade">
                                      <p:cBhvr>
                                        <p:cTn id="78" dur="2000"/>
                                        <p:tgtEl>
                                          <p:spTgt spid="62496">
                                            <p:txEl>
                                              <p:pRg st="1" end="1"/>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2496">
                                            <p:txEl>
                                              <p:pRg st="2" end="2"/>
                                            </p:txEl>
                                          </p:spTgt>
                                        </p:tgtEl>
                                        <p:attrNameLst>
                                          <p:attrName>style.visibility</p:attrName>
                                        </p:attrNameLst>
                                      </p:cBhvr>
                                      <p:to>
                                        <p:strVal val="visible"/>
                                      </p:to>
                                    </p:set>
                                    <p:animEffect transition="in" filter="fade">
                                      <p:cBhvr>
                                        <p:cTn id="83" dur="2000"/>
                                        <p:tgtEl>
                                          <p:spTgt spid="62496">
                                            <p:txEl>
                                              <p:pRg st="2" end="2"/>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2496">
                                            <p:txEl>
                                              <p:pRg st="3" end="3"/>
                                            </p:txEl>
                                          </p:spTgt>
                                        </p:tgtEl>
                                        <p:attrNameLst>
                                          <p:attrName>style.visibility</p:attrName>
                                        </p:attrNameLst>
                                      </p:cBhvr>
                                      <p:to>
                                        <p:strVal val="visible"/>
                                      </p:to>
                                    </p:set>
                                    <p:animEffect transition="in" filter="fade">
                                      <p:cBhvr>
                                        <p:cTn id="86" dur="2000"/>
                                        <p:tgtEl>
                                          <p:spTgt spid="62496">
                                            <p:txEl>
                                              <p:pRg st="3" end="3"/>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xit" presetSubtype="0" fill="hold" grpId="1" nodeType="clickEffect">
                                  <p:stCondLst>
                                    <p:cond delay="0"/>
                                  </p:stCondLst>
                                  <p:childTnLst>
                                    <p:animEffect transition="out" filter="fade">
                                      <p:cBhvr>
                                        <p:cTn id="90" dur="2000"/>
                                        <p:tgtEl>
                                          <p:spTgt spid="62496">
                                            <p:txEl>
                                              <p:pRg st="0" end="0"/>
                                            </p:txEl>
                                          </p:spTgt>
                                        </p:tgtEl>
                                      </p:cBhvr>
                                    </p:animEffect>
                                    <p:set>
                                      <p:cBhvr>
                                        <p:cTn id="91" dur="1" fill="hold">
                                          <p:stCondLst>
                                            <p:cond delay="1999"/>
                                          </p:stCondLst>
                                        </p:cTn>
                                        <p:tgtEl>
                                          <p:spTgt spid="62496">
                                            <p:txEl>
                                              <p:pRg st="0" end="0"/>
                                            </p:txEl>
                                          </p:spTgt>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62496">
                                            <p:txEl>
                                              <p:pRg st="1" end="1"/>
                                            </p:txEl>
                                          </p:spTgt>
                                        </p:tgtEl>
                                      </p:cBhvr>
                                    </p:animEffect>
                                    <p:set>
                                      <p:cBhvr>
                                        <p:cTn id="94" dur="1" fill="hold">
                                          <p:stCondLst>
                                            <p:cond delay="1999"/>
                                          </p:stCondLst>
                                        </p:cTn>
                                        <p:tgtEl>
                                          <p:spTgt spid="62496">
                                            <p:txEl>
                                              <p:pRg st="1" end="1"/>
                                            </p:txEl>
                                          </p:spTgt>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2000"/>
                                        <p:tgtEl>
                                          <p:spTgt spid="62496">
                                            <p:txEl>
                                              <p:pRg st="2" end="2"/>
                                            </p:txEl>
                                          </p:spTgt>
                                        </p:tgtEl>
                                      </p:cBhvr>
                                    </p:animEffect>
                                    <p:set>
                                      <p:cBhvr>
                                        <p:cTn id="97" dur="1" fill="hold">
                                          <p:stCondLst>
                                            <p:cond delay="1999"/>
                                          </p:stCondLst>
                                        </p:cTn>
                                        <p:tgtEl>
                                          <p:spTgt spid="62496">
                                            <p:txEl>
                                              <p:pRg st="2" end="2"/>
                                            </p:txEl>
                                          </p:spTgt>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000"/>
                                        <p:tgtEl>
                                          <p:spTgt spid="62496">
                                            <p:txEl>
                                              <p:pRg st="3" end="3"/>
                                            </p:txEl>
                                          </p:spTgt>
                                        </p:tgtEl>
                                      </p:cBhvr>
                                    </p:animEffect>
                                    <p:set>
                                      <p:cBhvr>
                                        <p:cTn id="100" dur="1" fill="hold">
                                          <p:stCondLst>
                                            <p:cond delay="1999"/>
                                          </p:stCondLst>
                                        </p:cTn>
                                        <p:tgtEl>
                                          <p:spTgt spid="62496">
                                            <p:txEl>
                                              <p:pRg st="3" end="3"/>
                                            </p:txEl>
                                          </p:spTgt>
                                        </p:tgtEl>
                                        <p:attrNameLst>
                                          <p:attrName>style.visibility</p:attrName>
                                        </p:attrNameLst>
                                      </p:cBhvr>
                                      <p:to>
                                        <p:strVal val="hidden"/>
                                      </p:to>
                                    </p:set>
                                  </p:childTnLst>
                                </p:cTn>
                              </p:par>
                              <p:par>
                                <p:cTn id="101" presetID="23" presetClass="entr" presetSubtype="16" fill="hold" grpId="0" nodeType="withEffect">
                                  <p:stCondLst>
                                    <p:cond delay="0"/>
                                  </p:stCondLst>
                                  <p:childTnLst>
                                    <p:set>
                                      <p:cBhvr>
                                        <p:cTn id="102" dur="1" fill="hold">
                                          <p:stCondLst>
                                            <p:cond delay="0"/>
                                          </p:stCondLst>
                                        </p:cTn>
                                        <p:tgtEl>
                                          <p:spTgt spid="62481"/>
                                        </p:tgtEl>
                                        <p:attrNameLst>
                                          <p:attrName>style.visibility</p:attrName>
                                        </p:attrNameLst>
                                      </p:cBhvr>
                                      <p:to>
                                        <p:strVal val="visible"/>
                                      </p:to>
                                    </p:set>
                                    <p:anim calcmode="lin" valueType="num">
                                      <p:cBhvr>
                                        <p:cTn id="103" dur="2000" fill="hold"/>
                                        <p:tgtEl>
                                          <p:spTgt spid="62481"/>
                                        </p:tgtEl>
                                        <p:attrNameLst>
                                          <p:attrName>ppt_w</p:attrName>
                                        </p:attrNameLst>
                                      </p:cBhvr>
                                      <p:tavLst>
                                        <p:tav tm="0">
                                          <p:val>
                                            <p:fltVal val="0"/>
                                          </p:val>
                                        </p:tav>
                                        <p:tav tm="100000">
                                          <p:val>
                                            <p:strVal val="#ppt_w"/>
                                          </p:val>
                                        </p:tav>
                                      </p:tavLst>
                                    </p:anim>
                                    <p:anim calcmode="lin" valueType="num">
                                      <p:cBhvr>
                                        <p:cTn id="104" dur="2000" fill="hold"/>
                                        <p:tgtEl>
                                          <p:spTgt spid="62481"/>
                                        </p:tgtEl>
                                        <p:attrNameLst>
                                          <p:attrName>ppt_h</p:attrName>
                                        </p:attrNameLst>
                                      </p:cBhvr>
                                      <p:tavLst>
                                        <p:tav tm="0">
                                          <p:val>
                                            <p:fltVal val="0"/>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62497"/>
                                        </p:tgtEl>
                                        <p:attrNameLst>
                                          <p:attrName>style.visibility</p:attrName>
                                        </p:attrNameLst>
                                      </p:cBhvr>
                                      <p:to>
                                        <p:strVal val="visible"/>
                                      </p:to>
                                    </p:set>
                                    <p:animEffect transition="in" filter="fade">
                                      <p:cBhvr>
                                        <p:cTn id="109" dur="1000"/>
                                        <p:tgtEl>
                                          <p:spTgt spid="62497"/>
                                        </p:tgtEl>
                                      </p:cBhvr>
                                    </p:animEffect>
                                    <p:anim calcmode="lin" valueType="num">
                                      <p:cBhvr>
                                        <p:cTn id="110" dur="1000" fill="hold"/>
                                        <p:tgtEl>
                                          <p:spTgt spid="62497"/>
                                        </p:tgtEl>
                                        <p:attrNameLst>
                                          <p:attrName>ppt_x</p:attrName>
                                        </p:attrNameLst>
                                      </p:cBhvr>
                                      <p:tavLst>
                                        <p:tav tm="0">
                                          <p:val>
                                            <p:strVal val="#ppt_x"/>
                                          </p:val>
                                        </p:tav>
                                        <p:tav tm="100000">
                                          <p:val>
                                            <p:strVal val="#ppt_x"/>
                                          </p:val>
                                        </p:tav>
                                      </p:tavLst>
                                    </p:anim>
                                    <p:anim calcmode="lin" valueType="num">
                                      <p:cBhvr>
                                        <p:cTn id="111" dur="1000" fill="hold"/>
                                        <p:tgtEl>
                                          <p:spTgt spid="624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8" grpId="0" uiExpand="1" build="p"/>
      <p:bldP spid="62488" grpId="1" build="allAtOnce"/>
      <p:bldP spid="62495" grpId="0" uiExpand="1" build="p"/>
      <p:bldP spid="62495" grpId="1" uiExpand="1" build="allAtOnce"/>
      <p:bldP spid="62496" grpId="0" uiExpand="1" build="p"/>
      <p:bldP spid="62496" grpId="1" uiExpand="1" build="allAtOnce"/>
      <p:bldP spid="62497" grpId="0" animBg="1"/>
      <p:bldP spid="62478" grpId="0" animBg="1"/>
      <p:bldP spid="62481" grpId="0" animBg="1"/>
      <p:bldP spid="624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02" name="Picture 14" descr="414302"/>
          <p:cNvPicPr>
            <a:picLocks noChangeAspect="1" noChangeArrowheads="1"/>
          </p:cNvPicPr>
          <p:nvPr/>
        </p:nvPicPr>
        <p:blipFill>
          <a:blip r:embed="rId3">
            <a:clrChange>
              <a:clrFrom>
                <a:srgbClr val="FDFDFF"/>
              </a:clrFrom>
              <a:clrTo>
                <a:srgbClr val="FDFDFF">
                  <a:alpha val="0"/>
                </a:srgbClr>
              </a:clrTo>
            </a:clrChange>
            <a:extLst>
              <a:ext uri="{28A0092B-C50C-407E-A947-70E740481C1C}">
                <a14:useLocalDpi xmlns:a14="http://schemas.microsoft.com/office/drawing/2010/main" val="0"/>
              </a:ext>
            </a:extLst>
          </a:blip>
          <a:srcRect/>
          <a:stretch>
            <a:fillRect/>
          </a:stretch>
        </p:blipFill>
        <p:spPr bwMode="auto">
          <a:xfrm>
            <a:off x="381000" y="457200"/>
            <a:ext cx="1820863" cy="2047875"/>
          </a:xfrm>
          <a:prstGeom prst="rect">
            <a:avLst/>
          </a:prstGeom>
          <a:noFill/>
          <a:extLst>
            <a:ext uri="{909E8E84-426E-40DD-AFC4-6F175D3DCCD1}">
              <a14:hiddenFill xmlns:a14="http://schemas.microsoft.com/office/drawing/2010/main">
                <a:solidFill>
                  <a:srgbClr val="FFFFFF"/>
                </a:solidFill>
              </a14:hiddenFill>
            </a:ext>
          </a:extLst>
        </p:spPr>
      </p:pic>
      <p:sp>
        <p:nvSpPr>
          <p:cNvPr id="63490" name="Text Box 2" descr="Papyrus"/>
          <p:cNvSpPr txBox="1">
            <a:spLocks noChangeArrowheads="1"/>
          </p:cNvSpPr>
          <p:nvPr/>
        </p:nvSpPr>
        <p:spPr bwMode="auto">
          <a:xfrm>
            <a:off x="3086100" y="5943600"/>
            <a:ext cx="2971800" cy="457200"/>
          </a:xfrm>
          <a:prstGeom prst="rect">
            <a:avLst/>
          </a:prstGeom>
          <a:solidFill>
            <a:schemeClr val="tx1"/>
          </a:solidFill>
          <a:ln>
            <a:noFill/>
          </a:ln>
          <a:effectLst/>
          <a:extLst/>
        </p:spPr>
        <p:txBody>
          <a:bodyPr>
            <a:spAutoFit/>
          </a:bodyPr>
          <a:lstStyle/>
          <a:p>
            <a:pPr algn="ctr">
              <a:spcBef>
                <a:spcPct val="50000"/>
              </a:spcBef>
            </a:pPr>
            <a:r>
              <a:rPr lang="en-US" altLang="en-US" sz="2300" b="1" dirty="0" smtClean="0">
                <a:solidFill>
                  <a:srgbClr val="FFFFFF"/>
                </a:solidFill>
              </a:rPr>
              <a:t>Given </a:t>
            </a:r>
            <a:r>
              <a:rPr lang="en-US" altLang="en-US" sz="2300" b="1" dirty="0">
                <a:solidFill>
                  <a:srgbClr val="FFFFFF"/>
                </a:solidFill>
              </a:rPr>
              <a:t>Examples</a:t>
            </a:r>
          </a:p>
        </p:txBody>
      </p:sp>
      <p:sp>
        <p:nvSpPr>
          <p:cNvPr id="63491" name="Text Box 3" descr="Papyrus"/>
          <p:cNvSpPr txBox="1">
            <a:spLocks noChangeArrowheads="1"/>
          </p:cNvSpPr>
          <p:nvPr/>
        </p:nvSpPr>
        <p:spPr bwMode="auto">
          <a:xfrm>
            <a:off x="381000" y="5943600"/>
            <a:ext cx="3048000" cy="457200"/>
          </a:xfrm>
          <a:prstGeom prst="rect">
            <a:avLst/>
          </a:prstGeom>
          <a:solidFill>
            <a:schemeClr val="tx1"/>
          </a:solidFill>
          <a:ln>
            <a:noFill/>
          </a:ln>
          <a:effectLst/>
          <a:extLst/>
        </p:spPr>
        <p:txBody>
          <a:bodyPr wrap="square">
            <a:spAutoFit/>
          </a:bodyPr>
          <a:lstStyle/>
          <a:p>
            <a:pPr algn="ctr">
              <a:spcBef>
                <a:spcPct val="50000"/>
              </a:spcBef>
            </a:pPr>
            <a:r>
              <a:rPr lang="en-US" altLang="en-US" sz="2300" b="1" dirty="0">
                <a:solidFill>
                  <a:srgbClr val="FFFFFF"/>
                </a:solidFill>
              </a:rPr>
              <a:t>Direct </a:t>
            </a:r>
            <a:r>
              <a:rPr lang="en-US" altLang="en-US" sz="2300" b="1" dirty="0" smtClean="0">
                <a:solidFill>
                  <a:srgbClr val="FFFFFF"/>
                </a:solidFill>
              </a:rPr>
              <a:t>Statements</a:t>
            </a:r>
            <a:endParaRPr lang="en-US" altLang="en-US" sz="2300" b="1" dirty="0">
              <a:solidFill>
                <a:srgbClr val="FFFFFF"/>
              </a:solidFill>
            </a:endParaRPr>
          </a:p>
        </p:txBody>
      </p:sp>
      <p:sp>
        <p:nvSpPr>
          <p:cNvPr id="63492" name="Text Box 4" descr="Papyrus"/>
          <p:cNvSpPr txBox="1">
            <a:spLocks noChangeArrowheads="1"/>
          </p:cNvSpPr>
          <p:nvPr/>
        </p:nvSpPr>
        <p:spPr bwMode="auto">
          <a:xfrm>
            <a:off x="5715000" y="5943600"/>
            <a:ext cx="3048000" cy="446276"/>
          </a:xfrm>
          <a:prstGeom prst="rect">
            <a:avLst/>
          </a:prstGeom>
          <a:solidFill>
            <a:schemeClr val="tx1"/>
          </a:solidFill>
          <a:ln>
            <a:noFill/>
          </a:ln>
          <a:effectLst/>
          <a:extLst/>
        </p:spPr>
        <p:txBody>
          <a:bodyPr wrap="square">
            <a:spAutoFit/>
          </a:bodyPr>
          <a:lstStyle/>
          <a:p>
            <a:pPr algn="r">
              <a:spcBef>
                <a:spcPct val="50000"/>
              </a:spcBef>
            </a:pPr>
            <a:r>
              <a:rPr lang="en-US" altLang="en-US" sz="2300" b="1" dirty="0">
                <a:solidFill>
                  <a:srgbClr val="FFFFFF"/>
                </a:solidFill>
              </a:rPr>
              <a:t>Forced </a:t>
            </a:r>
            <a:r>
              <a:rPr lang="en-US" altLang="en-US" sz="2300" b="1" dirty="0" smtClean="0">
                <a:solidFill>
                  <a:srgbClr val="FFFFFF"/>
                </a:solidFill>
              </a:rPr>
              <a:t>Conclusions</a:t>
            </a:r>
            <a:endParaRPr lang="en-US" altLang="en-US" sz="2300" b="1" dirty="0">
              <a:solidFill>
                <a:srgbClr val="FFFFFF"/>
              </a:solidFill>
            </a:endParaRPr>
          </a:p>
        </p:txBody>
      </p:sp>
      <p:sp>
        <p:nvSpPr>
          <p:cNvPr id="63493" name="Text Box 5" descr="Papyrus"/>
          <p:cNvSpPr txBox="1">
            <a:spLocks noChangeArrowheads="1"/>
          </p:cNvSpPr>
          <p:nvPr/>
        </p:nvSpPr>
        <p:spPr bwMode="auto">
          <a:xfrm>
            <a:off x="2133600" y="457200"/>
            <a:ext cx="6477000" cy="830997"/>
          </a:xfrm>
          <a:prstGeom prst="rect">
            <a:avLst/>
          </a:prstGeom>
          <a:solidFill>
            <a:srgbClr val="C00000"/>
          </a:solidFill>
          <a:ln>
            <a:noFill/>
          </a:ln>
          <a:effectLst/>
          <a:extLst/>
        </p:spPr>
        <p:txBody>
          <a:bodyPr>
            <a:spAutoFit/>
          </a:bodyPr>
          <a:lstStyle/>
          <a:p>
            <a:pPr algn="ctr">
              <a:spcBef>
                <a:spcPct val="50000"/>
              </a:spcBef>
            </a:pPr>
            <a:r>
              <a:rPr lang="en-US" altLang="en-US" sz="2400" b="1" dirty="0">
                <a:solidFill>
                  <a:srgbClr val="FFFFFF"/>
                </a:solidFill>
              </a:rPr>
              <a:t>During the N.T. era – how did men understand God’s will about Circumcision?</a:t>
            </a:r>
          </a:p>
        </p:txBody>
      </p:sp>
      <p:sp>
        <p:nvSpPr>
          <p:cNvPr id="63495" name="Text Box 7"/>
          <p:cNvSpPr txBox="1">
            <a:spLocks noChangeArrowheads="1"/>
          </p:cNvSpPr>
          <p:nvPr/>
        </p:nvSpPr>
        <p:spPr bwMode="auto">
          <a:xfrm>
            <a:off x="2133600" y="1371600"/>
            <a:ext cx="6400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solidFill>
                  <a:srgbClr val="D52D2D"/>
                </a:solidFill>
                <a:effectLst>
                  <a:outerShdw blurRad="38100" dist="38100" dir="2700000" algn="tl">
                    <a:srgbClr val="000000"/>
                  </a:outerShdw>
                </a:effectLst>
              </a:rPr>
              <a:t>Acts 15:7-11</a:t>
            </a:r>
          </a:p>
          <a:p>
            <a:pPr algn="ctr"/>
            <a:r>
              <a:rPr lang="en-US" altLang="en-US" sz="2000" b="1">
                <a:effectLst>
                  <a:outerShdw blurRad="38100" dist="38100" dir="2700000" algn="tl">
                    <a:srgbClr val="FFFFFF"/>
                  </a:outerShdw>
                </a:effectLst>
              </a:rPr>
              <a:t>Conversion of Cornelius  w/out circumcision ~ Acts 10</a:t>
            </a:r>
          </a:p>
        </p:txBody>
      </p:sp>
      <p:sp>
        <p:nvSpPr>
          <p:cNvPr id="63503" name="Text Box 15"/>
          <p:cNvSpPr txBox="1">
            <a:spLocks noChangeArrowheads="1"/>
          </p:cNvSpPr>
          <p:nvPr/>
        </p:nvSpPr>
        <p:spPr bwMode="auto">
          <a:xfrm>
            <a:off x="1981200" y="1371600"/>
            <a:ext cx="6400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solidFill>
                  <a:srgbClr val="D52D2D"/>
                </a:solidFill>
                <a:effectLst>
                  <a:outerShdw blurRad="38100" dist="38100" dir="2700000" algn="tl">
                    <a:srgbClr val="000000"/>
                  </a:outerShdw>
                </a:effectLst>
              </a:rPr>
              <a:t>Acts 15:12</a:t>
            </a:r>
          </a:p>
          <a:p>
            <a:pPr algn="ctr"/>
            <a:r>
              <a:rPr lang="en-US" altLang="en-US" sz="2000" b="1">
                <a:effectLst>
                  <a:outerShdw blurRad="38100" dist="38100" dir="2700000" algn="tl">
                    <a:srgbClr val="FFFFFF"/>
                  </a:outerShdw>
                </a:effectLst>
              </a:rPr>
              <a:t>Conversion of many Gentiles w/out circumcision ~ Acts 14:27</a:t>
            </a:r>
          </a:p>
        </p:txBody>
      </p:sp>
      <p:sp>
        <p:nvSpPr>
          <p:cNvPr id="63504" name="Text Box 16"/>
          <p:cNvSpPr txBox="1">
            <a:spLocks noChangeArrowheads="1"/>
          </p:cNvSpPr>
          <p:nvPr/>
        </p:nvSpPr>
        <p:spPr bwMode="auto">
          <a:xfrm>
            <a:off x="1981200" y="1371600"/>
            <a:ext cx="6400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solidFill>
                  <a:srgbClr val="D52D2D"/>
                </a:solidFill>
                <a:effectLst>
                  <a:outerShdw blurRad="38100" dist="38100" dir="2700000" algn="tl">
                    <a:srgbClr val="000000"/>
                  </a:outerShdw>
                </a:effectLst>
              </a:rPr>
              <a:t>Acts 15:13-21</a:t>
            </a:r>
          </a:p>
          <a:p>
            <a:pPr algn="ctr"/>
            <a:r>
              <a:rPr lang="en-US" altLang="en-US" sz="2000" b="1">
                <a:effectLst>
                  <a:outerShdw blurRad="38100" dist="38100" dir="2700000" algn="tl">
                    <a:srgbClr val="FFFFFF"/>
                  </a:outerShdw>
                </a:effectLst>
              </a:rPr>
              <a:t>The O.T. book of Amos said it was the will of God ~ Amos 9:11</a:t>
            </a:r>
          </a:p>
        </p:txBody>
      </p:sp>
      <p:sp>
        <p:nvSpPr>
          <p:cNvPr id="63505" name="Text Box 17" descr="Papyrus"/>
          <p:cNvSpPr txBox="1">
            <a:spLocks noChangeArrowheads="1"/>
          </p:cNvSpPr>
          <p:nvPr/>
        </p:nvSpPr>
        <p:spPr bwMode="auto">
          <a:xfrm>
            <a:off x="2133600" y="1219200"/>
            <a:ext cx="6477000" cy="4401205"/>
          </a:xfrm>
          <a:prstGeom prst="rect">
            <a:avLst/>
          </a:prstGeom>
          <a:solidFill>
            <a:srgbClr val="C00000"/>
          </a:solidFill>
          <a:ln>
            <a:noFill/>
          </a:ln>
          <a:effectLst/>
          <a:extLst/>
        </p:spPr>
        <p:txBody>
          <a:bodyPr>
            <a:spAutoFit/>
          </a:bodyPr>
          <a:lstStyle/>
          <a:p>
            <a:pPr algn="ctr">
              <a:spcBef>
                <a:spcPct val="50000"/>
              </a:spcBef>
            </a:pPr>
            <a:endParaRPr lang="en-US" altLang="en-US" sz="2800" b="1" dirty="0">
              <a:effectLst>
                <a:outerShdw blurRad="38100" dist="38100" dir="2700000" algn="tl">
                  <a:srgbClr val="FFFFFF"/>
                </a:outerShdw>
              </a:effectLst>
              <a:latin typeface="Times New Roman" panose="02020603050405020304" pitchFamily="18" charset="0"/>
            </a:endParaRPr>
          </a:p>
          <a:p>
            <a:pPr algn="ctr">
              <a:spcBef>
                <a:spcPct val="50000"/>
              </a:spcBef>
            </a:pPr>
            <a:r>
              <a:rPr lang="en-US" altLang="en-US" sz="2800" b="1" dirty="0">
                <a:ln>
                  <a:solidFill>
                    <a:schemeClr val="tx1"/>
                  </a:solidFill>
                </a:ln>
                <a:solidFill>
                  <a:srgbClr val="FFFFFF"/>
                </a:solidFill>
                <a:latin typeface="Times New Roman" panose="02020603050405020304" pitchFamily="18" charset="0"/>
              </a:rPr>
              <a:t>This Meant: </a:t>
            </a:r>
          </a:p>
          <a:p>
            <a:pPr>
              <a:spcBef>
                <a:spcPct val="50000"/>
              </a:spcBef>
            </a:pPr>
            <a:r>
              <a:rPr lang="en-US" altLang="en-US" sz="2800" b="1" dirty="0">
                <a:ln>
                  <a:solidFill>
                    <a:schemeClr val="tx1"/>
                  </a:solidFill>
                </a:ln>
                <a:solidFill>
                  <a:srgbClr val="FFFFFF"/>
                </a:solidFill>
                <a:latin typeface="Times New Roman" panose="02020603050405020304" pitchFamily="18" charset="0"/>
              </a:rPr>
              <a:t>The O.T. </a:t>
            </a:r>
            <a:r>
              <a:rPr lang="en-US" altLang="en-US" sz="2800" b="1" u="sng" dirty="0">
                <a:ln>
                  <a:solidFill>
                    <a:schemeClr val="tx1"/>
                  </a:solidFill>
                </a:ln>
                <a:solidFill>
                  <a:srgbClr val="FFFFFF"/>
                </a:solidFill>
                <a:latin typeface="Times New Roman" panose="02020603050405020304" pitchFamily="18" charset="0"/>
              </a:rPr>
              <a:t>Told</a:t>
            </a:r>
            <a:r>
              <a:rPr lang="en-US" altLang="en-US" sz="2800" b="1" dirty="0">
                <a:ln>
                  <a:solidFill>
                    <a:schemeClr val="tx1"/>
                  </a:solidFill>
                </a:ln>
                <a:solidFill>
                  <a:srgbClr val="FFFFFF"/>
                </a:solidFill>
                <a:latin typeface="Times New Roman" panose="02020603050405020304" pitchFamily="18" charset="0"/>
              </a:rPr>
              <a:t> what was God’s Will!</a:t>
            </a:r>
          </a:p>
          <a:p>
            <a:pPr>
              <a:spcBef>
                <a:spcPct val="50000"/>
              </a:spcBef>
            </a:pPr>
            <a:r>
              <a:rPr lang="en-US" altLang="en-US" sz="2800" b="1" dirty="0">
                <a:ln>
                  <a:solidFill>
                    <a:schemeClr val="tx1"/>
                  </a:solidFill>
                </a:ln>
                <a:solidFill>
                  <a:srgbClr val="FFFFFF"/>
                </a:solidFill>
                <a:latin typeface="Times New Roman" panose="02020603050405020304" pitchFamily="18" charset="0"/>
              </a:rPr>
              <a:t>Gentile conversion w/out circumcision </a:t>
            </a:r>
            <a:r>
              <a:rPr lang="en-US" altLang="en-US" sz="2800" b="1" u="sng" dirty="0">
                <a:ln>
                  <a:solidFill>
                    <a:schemeClr val="tx1"/>
                  </a:solidFill>
                </a:ln>
                <a:solidFill>
                  <a:srgbClr val="FFFFFF"/>
                </a:solidFill>
                <a:latin typeface="Times New Roman" panose="02020603050405020304" pitchFamily="18" charset="0"/>
              </a:rPr>
              <a:t>Showed</a:t>
            </a:r>
            <a:r>
              <a:rPr lang="en-US" altLang="en-US" sz="2800" b="1" dirty="0">
                <a:ln>
                  <a:solidFill>
                    <a:schemeClr val="tx1"/>
                  </a:solidFill>
                </a:ln>
                <a:solidFill>
                  <a:srgbClr val="FFFFFF"/>
                </a:solidFill>
                <a:latin typeface="Times New Roman" panose="02020603050405020304" pitchFamily="18" charset="0"/>
              </a:rPr>
              <a:t> what was God’s Will!</a:t>
            </a:r>
          </a:p>
          <a:p>
            <a:pPr>
              <a:spcBef>
                <a:spcPct val="50000"/>
              </a:spcBef>
            </a:pPr>
            <a:r>
              <a:rPr lang="en-US" altLang="en-US" sz="2800" b="1" dirty="0">
                <a:ln>
                  <a:solidFill>
                    <a:schemeClr val="tx1"/>
                  </a:solidFill>
                </a:ln>
                <a:solidFill>
                  <a:srgbClr val="FFFFFF"/>
                </a:solidFill>
                <a:latin typeface="Times New Roman" panose="02020603050405020304" pitchFamily="18" charset="0"/>
              </a:rPr>
              <a:t>God telling Peter to go to the </a:t>
            </a:r>
            <a:r>
              <a:rPr lang="en-US" altLang="en-US" sz="2800" b="1" dirty="0" smtClean="0">
                <a:ln>
                  <a:solidFill>
                    <a:schemeClr val="tx1"/>
                  </a:solidFill>
                </a:ln>
                <a:solidFill>
                  <a:srgbClr val="FFFFFF"/>
                </a:solidFill>
                <a:latin typeface="Times New Roman" panose="02020603050405020304" pitchFamily="18" charset="0"/>
              </a:rPr>
              <a:t>Gentiles, he </a:t>
            </a:r>
            <a:r>
              <a:rPr lang="en-US" altLang="en-US" sz="2800" b="1" u="sng" dirty="0" smtClean="0">
                <a:ln>
                  <a:solidFill>
                    <a:schemeClr val="tx1"/>
                  </a:solidFill>
                </a:ln>
                <a:solidFill>
                  <a:srgbClr val="FFFFFF"/>
                </a:solidFill>
                <a:latin typeface="Times New Roman" panose="02020603050405020304" pitchFamily="18" charset="0"/>
              </a:rPr>
              <a:t>necessarily inferred</a:t>
            </a:r>
            <a:r>
              <a:rPr lang="en-US" altLang="en-US" sz="2800" b="1" dirty="0" smtClean="0">
                <a:ln>
                  <a:solidFill>
                    <a:schemeClr val="tx1"/>
                  </a:solidFill>
                </a:ln>
                <a:solidFill>
                  <a:srgbClr val="FFFFFF"/>
                </a:solidFill>
                <a:latin typeface="Times New Roman" panose="02020603050405020304" pitchFamily="18" charset="0"/>
              </a:rPr>
              <a:t> what </a:t>
            </a:r>
            <a:r>
              <a:rPr lang="en-US" altLang="en-US" sz="2800" b="1" dirty="0">
                <a:ln>
                  <a:solidFill>
                    <a:schemeClr val="tx1"/>
                  </a:solidFill>
                </a:ln>
                <a:solidFill>
                  <a:srgbClr val="FFFFFF"/>
                </a:solidFill>
                <a:latin typeface="Times New Roman" panose="02020603050405020304" pitchFamily="18" charset="0"/>
              </a:rPr>
              <a:t>was God’s Will!</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5">
                                            <p:txEl>
                                              <p:pRg st="0" end="0"/>
                                            </p:txEl>
                                          </p:spTgt>
                                        </p:tgtEl>
                                        <p:attrNameLst>
                                          <p:attrName>style.visibility</p:attrName>
                                        </p:attrNameLst>
                                      </p:cBhvr>
                                      <p:to>
                                        <p:strVal val="visible"/>
                                      </p:to>
                                    </p:set>
                                    <p:animEffect transition="in" filter="fade">
                                      <p:cBhvr>
                                        <p:cTn id="7" dur="2000"/>
                                        <p:tgtEl>
                                          <p:spTgt spid="634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495">
                                            <p:txEl>
                                              <p:pRg st="1" end="1"/>
                                            </p:txEl>
                                          </p:spTgt>
                                        </p:tgtEl>
                                        <p:attrNameLst>
                                          <p:attrName>style.visibility</p:attrName>
                                        </p:attrNameLst>
                                      </p:cBhvr>
                                      <p:to>
                                        <p:strVal val="visible"/>
                                      </p:to>
                                    </p:set>
                                    <p:animEffect transition="in" filter="fade">
                                      <p:cBhvr>
                                        <p:cTn id="10" dur="2000"/>
                                        <p:tgtEl>
                                          <p:spTgt spid="6349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2000"/>
                                        <p:tgtEl>
                                          <p:spTgt spid="63495">
                                            <p:txEl>
                                              <p:pRg st="0" end="0"/>
                                            </p:txEl>
                                          </p:spTgt>
                                        </p:tgtEl>
                                      </p:cBhvr>
                                    </p:animEffect>
                                    <p:set>
                                      <p:cBhvr>
                                        <p:cTn id="15" dur="1" fill="hold">
                                          <p:stCondLst>
                                            <p:cond delay="1999"/>
                                          </p:stCondLst>
                                        </p:cTn>
                                        <p:tgtEl>
                                          <p:spTgt spid="63495">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2000"/>
                                        <p:tgtEl>
                                          <p:spTgt spid="63495">
                                            <p:txEl>
                                              <p:pRg st="1" end="1"/>
                                            </p:txEl>
                                          </p:spTgt>
                                        </p:tgtEl>
                                      </p:cBhvr>
                                    </p:animEffect>
                                    <p:set>
                                      <p:cBhvr>
                                        <p:cTn id="18" dur="1" fill="hold">
                                          <p:stCondLst>
                                            <p:cond delay="1999"/>
                                          </p:stCondLst>
                                        </p:cTn>
                                        <p:tgtEl>
                                          <p:spTgt spid="63495">
                                            <p:txEl>
                                              <p:pRg st="1" end="1"/>
                                            </p:txEl>
                                          </p:spTgt>
                                        </p:tgtEl>
                                        <p:attrNameLst>
                                          <p:attrName>style.visibility</p:attrName>
                                        </p:attrNameLst>
                                      </p:cBhvr>
                                      <p:to>
                                        <p:strVal val="hidden"/>
                                      </p:to>
                                    </p:set>
                                  </p:childTnLst>
                                </p:cTn>
                              </p:par>
                              <p:par>
                                <p:cTn id="19" presetID="23" presetClass="entr" presetSubtype="16" fill="hold" grpId="0" nodeType="withEffect">
                                  <p:stCondLst>
                                    <p:cond delay="0"/>
                                  </p:stCondLst>
                                  <p:childTnLst>
                                    <p:set>
                                      <p:cBhvr>
                                        <p:cTn id="20" dur="1" fill="hold">
                                          <p:stCondLst>
                                            <p:cond delay="0"/>
                                          </p:stCondLst>
                                        </p:cTn>
                                        <p:tgtEl>
                                          <p:spTgt spid="63492"/>
                                        </p:tgtEl>
                                        <p:attrNameLst>
                                          <p:attrName>style.visibility</p:attrName>
                                        </p:attrNameLst>
                                      </p:cBhvr>
                                      <p:to>
                                        <p:strVal val="visible"/>
                                      </p:to>
                                    </p:set>
                                    <p:anim calcmode="lin" valueType="num">
                                      <p:cBhvr>
                                        <p:cTn id="21" dur="2000" fill="hold"/>
                                        <p:tgtEl>
                                          <p:spTgt spid="63492"/>
                                        </p:tgtEl>
                                        <p:attrNameLst>
                                          <p:attrName>ppt_w</p:attrName>
                                        </p:attrNameLst>
                                      </p:cBhvr>
                                      <p:tavLst>
                                        <p:tav tm="0">
                                          <p:val>
                                            <p:fltVal val="0"/>
                                          </p:val>
                                        </p:tav>
                                        <p:tav tm="100000">
                                          <p:val>
                                            <p:strVal val="#ppt_w"/>
                                          </p:val>
                                        </p:tav>
                                      </p:tavLst>
                                    </p:anim>
                                    <p:anim calcmode="lin" valueType="num">
                                      <p:cBhvr>
                                        <p:cTn id="22" dur="2000" fill="hold"/>
                                        <p:tgtEl>
                                          <p:spTgt spid="63492"/>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503">
                                            <p:txEl>
                                              <p:pRg st="0" end="0"/>
                                            </p:txEl>
                                          </p:spTgt>
                                        </p:tgtEl>
                                        <p:attrNameLst>
                                          <p:attrName>style.visibility</p:attrName>
                                        </p:attrNameLst>
                                      </p:cBhvr>
                                      <p:to>
                                        <p:strVal val="visible"/>
                                      </p:to>
                                    </p:set>
                                    <p:animEffect transition="in" filter="fade">
                                      <p:cBhvr>
                                        <p:cTn id="27" dur="2000"/>
                                        <p:tgtEl>
                                          <p:spTgt spid="63503">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3503">
                                            <p:txEl>
                                              <p:pRg st="1" end="1"/>
                                            </p:txEl>
                                          </p:spTgt>
                                        </p:tgtEl>
                                        <p:attrNameLst>
                                          <p:attrName>style.visibility</p:attrName>
                                        </p:attrNameLst>
                                      </p:cBhvr>
                                      <p:to>
                                        <p:strVal val="visible"/>
                                      </p:to>
                                    </p:set>
                                    <p:animEffect transition="in" filter="fade">
                                      <p:cBhvr>
                                        <p:cTn id="30" dur="2000"/>
                                        <p:tgtEl>
                                          <p:spTgt spid="63503">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grpId="1" nodeType="clickEffect">
                                  <p:stCondLst>
                                    <p:cond delay="0"/>
                                  </p:stCondLst>
                                  <p:childTnLst>
                                    <p:animEffect transition="out" filter="fade">
                                      <p:cBhvr>
                                        <p:cTn id="34" dur="2000"/>
                                        <p:tgtEl>
                                          <p:spTgt spid="63503">
                                            <p:txEl>
                                              <p:pRg st="0" end="0"/>
                                            </p:txEl>
                                          </p:spTgt>
                                        </p:tgtEl>
                                      </p:cBhvr>
                                    </p:animEffect>
                                    <p:set>
                                      <p:cBhvr>
                                        <p:cTn id="35" dur="1" fill="hold">
                                          <p:stCondLst>
                                            <p:cond delay="1999"/>
                                          </p:stCondLst>
                                        </p:cTn>
                                        <p:tgtEl>
                                          <p:spTgt spid="63503">
                                            <p:txEl>
                                              <p:pRg st="0" end="0"/>
                                            </p:txEl>
                                          </p:spTgt>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2000"/>
                                        <p:tgtEl>
                                          <p:spTgt spid="63503">
                                            <p:txEl>
                                              <p:pRg st="1" end="1"/>
                                            </p:txEl>
                                          </p:spTgt>
                                        </p:tgtEl>
                                      </p:cBhvr>
                                    </p:animEffect>
                                    <p:set>
                                      <p:cBhvr>
                                        <p:cTn id="38" dur="1" fill="hold">
                                          <p:stCondLst>
                                            <p:cond delay="1999"/>
                                          </p:stCondLst>
                                        </p:cTn>
                                        <p:tgtEl>
                                          <p:spTgt spid="63503">
                                            <p:txEl>
                                              <p:pRg st="1" end="1"/>
                                            </p:txEl>
                                          </p:spTgt>
                                        </p:tgtEl>
                                        <p:attrNameLst>
                                          <p:attrName>style.visibility</p:attrName>
                                        </p:attrNameLst>
                                      </p:cBhvr>
                                      <p:to>
                                        <p:strVal val="hidden"/>
                                      </p:to>
                                    </p:set>
                                  </p:childTnLst>
                                </p:cTn>
                              </p:par>
                              <p:par>
                                <p:cTn id="39" presetID="23" presetClass="entr" presetSubtype="16" fill="hold" grpId="0" nodeType="withEffect">
                                  <p:stCondLst>
                                    <p:cond delay="0"/>
                                  </p:stCondLst>
                                  <p:childTnLst>
                                    <p:set>
                                      <p:cBhvr>
                                        <p:cTn id="40" dur="1" fill="hold">
                                          <p:stCondLst>
                                            <p:cond delay="0"/>
                                          </p:stCondLst>
                                        </p:cTn>
                                        <p:tgtEl>
                                          <p:spTgt spid="63490"/>
                                        </p:tgtEl>
                                        <p:attrNameLst>
                                          <p:attrName>style.visibility</p:attrName>
                                        </p:attrNameLst>
                                      </p:cBhvr>
                                      <p:to>
                                        <p:strVal val="visible"/>
                                      </p:to>
                                    </p:set>
                                    <p:anim calcmode="lin" valueType="num">
                                      <p:cBhvr>
                                        <p:cTn id="41" dur="2000" fill="hold"/>
                                        <p:tgtEl>
                                          <p:spTgt spid="63490"/>
                                        </p:tgtEl>
                                        <p:attrNameLst>
                                          <p:attrName>ppt_w</p:attrName>
                                        </p:attrNameLst>
                                      </p:cBhvr>
                                      <p:tavLst>
                                        <p:tav tm="0">
                                          <p:val>
                                            <p:fltVal val="0"/>
                                          </p:val>
                                        </p:tav>
                                        <p:tav tm="100000">
                                          <p:val>
                                            <p:strVal val="#ppt_w"/>
                                          </p:val>
                                        </p:tav>
                                      </p:tavLst>
                                    </p:anim>
                                    <p:anim calcmode="lin" valueType="num">
                                      <p:cBhvr>
                                        <p:cTn id="42" dur="2000" fill="hold"/>
                                        <p:tgtEl>
                                          <p:spTgt spid="63490"/>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3504">
                                            <p:txEl>
                                              <p:pRg st="0" end="0"/>
                                            </p:txEl>
                                          </p:spTgt>
                                        </p:tgtEl>
                                        <p:attrNameLst>
                                          <p:attrName>style.visibility</p:attrName>
                                        </p:attrNameLst>
                                      </p:cBhvr>
                                      <p:to>
                                        <p:strVal val="visible"/>
                                      </p:to>
                                    </p:set>
                                    <p:animEffect transition="in" filter="fade">
                                      <p:cBhvr>
                                        <p:cTn id="47" dur="2000"/>
                                        <p:tgtEl>
                                          <p:spTgt spid="63504">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3504">
                                            <p:txEl>
                                              <p:pRg st="1" end="1"/>
                                            </p:txEl>
                                          </p:spTgt>
                                        </p:tgtEl>
                                        <p:attrNameLst>
                                          <p:attrName>style.visibility</p:attrName>
                                        </p:attrNameLst>
                                      </p:cBhvr>
                                      <p:to>
                                        <p:strVal val="visible"/>
                                      </p:to>
                                    </p:set>
                                    <p:animEffect transition="in" filter="fade">
                                      <p:cBhvr>
                                        <p:cTn id="50" dur="2000"/>
                                        <p:tgtEl>
                                          <p:spTgt spid="63504">
                                            <p:txEl>
                                              <p:pRg st="1" end="1"/>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xit" presetSubtype="0" fill="hold" grpId="1" nodeType="clickEffect">
                                  <p:stCondLst>
                                    <p:cond delay="0"/>
                                  </p:stCondLst>
                                  <p:childTnLst>
                                    <p:animEffect transition="out" filter="fade">
                                      <p:cBhvr>
                                        <p:cTn id="54" dur="2000"/>
                                        <p:tgtEl>
                                          <p:spTgt spid="63504">
                                            <p:txEl>
                                              <p:pRg st="0" end="0"/>
                                            </p:txEl>
                                          </p:spTgt>
                                        </p:tgtEl>
                                      </p:cBhvr>
                                    </p:animEffect>
                                    <p:set>
                                      <p:cBhvr>
                                        <p:cTn id="55" dur="1" fill="hold">
                                          <p:stCondLst>
                                            <p:cond delay="1999"/>
                                          </p:stCondLst>
                                        </p:cTn>
                                        <p:tgtEl>
                                          <p:spTgt spid="63504">
                                            <p:txEl>
                                              <p:pRg st="0" end="0"/>
                                            </p:txEl>
                                          </p:spTgt>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63504">
                                            <p:txEl>
                                              <p:pRg st="1" end="1"/>
                                            </p:txEl>
                                          </p:spTgt>
                                        </p:tgtEl>
                                      </p:cBhvr>
                                    </p:animEffect>
                                    <p:set>
                                      <p:cBhvr>
                                        <p:cTn id="58" dur="1" fill="hold">
                                          <p:stCondLst>
                                            <p:cond delay="1999"/>
                                          </p:stCondLst>
                                        </p:cTn>
                                        <p:tgtEl>
                                          <p:spTgt spid="63504">
                                            <p:txEl>
                                              <p:pRg st="1" end="1"/>
                                            </p:txEl>
                                          </p:spTgt>
                                        </p:tgtEl>
                                        <p:attrNameLst>
                                          <p:attrName>style.visibility</p:attrName>
                                        </p:attrNameLst>
                                      </p:cBhvr>
                                      <p:to>
                                        <p:strVal val="hidden"/>
                                      </p:to>
                                    </p:set>
                                  </p:childTnLst>
                                </p:cTn>
                              </p:par>
                              <p:par>
                                <p:cTn id="59" presetID="23" presetClass="entr" presetSubtype="16" fill="hold" grpId="0" nodeType="withEffect">
                                  <p:stCondLst>
                                    <p:cond delay="0"/>
                                  </p:stCondLst>
                                  <p:childTnLst>
                                    <p:set>
                                      <p:cBhvr>
                                        <p:cTn id="60" dur="1" fill="hold">
                                          <p:stCondLst>
                                            <p:cond delay="0"/>
                                          </p:stCondLst>
                                        </p:cTn>
                                        <p:tgtEl>
                                          <p:spTgt spid="63491"/>
                                        </p:tgtEl>
                                        <p:attrNameLst>
                                          <p:attrName>style.visibility</p:attrName>
                                        </p:attrNameLst>
                                      </p:cBhvr>
                                      <p:to>
                                        <p:strVal val="visible"/>
                                      </p:to>
                                    </p:set>
                                    <p:anim calcmode="lin" valueType="num">
                                      <p:cBhvr>
                                        <p:cTn id="61" dur="2000" fill="hold"/>
                                        <p:tgtEl>
                                          <p:spTgt spid="63491"/>
                                        </p:tgtEl>
                                        <p:attrNameLst>
                                          <p:attrName>ppt_w</p:attrName>
                                        </p:attrNameLst>
                                      </p:cBhvr>
                                      <p:tavLst>
                                        <p:tav tm="0">
                                          <p:val>
                                            <p:fltVal val="0"/>
                                          </p:val>
                                        </p:tav>
                                        <p:tav tm="100000">
                                          <p:val>
                                            <p:strVal val="#ppt_w"/>
                                          </p:val>
                                        </p:tav>
                                      </p:tavLst>
                                    </p:anim>
                                    <p:anim calcmode="lin" valueType="num">
                                      <p:cBhvr>
                                        <p:cTn id="62" dur="2000" fill="hold"/>
                                        <p:tgtEl>
                                          <p:spTgt spid="63491"/>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63505"/>
                                        </p:tgtEl>
                                        <p:attrNameLst>
                                          <p:attrName>style.visibility</p:attrName>
                                        </p:attrNameLst>
                                      </p:cBhvr>
                                      <p:to>
                                        <p:strVal val="visible"/>
                                      </p:to>
                                    </p:set>
                                    <p:animEffect transition="in" filter="fade">
                                      <p:cBhvr>
                                        <p:cTn id="67" dur="1000"/>
                                        <p:tgtEl>
                                          <p:spTgt spid="63505"/>
                                        </p:tgtEl>
                                      </p:cBhvr>
                                    </p:animEffect>
                                    <p:anim calcmode="lin" valueType="num">
                                      <p:cBhvr>
                                        <p:cTn id="68" dur="1000" fill="hold"/>
                                        <p:tgtEl>
                                          <p:spTgt spid="63505"/>
                                        </p:tgtEl>
                                        <p:attrNameLst>
                                          <p:attrName>ppt_x</p:attrName>
                                        </p:attrNameLst>
                                      </p:cBhvr>
                                      <p:tavLst>
                                        <p:tav tm="0">
                                          <p:val>
                                            <p:strVal val="#ppt_x"/>
                                          </p:val>
                                        </p:tav>
                                        <p:tav tm="100000">
                                          <p:val>
                                            <p:strVal val="#ppt_x"/>
                                          </p:val>
                                        </p:tav>
                                      </p:tavLst>
                                    </p:anim>
                                    <p:anim calcmode="lin" valueType="num">
                                      <p:cBhvr>
                                        <p:cTn id="69" dur="1000" fill="hold"/>
                                        <p:tgtEl>
                                          <p:spTgt spid="635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nimBg="1"/>
      <p:bldP spid="63491" grpId="0" animBg="1"/>
      <p:bldP spid="63492" grpId="0" animBg="1"/>
      <p:bldP spid="63495" grpId="0" uiExpand="1" build="allAtOnce"/>
      <p:bldP spid="63495" grpId="1" uiExpand="1" build="allAtOnce"/>
      <p:bldP spid="63503" grpId="0" build="allAtOnce"/>
      <p:bldP spid="63503" grpId="1" build="allAtOnce"/>
      <p:bldP spid="63504" grpId="0" build="allAtOnce"/>
      <p:bldP spid="63504" grpId="1" build="allAtOnce"/>
      <p:bldP spid="6350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3" descr="Papyrus"/>
          <p:cNvSpPr txBox="1">
            <a:spLocks noChangeArrowheads="1"/>
          </p:cNvSpPr>
          <p:nvPr/>
        </p:nvSpPr>
        <p:spPr bwMode="auto">
          <a:xfrm>
            <a:off x="3086100" y="5943600"/>
            <a:ext cx="2971800" cy="457200"/>
          </a:xfrm>
          <a:prstGeom prst="rect">
            <a:avLst/>
          </a:prstGeom>
          <a:solidFill>
            <a:schemeClr val="tx1"/>
          </a:solidFill>
          <a:ln>
            <a:noFill/>
          </a:ln>
          <a:effectLst/>
          <a:extLst/>
        </p:spPr>
        <p:txBody>
          <a:bodyPr>
            <a:spAutoFit/>
          </a:bodyPr>
          <a:lstStyle/>
          <a:p>
            <a:pPr algn="ctr">
              <a:spcBef>
                <a:spcPct val="50000"/>
              </a:spcBef>
            </a:pPr>
            <a:r>
              <a:rPr lang="en-US" altLang="en-US" sz="2300" b="1" dirty="0" smtClean="0">
                <a:solidFill>
                  <a:srgbClr val="FFFFFF"/>
                </a:solidFill>
              </a:rPr>
              <a:t>Given </a:t>
            </a:r>
            <a:r>
              <a:rPr lang="en-US" altLang="en-US" sz="2300" b="1" dirty="0">
                <a:solidFill>
                  <a:srgbClr val="FFFFFF"/>
                </a:solidFill>
              </a:rPr>
              <a:t>Examples</a:t>
            </a:r>
          </a:p>
        </p:txBody>
      </p:sp>
      <p:sp>
        <p:nvSpPr>
          <p:cNvPr id="64516" name="Text Box 4" descr="Papyrus"/>
          <p:cNvSpPr txBox="1">
            <a:spLocks noChangeArrowheads="1"/>
          </p:cNvSpPr>
          <p:nvPr/>
        </p:nvSpPr>
        <p:spPr bwMode="auto">
          <a:xfrm>
            <a:off x="457200" y="5943600"/>
            <a:ext cx="2971800" cy="457200"/>
          </a:xfrm>
          <a:prstGeom prst="rect">
            <a:avLst/>
          </a:prstGeom>
          <a:solidFill>
            <a:schemeClr val="tx1"/>
          </a:solidFill>
          <a:ln>
            <a:noFill/>
          </a:ln>
          <a:effectLst/>
          <a:extLst/>
        </p:spPr>
        <p:txBody>
          <a:bodyPr>
            <a:spAutoFit/>
          </a:bodyPr>
          <a:lstStyle/>
          <a:p>
            <a:pPr algn="ctr">
              <a:spcBef>
                <a:spcPct val="50000"/>
              </a:spcBef>
            </a:pPr>
            <a:r>
              <a:rPr lang="en-US" altLang="en-US" sz="2300" b="1" dirty="0">
                <a:solidFill>
                  <a:srgbClr val="FFFFFF"/>
                </a:solidFill>
              </a:rPr>
              <a:t>Direct </a:t>
            </a:r>
            <a:r>
              <a:rPr lang="en-US" altLang="en-US" sz="2300" b="1" dirty="0" smtClean="0">
                <a:solidFill>
                  <a:srgbClr val="FFFFFF"/>
                </a:solidFill>
              </a:rPr>
              <a:t>Statements</a:t>
            </a:r>
            <a:endParaRPr lang="en-US" altLang="en-US" sz="2300" b="1" dirty="0">
              <a:solidFill>
                <a:srgbClr val="FFFFFF"/>
              </a:solidFill>
            </a:endParaRPr>
          </a:p>
        </p:txBody>
      </p:sp>
      <p:sp>
        <p:nvSpPr>
          <p:cNvPr id="64517" name="Text Box 5" descr="Papyrus"/>
          <p:cNvSpPr txBox="1">
            <a:spLocks noChangeArrowheads="1"/>
          </p:cNvSpPr>
          <p:nvPr/>
        </p:nvSpPr>
        <p:spPr bwMode="auto">
          <a:xfrm>
            <a:off x="5715000" y="5943600"/>
            <a:ext cx="3048000" cy="446276"/>
          </a:xfrm>
          <a:prstGeom prst="rect">
            <a:avLst/>
          </a:prstGeom>
          <a:solidFill>
            <a:schemeClr val="tx1"/>
          </a:solidFill>
          <a:ln>
            <a:noFill/>
          </a:ln>
          <a:effectLst/>
          <a:extLst/>
        </p:spPr>
        <p:txBody>
          <a:bodyPr wrap="square">
            <a:spAutoFit/>
          </a:bodyPr>
          <a:lstStyle/>
          <a:p>
            <a:pPr algn="r">
              <a:spcBef>
                <a:spcPct val="50000"/>
              </a:spcBef>
            </a:pPr>
            <a:r>
              <a:rPr lang="en-US" altLang="en-US" sz="2300" b="1" dirty="0">
                <a:solidFill>
                  <a:srgbClr val="FFFFFF"/>
                </a:solidFill>
              </a:rPr>
              <a:t>Forced </a:t>
            </a:r>
            <a:r>
              <a:rPr lang="en-US" altLang="en-US" sz="2300" b="1" dirty="0" smtClean="0">
                <a:solidFill>
                  <a:srgbClr val="FFFFFF"/>
                </a:solidFill>
              </a:rPr>
              <a:t>Conclusions</a:t>
            </a:r>
            <a:endParaRPr lang="en-US" altLang="en-US" sz="2300" b="1" dirty="0">
              <a:solidFill>
                <a:srgbClr val="FFFFFF"/>
              </a:solidFill>
            </a:endParaRPr>
          </a:p>
        </p:txBody>
      </p:sp>
      <p:sp>
        <p:nvSpPr>
          <p:cNvPr id="64518" name="Text Box 6" descr="Papyrus"/>
          <p:cNvSpPr txBox="1">
            <a:spLocks noChangeArrowheads="1"/>
          </p:cNvSpPr>
          <p:nvPr/>
        </p:nvSpPr>
        <p:spPr bwMode="auto">
          <a:xfrm>
            <a:off x="533400" y="457200"/>
            <a:ext cx="8077200" cy="830997"/>
          </a:xfrm>
          <a:prstGeom prst="rect">
            <a:avLst/>
          </a:prstGeom>
          <a:solidFill>
            <a:srgbClr val="C00000"/>
          </a:solidFill>
          <a:ln>
            <a:noFill/>
          </a:ln>
          <a:effectLst/>
          <a:extLst/>
        </p:spPr>
        <p:txBody>
          <a:bodyPr>
            <a:spAutoFit/>
          </a:bodyPr>
          <a:lstStyle/>
          <a:p>
            <a:pPr algn="ctr">
              <a:spcBef>
                <a:spcPct val="50000"/>
              </a:spcBef>
            </a:pPr>
            <a:r>
              <a:rPr lang="en-US" altLang="en-US" sz="2400" b="1" dirty="0">
                <a:solidFill>
                  <a:srgbClr val="FFFFFF"/>
                </a:solidFill>
              </a:rPr>
              <a:t>The Bible Teaches us today in one or more of these three ways!</a:t>
            </a:r>
          </a:p>
        </p:txBody>
      </p:sp>
      <p:pic>
        <p:nvPicPr>
          <p:cNvPr id="64524" name="Picture 12" descr="open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295400"/>
            <a:ext cx="6934200" cy="4675188"/>
          </a:xfrm>
          <a:prstGeom prst="rect">
            <a:avLst/>
          </a:prstGeom>
          <a:noFill/>
          <a:extLst>
            <a:ext uri="{909E8E84-426E-40DD-AFC4-6F175D3DCCD1}">
              <a14:hiddenFill xmlns:a14="http://schemas.microsoft.com/office/drawing/2010/main">
                <a:solidFill>
                  <a:srgbClr val="FFFFFF"/>
                </a:solidFill>
              </a14:hiddenFill>
            </a:ext>
          </a:extLst>
        </p:spPr>
      </p:pic>
      <p:sp>
        <p:nvSpPr>
          <p:cNvPr id="64526" name="AutoShape 14"/>
          <p:cNvSpPr>
            <a:spLocks noChangeArrowheads="1"/>
          </p:cNvSpPr>
          <p:nvPr/>
        </p:nvSpPr>
        <p:spPr bwMode="auto">
          <a:xfrm>
            <a:off x="533400" y="2209800"/>
            <a:ext cx="2743200" cy="2667000"/>
          </a:xfrm>
          <a:prstGeom prst="wedgeRectCallout">
            <a:avLst>
              <a:gd name="adj1" fmla="val -21236"/>
              <a:gd name="adj2" fmla="val 92796"/>
            </a:avLst>
          </a:prstGeom>
          <a:solidFill>
            <a:srgbClr val="FFFFFF">
              <a:alpha val="85098"/>
            </a:srgbClr>
          </a:solidFill>
          <a:ln w="9525">
            <a:solidFill>
              <a:schemeClr val="tx1"/>
            </a:solidFill>
            <a:miter lim="800000"/>
            <a:headEnd/>
            <a:tailEnd/>
          </a:ln>
          <a:effectLst/>
          <a:extLst/>
        </p:spPr>
        <p:txBody>
          <a:bodyPr/>
          <a:lstStyle/>
          <a:p>
            <a:pPr algn="ctr"/>
            <a:r>
              <a:rPr lang="en-US" altLang="en-US" b="1" dirty="0">
                <a:solidFill>
                  <a:srgbClr val="0000CC"/>
                </a:solidFill>
                <a:effectLst>
                  <a:outerShdw blurRad="38100" dist="38100" dir="2700000" algn="tl">
                    <a:srgbClr val="C0C0C0"/>
                  </a:outerShdw>
                </a:effectLst>
                <a:latin typeface="Times New Roman" panose="02020603050405020304" pitchFamily="18" charset="0"/>
              </a:rPr>
              <a:t>Commands to Follow</a:t>
            </a:r>
            <a:r>
              <a:rPr lang="en-US" altLang="en-US" b="1" dirty="0">
                <a:effectLst>
                  <a:outerShdw blurRad="38100" dist="38100" dir="2700000" algn="tl">
                    <a:srgbClr val="C0C0C0"/>
                  </a:outerShdw>
                </a:effectLst>
                <a:latin typeface="Times New Roman" panose="02020603050405020304" pitchFamily="18" charset="0"/>
              </a:rPr>
              <a:t> </a:t>
            </a:r>
            <a:r>
              <a:rPr lang="en-US" altLang="en-US" b="1" i="1" dirty="0">
                <a:effectLst>
                  <a:outerShdw blurRad="38100" dist="38100" dir="2700000" algn="tl">
                    <a:srgbClr val="C0C0C0"/>
                  </a:outerShdw>
                </a:effectLst>
                <a:latin typeface="Times New Roman" panose="02020603050405020304" pitchFamily="18" charset="0"/>
              </a:rPr>
              <a:t>(“This do”</a:t>
            </a:r>
            <a:r>
              <a:rPr lang="en-US" altLang="en-US" b="1" dirty="0">
                <a:effectLst>
                  <a:outerShdw blurRad="38100" dist="38100" dir="2700000" algn="tl">
                    <a:srgbClr val="C0C0C0"/>
                  </a:outerShdw>
                </a:effectLst>
                <a:latin typeface="Times New Roman" panose="02020603050405020304" pitchFamily="18" charset="0"/>
              </a:rPr>
              <a:t> 1 Cor 11:25)</a:t>
            </a:r>
          </a:p>
          <a:p>
            <a:pPr algn="ctr"/>
            <a:r>
              <a:rPr lang="en-US" altLang="en-US" b="1" dirty="0">
                <a:solidFill>
                  <a:srgbClr val="0000CC"/>
                </a:solidFill>
                <a:effectLst>
                  <a:outerShdw blurRad="38100" dist="38100" dir="2700000" algn="tl">
                    <a:srgbClr val="C0C0C0"/>
                  </a:outerShdw>
                </a:effectLst>
                <a:latin typeface="Times New Roman" panose="02020603050405020304" pitchFamily="18" charset="0"/>
              </a:rPr>
              <a:t>Prohibitions   </a:t>
            </a:r>
            <a:r>
              <a:rPr lang="en-US" altLang="en-US" b="1" dirty="0">
                <a:effectLst>
                  <a:outerShdw blurRad="38100" dist="38100" dir="2700000" algn="tl">
                    <a:srgbClr val="C0C0C0"/>
                  </a:outerShdw>
                </a:effectLst>
                <a:latin typeface="Times New Roman" panose="02020603050405020304" pitchFamily="18" charset="0"/>
              </a:rPr>
              <a:t>     </a:t>
            </a:r>
            <a:r>
              <a:rPr lang="en-US" altLang="en-US" b="1" i="1" dirty="0">
                <a:effectLst>
                  <a:outerShdw blurRad="38100" dist="38100" dir="2700000" algn="tl">
                    <a:srgbClr val="C0C0C0"/>
                  </a:outerShdw>
                </a:effectLst>
                <a:latin typeface="Times New Roman" panose="02020603050405020304" pitchFamily="18" charset="0"/>
              </a:rPr>
              <a:t>(“Abstain from fleshly lusts”</a:t>
            </a:r>
            <a:r>
              <a:rPr lang="en-US" altLang="en-US" b="1" dirty="0">
                <a:effectLst>
                  <a:outerShdw blurRad="38100" dist="38100" dir="2700000" algn="tl">
                    <a:srgbClr val="C0C0C0"/>
                  </a:outerShdw>
                </a:effectLst>
                <a:latin typeface="Times New Roman" panose="02020603050405020304" pitchFamily="18" charset="0"/>
              </a:rPr>
              <a:t> 1 Pet 2:11)</a:t>
            </a:r>
          </a:p>
          <a:p>
            <a:pPr algn="ctr"/>
            <a:r>
              <a:rPr lang="en-US" altLang="en-US" b="1" dirty="0">
                <a:solidFill>
                  <a:srgbClr val="0000CC"/>
                </a:solidFill>
                <a:effectLst>
                  <a:outerShdw blurRad="38100" dist="38100" dir="2700000" algn="tl">
                    <a:srgbClr val="C0C0C0"/>
                  </a:outerShdw>
                </a:effectLst>
                <a:latin typeface="Times New Roman" panose="02020603050405020304" pitchFamily="18" charset="0"/>
              </a:rPr>
              <a:t>Affirmatives to Respect</a:t>
            </a:r>
            <a:r>
              <a:rPr lang="en-US" altLang="en-US" b="1" dirty="0">
                <a:effectLst>
                  <a:outerShdw blurRad="38100" dist="38100" dir="2700000" algn="tl">
                    <a:srgbClr val="C0C0C0"/>
                  </a:outerShdw>
                </a:effectLst>
                <a:latin typeface="Times New Roman" panose="02020603050405020304" pitchFamily="18" charset="0"/>
              </a:rPr>
              <a:t> (</a:t>
            </a:r>
            <a:r>
              <a:rPr lang="en-US" altLang="en-US" b="1" i="1" dirty="0">
                <a:effectLst>
                  <a:outerShdw blurRad="38100" dist="38100" dir="2700000" algn="tl">
                    <a:srgbClr val="C0C0C0"/>
                  </a:outerShdw>
                </a:effectLst>
                <a:latin typeface="Times New Roman" panose="02020603050405020304" pitchFamily="18" charset="0"/>
              </a:rPr>
              <a:t>“He who believes and is baptized will be saved”</a:t>
            </a:r>
            <a:r>
              <a:rPr lang="en-US" altLang="en-US" b="1" dirty="0">
                <a:effectLst>
                  <a:outerShdw blurRad="38100" dist="38100" dir="2700000" algn="tl">
                    <a:srgbClr val="C0C0C0"/>
                  </a:outerShdw>
                </a:effectLst>
                <a:latin typeface="Times New Roman" panose="02020603050405020304" pitchFamily="18" charset="0"/>
              </a:rPr>
              <a:t> Mk 16:16)</a:t>
            </a:r>
          </a:p>
        </p:txBody>
      </p:sp>
      <p:sp>
        <p:nvSpPr>
          <p:cNvPr id="64527" name="AutoShape 15"/>
          <p:cNvSpPr>
            <a:spLocks noChangeArrowheads="1"/>
          </p:cNvSpPr>
          <p:nvPr/>
        </p:nvSpPr>
        <p:spPr bwMode="auto">
          <a:xfrm>
            <a:off x="3276600" y="2209800"/>
            <a:ext cx="2667000" cy="2667000"/>
          </a:xfrm>
          <a:prstGeom prst="wedgeRectCallout">
            <a:avLst>
              <a:gd name="adj1" fmla="val -1014"/>
              <a:gd name="adj2" fmla="val 93097"/>
            </a:avLst>
          </a:prstGeom>
          <a:solidFill>
            <a:srgbClr val="FFFFFF">
              <a:alpha val="85098"/>
            </a:srgbClr>
          </a:solidFill>
          <a:ln w="9525">
            <a:solidFill>
              <a:schemeClr val="tx1"/>
            </a:solidFill>
            <a:miter lim="800000"/>
            <a:headEnd/>
            <a:tailEnd/>
          </a:ln>
          <a:effectLst/>
          <a:extLst/>
        </p:spPr>
        <p:txBody>
          <a:bodyPr/>
          <a:lstStyle/>
          <a:p>
            <a:pPr algn="ctr"/>
            <a:r>
              <a:rPr lang="en-US" altLang="en-US" b="1" dirty="0">
                <a:solidFill>
                  <a:srgbClr val="0000CC"/>
                </a:solidFill>
                <a:effectLst>
                  <a:outerShdw blurRad="38100" dist="38100" dir="2700000" algn="tl">
                    <a:srgbClr val="C0C0C0"/>
                  </a:outerShdw>
                </a:effectLst>
                <a:latin typeface="Times New Roman" panose="02020603050405020304" pitchFamily="18" charset="0"/>
              </a:rPr>
              <a:t>Divinely Approved Examples                 </a:t>
            </a:r>
            <a:r>
              <a:rPr lang="en-US" altLang="en-US" b="1" dirty="0">
                <a:effectLst>
                  <a:outerShdw blurRad="38100" dist="38100" dir="2700000" algn="tl">
                    <a:srgbClr val="C0C0C0"/>
                  </a:outerShdw>
                </a:effectLst>
                <a:latin typeface="Times New Roman" panose="02020603050405020304" pitchFamily="18" charset="0"/>
              </a:rPr>
              <a:t> </a:t>
            </a:r>
          </a:p>
          <a:p>
            <a:pPr algn="ctr"/>
            <a:endParaRPr lang="en-US" altLang="en-US" b="1" dirty="0">
              <a:effectLst>
                <a:outerShdw blurRad="38100" dist="38100" dir="2700000" algn="tl">
                  <a:srgbClr val="C0C0C0"/>
                </a:outerShdw>
              </a:effectLst>
              <a:latin typeface="Times New Roman" panose="02020603050405020304" pitchFamily="18" charset="0"/>
            </a:endParaRPr>
          </a:p>
          <a:p>
            <a:pPr algn="ctr"/>
            <a:r>
              <a:rPr lang="en-US" altLang="en-US" b="1" dirty="0">
                <a:effectLst>
                  <a:outerShdw blurRad="38100" dist="38100" dir="2700000" algn="tl">
                    <a:srgbClr val="C0C0C0"/>
                  </a:outerShdw>
                </a:effectLst>
                <a:latin typeface="Times New Roman" panose="02020603050405020304" pitchFamily="18" charset="0"/>
              </a:rPr>
              <a:t>(</a:t>
            </a:r>
            <a:r>
              <a:rPr lang="en-US" altLang="en-US" b="1" i="1" dirty="0">
                <a:effectLst>
                  <a:outerShdw blurRad="38100" dist="38100" dir="2700000" algn="tl">
                    <a:srgbClr val="C0C0C0"/>
                  </a:outerShdw>
                </a:effectLst>
                <a:latin typeface="Times New Roman" panose="02020603050405020304" pitchFamily="18" charset="0"/>
              </a:rPr>
              <a:t>“Brethren, join in </a:t>
            </a:r>
            <a:r>
              <a:rPr lang="en-US" altLang="en-US" b="1" i="1" u="sng" dirty="0">
                <a:effectLst>
                  <a:outerShdw blurRad="38100" dist="38100" dir="2700000" algn="tl">
                    <a:srgbClr val="C0C0C0"/>
                  </a:outerShdw>
                </a:effectLst>
                <a:latin typeface="Times New Roman" panose="02020603050405020304" pitchFamily="18" charset="0"/>
              </a:rPr>
              <a:t>following my example</a:t>
            </a:r>
            <a:r>
              <a:rPr lang="en-US" altLang="en-US" b="1" i="1" dirty="0">
                <a:effectLst>
                  <a:outerShdw blurRad="38100" dist="38100" dir="2700000" algn="tl">
                    <a:srgbClr val="C0C0C0"/>
                  </a:outerShdw>
                </a:effectLst>
                <a:latin typeface="Times New Roman" panose="02020603050405020304" pitchFamily="18" charset="0"/>
              </a:rPr>
              <a:t>, and note those who so walk, as you have us for a pattern”</a:t>
            </a:r>
            <a:r>
              <a:rPr lang="en-US" altLang="en-US" b="1" dirty="0">
                <a:effectLst>
                  <a:outerShdw blurRad="38100" dist="38100" dir="2700000" algn="tl">
                    <a:srgbClr val="C0C0C0"/>
                  </a:outerShdw>
                </a:effectLst>
                <a:latin typeface="Times New Roman" panose="02020603050405020304" pitchFamily="18" charset="0"/>
              </a:rPr>
              <a:t> Phil 3:17)</a:t>
            </a:r>
          </a:p>
        </p:txBody>
      </p:sp>
      <p:sp>
        <p:nvSpPr>
          <p:cNvPr id="64528" name="AutoShape 16"/>
          <p:cNvSpPr>
            <a:spLocks noChangeArrowheads="1"/>
          </p:cNvSpPr>
          <p:nvPr/>
        </p:nvSpPr>
        <p:spPr bwMode="auto">
          <a:xfrm>
            <a:off x="5943600" y="2209800"/>
            <a:ext cx="2743200" cy="2667000"/>
          </a:xfrm>
          <a:prstGeom prst="wedgeRectCallout">
            <a:avLst>
              <a:gd name="adj1" fmla="val 16551"/>
              <a:gd name="adj2" fmla="val 93097"/>
            </a:avLst>
          </a:prstGeom>
          <a:solidFill>
            <a:srgbClr val="FFFFFF">
              <a:alpha val="85098"/>
            </a:srgbClr>
          </a:solidFill>
          <a:ln w="9525">
            <a:solidFill>
              <a:schemeClr val="tx1"/>
            </a:solidFill>
            <a:miter lim="800000"/>
            <a:headEnd/>
            <a:tailEnd/>
          </a:ln>
          <a:effectLst/>
          <a:extLst/>
        </p:spPr>
        <p:txBody>
          <a:bodyPr/>
          <a:lstStyle/>
          <a:p>
            <a:pPr algn="ctr"/>
            <a:r>
              <a:rPr lang="en-US" altLang="en-US" b="1" dirty="0">
                <a:solidFill>
                  <a:srgbClr val="0000CC"/>
                </a:solidFill>
                <a:effectLst>
                  <a:outerShdw blurRad="38100" dist="38100" dir="2700000" algn="tl">
                    <a:srgbClr val="C0C0C0"/>
                  </a:outerShdw>
                </a:effectLst>
                <a:latin typeface="Times New Roman" panose="02020603050405020304" pitchFamily="18" charset="0"/>
              </a:rPr>
              <a:t>Necessary Inferences                 </a:t>
            </a:r>
            <a:r>
              <a:rPr lang="en-US" altLang="en-US" b="1" dirty="0">
                <a:effectLst>
                  <a:outerShdw blurRad="38100" dist="38100" dir="2700000" algn="tl">
                    <a:srgbClr val="C0C0C0"/>
                  </a:outerShdw>
                </a:effectLst>
                <a:latin typeface="Times New Roman" panose="02020603050405020304" pitchFamily="18" charset="0"/>
              </a:rPr>
              <a:t> </a:t>
            </a:r>
          </a:p>
          <a:p>
            <a:pPr algn="ctr"/>
            <a:endParaRPr lang="en-US" altLang="en-US" b="1" dirty="0">
              <a:effectLst>
                <a:outerShdw blurRad="38100" dist="38100" dir="2700000" algn="tl">
                  <a:srgbClr val="C0C0C0"/>
                </a:outerShdw>
              </a:effectLst>
              <a:latin typeface="Times New Roman" panose="02020603050405020304" pitchFamily="18" charset="0"/>
            </a:endParaRPr>
          </a:p>
          <a:p>
            <a:pPr algn="ctr"/>
            <a:r>
              <a:rPr lang="en-US" altLang="en-US" b="1" dirty="0">
                <a:effectLst>
                  <a:outerShdw blurRad="38100" dist="38100" dir="2700000" algn="tl">
                    <a:srgbClr val="C0C0C0"/>
                  </a:outerShdw>
                </a:effectLst>
                <a:latin typeface="Times New Roman" panose="02020603050405020304" pitchFamily="18" charset="0"/>
              </a:rPr>
              <a:t>(</a:t>
            </a:r>
            <a:r>
              <a:rPr lang="en-US" altLang="en-US" b="1" i="1" dirty="0">
                <a:effectLst>
                  <a:outerShdw blurRad="38100" dist="38100" dir="2700000" algn="tl">
                    <a:srgbClr val="C0C0C0"/>
                  </a:outerShdw>
                </a:effectLst>
                <a:latin typeface="Times New Roman" panose="02020603050405020304" pitchFamily="18" charset="0"/>
              </a:rPr>
              <a:t>“For the priesthood being changed, </a:t>
            </a:r>
            <a:r>
              <a:rPr lang="en-US" altLang="en-US" b="1" i="1" u="sng" dirty="0">
                <a:effectLst>
                  <a:outerShdw blurRad="38100" dist="38100" dir="2700000" algn="tl">
                    <a:srgbClr val="C0C0C0"/>
                  </a:outerShdw>
                </a:effectLst>
                <a:latin typeface="Times New Roman" panose="02020603050405020304" pitchFamily="18" charset="0"/>
              </a:rPr>
              <a:t>of necessity</a:t>
            </a:r>
            <a:r>
              <a:rPr lang="en-US" altLang="en-US" b="1" i="1" dirty="0">
                <a:effectLst>
                  <a:outerShdw blurRad="38100" dist="38100" dir="2700000" algn="tl">
                    <a:srgbClr val="C0C0C0"/>
                  </a:outerShdw>
                </a:effectLst>
                <a:latin typeface="Times New Roman" panose="02020603050405020304" pitchFamily="18" charset="0"/>
              </a:rPr>
              <a:t> there is also a change of the law . . . For it is evident that our Lord arose from Judah . . .”</a:t>
            </a:r>
            <a:r>
              <a:rPr lang="en-US" altLang="en-US" b="1" dirty="0">
                <a:effectLst>
                  <a:outerShdw blurRad="38100" dist="38100" dir="2700000" algn="tl">
                    <a:srgbClr val="C0C0C0"/>
                  </a:outerShdw>
                </a:effectLst>
                <a:latin typeface="Times New Roman" panose="02020603050405020304" pitchFamily="18" charset="0"/>
              </a:rPr>
              <a:t> Heb 7:12-14)</a:t>
            </a:r>
          </a:p>
          <a:p>
            <a:pPr algn="ctr"/>
            <a:endParaRPr lang="en-US" altLang="en-US" b="1" dirty="0">
              <a:effectLst>
                <a:outerShdw blurRad="38100" dist="38100" dir="2700000" algn="tl">
                  <a:srgbClr val="C0C0C0"/>
                </a:outerShdw>
              </a:effectLst>
              <a:latin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26"/>
                                        </p:tgtEl>
                                        <p:attrNameLst>
                                          <p:attrName>style.visibility</p:attrName>
                                        </p:attrNameLst>
                                      </p:cBhvr>
                                      <p:to>
                                        <p:strVal val="visible"/>
                                      </p:to>
                                    </p:set>
                                    <p:animEffect transition="in" filter="fade">
                                      <p:cBhvr>
                                        <p:cTn id="7" dur="2000"/>
                                        <p:tgtEl>
                                          <p:spTgt spid="645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27"/>
                                        </p:tgtEl>
                                        <p:attrNameLst>
                                          <p:attrName>style.visibility</p:attrName>
                                        </p:attrNameLst>
                                      </p:cBhvr>
                                      <p:to>
                                        <p:strVal val="visible"/>
                                      </p:to>
                                    </p:set>
                                    <p:animEffect transition="in" filter="fade">
                                      <p:cBhvr>
                                        <p:cTn id="12" dur="2000"/>
                                        <p:tgtEl>
                                          <p:spTgt spid="645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528"/>
                                        </p:tgtEl>
                                        <p:attrNameLst>
                                          <p:attrName>style.visibility</p:attrName>
                                        </p:attrNameLst>
                                      </p:cBhvr>
                                      <p:to>
                                        <p:strVal val="visible"/>
                                      </p:to>
                                    </p:set>
                                    <p:animEffect transition="in" filter="fade">
                                      <p:cBhvr>
                                        <p:cTn id="17" dur="2000"/>
                                        <p:tgtEl>
                                          <p:spTgt spid="64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6" grpId="0" animBg="1"/>
      <p:bldP spid="64527" grpId="0" animBg="1"/>
      <p:bldP spid="645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121" y="1110476"/>
            <a:ext cx="8114527" cy="5377901"/>
          </a:xfrm>
          <a:prstGeom prst="rect">
            <a:avLst/>
          </a:prstGeom>
          <a:effectLst>
            <a:softEdge rad="317500"/>
          </a:effectLst>
        </p:spPr>
      </p:pic>
      <p:sp>
        <p:nvSpPr>
          <p:cNvPr id="8" name="WordArt 4" descr="White marble"/>
          <p:cNvSpPr>
            <a:spLocks noChangeArrowheads="1" noChangeShapeType="1" noTextEdit="1"/>
          </p:cNvSpPr>
          <p:nvPr/>
        </p:nvSpPr>
        <p:spPr bwMode="auto">
          <a:xfrm>
            <a:off x="914400" y="457200"/>
            <a:ext cx="7315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An Investigation of Authority!</a:t>
            </a:r>
            <a:endParaRPr lang="en-US" sz="5400" b="1" kern="10" spc="6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
        <p:nvSpPr>
          <p:cNvPr id="3" name="Rectangle 2"/>
          <p:cNvSpPr/>
          <p:nvPr/>
        </p:nvSpPr>
        <p:spPr>
          <a:xfrm>
            <a:off x="775459" y="1370281"/>
            <a:ext cx="4215641"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spc="300" dirty="0" smtClean="0">
                <a:ln w="50800">
                  <a:solidFill>
                    <a:srgbClr val="000000"/>
                  </a:solidFill>
                </a:ln>
                <a:solidFill>
                  <a:srgbClr val="996633">
                    <a:shade val="50000"/>
                  </a:srgbClr>
                </a:solidFill>
                <a:latin typeface="Arial" charset="0"/>
              </a:rPr>
              <a:t>Our Next Study,</a:t>
            </a:r>
            <a:endParaRPr lang="en-US" sz="3600" b="1" spc="300" dirty="0">
              <a:ln w="50800">
                <a:solidFill>
                  <a:srgbClr val="000000"/>
                </a:solidFill>
              </a:ln>
              <a:solidFill>
                <a:srgbClr val="996633">
                  <a:shade val="50000"/>
                </a:srgbClr>
              </a:solidFill>
              <a:latin typeface="Arial" charset="0"/>
            </a:endParaRPr>
          </a:p>
        </p:txBody>
      </p:sp>
      <p:sp>
        <p:nvSpPr>
          <p:cNvPr id="4" name="Rectangle 3"/>
          <p:cNvSpPr/>
          <p:nvPr/>
        </p:nvSpPr>
        <p:spPr>
          <a:xfrm>
            <a:off x="362082" y="2318915"/>
            <a:ext cx="6191118" cy="923330"/>
          </a:xfrm>
          <a:prstGeom prst="rect">
            <a:avLst/>
          </a:prstGeom>
          <a:noFill/>
        </p:spPr>
        <p:txBody>
          <a:bodyPr wrap="none" lIns="91440" tIns="45720" rIns="91440" bIns="45720">
            <a:spAutoFit/>
          </a:bodyPr>
          <a:lstStyle/>
          <a:p>
            <a:pPr algn="ctr"/>
            <a:r>
              <a:rPr lang="en-US" sz="5400" b="1" spc="300"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outerShdw blurRad="50800" dist="50800" dir="5400000" algn="ctr" rotWithShape="0">
                    <a:srgbClr val="000000"/>
                  </a:outerShdw>
                  <a:reflection blurRad="12700" stA="28000" endPos="45000" dist="1000" dir="5400000" sy="-100000" algn="bl" rotWithShape="0"/>
                </a:effectLst>
                <a:latin typeface="Monotype Corsiva" panose="03010101010201010101" pitchFamily="66" charset="0"/>
              </a:rPr>
              <a:t>Principles in Pr</a:t>
            </a:r>
            <a:r>
              <a:rPr lang="en-US" sz="5400" b="1" spc="300" dirty="0" smtClean="0">
                <a:ln w="9000" cmpd="sng">
                  <a:solidFill>
                    <a:srgbClr val="000000">
                      <a:shade val="50000"/>
                      <a:satMod val="120000"/>
                    </a:srgbClr>
                  </a:solidFill>
                  <a:prstDash val="solid"/>
                </a:ln>
                <a:solidFill>
                  <a:srgbClr val="FFFFFF"/>
                </a:solidFill>
                <a:effectLst>
                  <a:outerShdw blurRad="50800" dist="50800" dir="5400000" algn="ctr" rotWithShape="0">
                    <a:srgbClr val="000000"/>
                  </a:outerShdw>
                  <a:reflection blurRad="12700" stA="28000" endPos="45000" dist="1000" dir="5400000" sy="-100000" algn="bl" rotWithShape="0"/>
                </a:effectLst>
                <a:latin typeface="Monotype Corsiva" panose="03010101010201010101" pitchFamily="66" charset="0"/>
              </a:rPr>
              <a:t>actice</a:t>
            </a:r>
            <a:endParaRPr lang="en-US" sz="5400" b="1" spc="300" dirty="0">
              <a:ln w="9000" cmpd="sng">
                <a:solidFill>
                  <a:schemeClr val="tx1"/>
                </a:solidFill>
                <a:prstDash val="solid"/>
              </a:ln>
              <a:solidFill>
                <a:srgbClr val="FFFFFF"/>
              </a:solidFill>
              <a:effectLst>
                <a:outerShdw blurRad="50800" dist="50800" dir="5400000" algn="ctr" rotWithShape="0">
                  <a:srgbClr val="FFFFFF"/>
                </a:outerShdw>
                <a:reflection blurRad="12700" stA="28000" endPos="45000" dist="1000" dir="5400000" sy="-100000" algn="bl" rotWithShape="0"/>
              </a:effectLst>
              <a:latin typeface="Monotype Corsiva" panose="03010101010201010101" pitchFamily="66" charset="0"/>
            </a:endParaRPr>
          </a:p>
        </p:txBody>
      </p:sp>
      <p:sp>
        <p:nvSpPr>
          <p:cNvPr id="12" name="Rectangle 11"/>
          <p:cNvSpPr/>
          <p:nvPr/>
        </p:nvSpPr>
        <p:spPr>
          <a:xfrm>
            <a:off x="362082" y="3480316"/>
            <a:ext cx="8167622" cy="923330"/>
          </a:xfrm>
          <a:prstGeom prst="rect">
            <a:avLst/>
          </a:prstGeom>
          <a:noFill/>
        </p:spPr>
        <p:txBody>
          <a:bodyPr wrap="none" lIns="91440" tIns="45720" rIns="91440" bIns="45720">
            <a:spAutoFit/>
          </a:bodyPr>
          <a:lstStyle/>
          <a:p>
            <a:pPr algn="ctr"/>
            <a:r>
              <a:rPr lang="en-US" sz="5400" b="1" spc="300"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outerShdw blurRad="50800" dist="50800" dir="5400000" algn="ctr" rotWithShape="0">
                    <a:srgbClr val="000000"/>
                  </a:outerShdw>
                  <a:reflection blurRad="12700" stA="28000" endPos="45000" dist="1000" dir="5400000" sy="-100000" algn="bl" rotWithShape="0"/>
                </a:effectLst>
                <a:latin typeface="Monotype Corsiva" panose="03010101010201010101" pitchFamily="66" charset="0"/>
              </a:rPr>
              <a:t>The Nature of </a:t>
            </a:r>
            <a:r>
              <a:rPr lang="en-US" sz="5400" b="1" spc="300" dirty="0" smtClean="0">
                <a:ln w="9000" cmpd="sng">
                  <a:solidFill>
                    <a:srgbClr val="000000">
                      <a:shade val="50000"/>
                      <a:satMod val="120000"/>
                    </a:srgbClr>
                  </a:solidFill>
                  <a:prstDash val="solid"/>
                </a:ln>
                <a:solidFill>
                  <a:srgbClr val="FFFFFF"/>
                </a:solidFill>
                <a:effectLst>
                  <a:outerShdw blurRad="50800" dist="50800" dir="5400000" algn="ctr" rotWithShape="0">
                    <a:srgbClr val="000000"/>
                  </a:outerShdw>
                  <a:reflection blurRad="12700" stA="28000" endPos="45000" dist="1000" dir="5400000" sy="-100000" algn="bl" rotWithShape="0"/>
                </a:effectLst>
                <a:latin typeface="Monotype Corsiva" panose="03010101010201010101" pitchFamily="66" charset="0"/>
              </a:rPr>
              <a:t>All Authority</a:t>
            </a:r>
            <a:endParaRPr lang="en-US" sz="5400" b="1" spc="300" dirty="0">
              <a:ln w="9000" cmpd="sng">
                <a:solidFill>
                  <a:schemeClr val="tx1"/>
                </a:solidFill>
                <a:prstDash val="solid"/>
              </a:ln>
              <a:solidFill>
                <a:srgbClr val="FFFFFF"/>
              </a:solidFill>
              <a:effectLst>
                <a:outerShdw blurRad="50800" dist="50800" dir="5400000" algn="ctr" rotWithShape="0">
                  <a:srgbClr val="FFFFFF"/>
                </a:outerShdw>
                <a:reflection blurRad="12700" stA="28000" endPos="45000" dist="1000" dir="5400000" sy="-100000" algn="bl" rotWithShape="0"/>
              </a:effectLst>
              <a:latin typeface="Monotype Corsiva" panose="03010101010201010101" pitchFamily="66" charset="0"/>
            </a:endParaRPr>
          </a:p>
        </p:txBody>
      </p:sp>
    </p:spTree>
    <p:extLst>
      <p:ext uri="{BB962C8B-B14F-4D97-AF65-F5344CB8AC3E}">
        <p14:creationId xmlns:p14="http://schemas.microsoft.com/office/powerpoint/2010/main" val="111353151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000" fill="hold"/>
                                        <p:tgtEl>
                                          <p:spTgt spid="12"/>
                                        </p:tgtEl>
                                        <p:attrNameLst>
                                          <p:attrName>ppt_w</p:attrName>
                                        </p:attrNameLst>
                                      </p:cBhvr>
                                      <p:tavLst>
                                        <p:tav tm="0">
                                          <p:val>
                                            <p:fltVal val="0"/>
                                          </p:val>
                                        </p:tav>
                                        <p:tav tm="100000">
                                          <p:val>
                                            <p:strVal val="#ppt_w"/>
                                          </p:val>
                                        </p:tav>
                                      </p:tavLst>
                                    </p:anim>
                                    <p:anim calcmode="lin" valueType="num">
                                      <p:cBhvr>
                                        <p:cTn id="16" dur="2000" fill="hold"/>
                                        <p:tgtEl>
                                          <p:spTgt spid="12"/>
                                        </p:tgtEl>
                                        <p:attrNameLst>
                                          <p:attrName>ppt_h</p:attrName>
                                        </p:attrNameLst>
                                      </p:cBhvr>
                                      <p:tavLst>
                                        <p:tav tm="0">
                                          <p:val>
                                            <p:fltVal val="0"/>
                                          </p:val>
                                        </p:tav>
                                        <p:tav tm="100000">
                                          <p:val>
                                            <p:strVal val="#ppt_h"/>
                                          </p:val>
                                        </p:tav>
                                      </p:tavLst>
                                    </p:anim>
                                    <p:anim calcmode="lin" valueType="num">
                                      <p:cBhvr>
                                        <p:cTn id="17" dur="2000" fill="hold"/>
                                        <p:tgtEl>
                                          <p:spTgt spid="12"/>
                                        </p:tgtEl>
                                        <p:attrNameLst>
                                          <p:attrName>style.rotation</p:attrName>
                                        </p:attrNameLst>
                                      </p:cBhvr>
                                      <p:tavLst>
                                        <p:tav tm="0">
                                          <p:val>
                                            <p:fltVal val="90"/>
                                          </p:val>
                                        </p:tav>
                                        <p:tav tm="100000">
                                          <p:val>
                                            <p:fltVal val="0"/>
                                          </p:val>
                                        </p:tav>
                                      </p:tavLst>
                                    </p:anim>
                                    <p:animEffect transition="in" filter="fade">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171220" y="-76200"/>
            <a:ext cx="480157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spc="600" dirty="0" smtClean="0">
                <a:ln w="11430">
                  <a:solidFill>
                    <a:srgbClr val="0070C0"/>
                  </a:solidFill>
                </a:ln>
                <a:solidFill>
                  <a:srgbClr val="FF0000"/>
                </a:solidFill>
                <a:effectLst>
                  <a:outerShdw blurRad="50800" dist="39000" dir="5460000" algn="tl">
                    <a:srgbClr val="000000">
                      <a:alpha val="38000"/>
                    </a:srgbClr>
                  </a:outerShdw>
                </a:effectLst>
                <a:latin typeface="Arial" charset="0"/>
              </a:rPr>
              <a:t>2 John 7-11</a:t>
            </a:r>
            <a:endParaRPr lang="en-US" sz="5400" b="1" spc="600" dirty="0">
              <a:ln w="11430">
                <a:solidFill>
                  <a:srgbClr val="0070C0"/>
                </a:solidFill>
              </a:ln>
              <a:solidFill>
                <a:srgbClr val="FF0000"/>
              </a:solidFill>
              <a:effectLst>
                <a:outerShdw blurRad="50800" dist="39000" dir="5460000" algn="tl">
                  <a:srgbClr val="000000">
                    <a:alpha val="38000"/>
                  </a:srgbClr>
                </a:outerShdw>
              </a:effectLst>
              <a:latin typeface="Arial" charset="0"/>
            </a:endParaRPr>
          </a:p>
        </p:txBody>
      </p:sp>
      <p:sp>
        <p:nvSpPr>
          <p:cNvPr id="3" name="TextBox 2"/>
          <p:cNvSpPr txBox="1"/>
          <p:nvPr/>
        </p:nvSpPr>
        <p:spPr>
          <a:xfrm>
            <a:off x="15240" y="609600"/>
            <a:ext cx="9144000" cy="6571030"/>
          </a:xfrm>
          <a:prstGeom prst="rect">
            <a:avLst/>
          </a:prstGeom>
          <a:noFill/>
        </p:spPr>
        <p:txBody>
          <a:bodyPr wrap="square" rtlCol="0">
            <a:spAutoFit/>
          </a:bodyPr>
          <a:lstStyle/>
          <a:p>
            <a:r>
              <a:rPr lang="en-US" sz="3100" b="1" i="1" baseline="30000" dirty="0" smtClean="0">
                <a:solidFill>
                  <a:srgbClr val="FF0000"/>
                </a:solidFill>
                <a:effectLst>
                  <a:outerShdw blurRad="38100" dist="38100" dir="2700000" algn="tl">
                    <a:srgbClr val="000000">
                      <a:alpha val="43137"/>
                    </a:srgbClr>
                  </a:outerShdw>
                </a:effectLst>
              </a:rPr>
              <a:t>7</a:t>
            </a:r>
            <a:r>
              <a:rPr lang="en-US" sz="3100" b="1" baseline="30000" dirty="0" smtClean="0"/>
              <a:t> </a:t>
            </a:r>
            <a:r>
              <a:rPr lang="en-US" sz="3100" b="1" dirty="0" smtClean="0"/>
              <a:t>For many deceivers have gone out into the world who do not confess Jesus Christ as coming in the flesh. This is a deceiver and an antichrist. </a:t>
            </a:r>
            <a:r>
              <a:rPr lang="en-US" sz="3100" b="1" i="1" baseline="30000" dirty="0" smtClean="0">
                <a:solidFill>
                  <a:srgbClr val="FF0000"/>
                </a:solidFill>
                <a:effectLst>
                  <a:outerShdw blurRad="38100" dist="38100" dir="2700000" algn="tl">
                    <a:srgbClr val="000000">
                      <a:alpha val="43137"/>
                    </a:srgbClr>
                  </a:outerShdw>
                </a:effectLst>
              </a:rPr>
              <a:t>8</a:t>
            </a:r>
            <a:r>
              <a:rPr lang="en-US" sz="3100" b="1" baseline="30000" dirty="0" smtClean="0"/>
              <a:t> </a:t>
            </a:r>
            <a:r>
              <a:rPr lang="en-US" sz="3100" b="1" dirty="0" smtClean="0"/>
              <a:t>Look to yourselves, that we do not lose those things we worked for, but that we may receive a full reward. </a:t>
            </a:r>
            <a:r>
              <a:rPr lang="en-US" sz="3100" b="1" i="1" baseline="30000" dirty="0" smtClean="0">
                <a:solidFill>
                  <a:srgbClr val="FF0000"/>
                </a:solidFill>
                <a:effectLst>
                  <a:outerShdw blurRad="38100" dist="38100" dir="2700000" algn="tl">
                    <a:srgbClr val="000000">
                      <a:alpha val="43137"/>
                    </a:srgbClr>
                  </a:outerShdw>
                </a:effectLst>
              </a:rPr>
              <a:t>9 </a:t>
            </a:r>
            <a:r>
              <a:rPr lang="en-US" sz="3100" b="1" dirty="0" smtClean="0"/>
              <a:t>Whoever transgresses and does not abide in the doctrine of Christ does not have God. He who abides in the doctrine of Christ has both the Father and the Son. </a:t>
            </a:r>
            <a:r>
              <a:rPr lang="en-US" sz="3100" b="1" i="1" baseline="30000" dirty="0" smtClean="0">
                <a:solidFill>
                  <a:srgbClr val="FF0000"/>
                </a:solidFill>
                <a:effectLst>
                  <a:outerShdw blurRad="38100" dist="38100" dir="2700000" algn="tl">
                    <a:srgbClr val="000000">
                      <a:alpha val="43137"/>
                    </a:srgbClr>
                  </a:outerShdw>
                </a:effectLst>
              </a:rPr>
              <a:t>10 </a:t>
            </a:r>
            <a:r>
              <a:rPr lang="en-US" sz="3100" b="1" dirty="0" smtClean="0"/>
              <a:t>If anyone comes to you and does not bring this doctrine, do not receive him into your house nor greet him; </a:t>
            </a:r>
            <a:r>
              <a:rPr lang="en-US" sz="3100" b="1" i="1" baseline="30000" dirty="0" smtClean="0">
                <a:solidFill>
                  <a:srgbClr val="FF0000"/>
                </a:solidFill>
                <a:effectLst>
                  <a:outerShdw blurRad="38100" dist="38100" dir="2700000" algn="tl">
                    <a:srgbClr val="000000">
                      <a:alpha val="43137"/>
                    </a:srgbClr>
                  </a:outerShdw>
                </a:effectLst>
              </a:rPr>
              <a:t>11</a:t>
            </a:r>
            <a:r>
              <a:rPr lang="en-US" sz="3100" b="1" baseline="30000" dirty="0" smtClean="0"/>
              <a:t> </a:t>
            </a:r>
            <a:r>
              <a:rPr lang="en-US" sz="3100" b="1" dirty="0" smtClean="0"/>
              <a:t>for he who greets him shares in his evil deeds.</a:t>
            </a:r>
          </a:p>
          <a:p>
            <a:endParaRPr lang="en-US" dirty="0"/>
          </a:p>
        </p:txBody>
      </p:sp>
    </p:spTree>
    <p:extLst>
      <p:ext uri="{BB962C8B-B14F-4D97-AF65-F5344CB8AC3E}">
        <p14:creationId xmlns:p14="http://schemas.microsoft.com/office/powerpoint/2010/main" val="3001128773"/>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2057732"/>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85" name="AutoShape 33"/>
          <p:cNvSpPr>
            <a:spLocks noChangeArrowheads="1"/>
          </p:cNvSpPr>
          <p:nvPr/>
        </p:nvSpPr>
        <p:spPr bwMode="auto">
          <a:xfrm rot="10800000">
            <a:off x="4038600" y="5105400"/>
            <a:ext cx="1676400" cy="762000"/>
          </a:xfrm>
          <a:prstGeom prst="rightArrow">
            <a:avLst>
              <a:gd name="adj1" fmla="val 50000"/>
              <a:gd name="adj2" fmla="val 55000"/>
            </a:avLst>
          </a:prstGeom>
          <a:gradFill rotWithShape="1">
            <a:gsLst>
              <a:gs pos="0">
                <a:srgbClr val="3366FF"/>
              </a:gs>
              <a:gs pos="50000">
                <a:srgbClr val="DDDDDD"/>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3" name="AutoShape 31"/>
          <p:cNvSpPr>
            <a:spLocks noChangeArrowheads="1"/>
          </p:cNvSpPr>
          <p:nvPr/>
        </p:nvSpPr>
        <p:spPr bwMode="auto">
          <a:xfrm>
            <a:off x="3352800" y="1447800"/>
            <a:ext cx="2743200" cy="838200"/>
          </a:xfrm>
          <a:prstGeom prst="rightArrow">
            <a:avLst>
              <a:gd name="adj1" fmla="val 50000"/>
              <a:gd name="adj2" fmla="val 81818"/>
            </a:avLst>
          </a:prstGeom>
          <a:gradFill rotWithShape="1">
            <a:gsLst>
              <a:gs pos="0">
                <a:srgbClr val="3366FF"/>
              </a:gs>
              <a:gs pos="50000">
                <a:srgbClr val="DDDDDD"/>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84" name="AutoShape 32"/>
          <p:cNvSpPr>
            <a:spLocks noChangeArrowheads="1"/>
          </p:cNvSpPr>
          <p:nvPr/>
        </p:nvSpPr>
        <p:spPr bwMode="auto">
          <a:xfrm rot="16200000">
            <a:off x="6989763" y="3068637"/>
            <a:ext cx="838200" cy="796925"/>
          </a:xfrm>
          <a:prstGeom prst="leftArrow">
            <a:avLst>
              <a:gd name="adj1" fmla="val 50000"/>
              <a:gd name="adj2" fmla="val 26295"/>
            </a:avLst>
          </a:prstGeom>
          <a:gradFill rotWithShape="1">
            <a:gsLst>
              <a:gs pos="0">
                <a:srgbClr val="3366FF"/>
              </a:gs>
              <a:gs pos="50000">
                <a:srgbClr val="DDDDDD"/>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9165" name="Picture 13" descr="hea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3048000" cy="2006600"/>
          </a:xfrm>
          <a:prstGeom prst="rect">
            <a:avLst/>
          </a:prstGeom>
          <a:noFill/>
          <a:extLst>
            <a:ext uri="{909E8E84-426E-40DD-AFC4-6F175D3DCCD1}">
              <a14:hiddenFill xmlns:a14="http://schemas.microsoft.com/office/drawing/2010/main">
                <a:solidFill>
                  <a:srgbClr val="FFFFFF"/>
                </a:solidFill>
              </a14:hiddenFill>
            </a:ext>
          </a:extLst>
        </p:spPr>
      </p:pic>
      <p:pic>
        <p:nvPicPr>
          <p:cNvPr id="49172" name="Picture 20" descr="sermon_on_the_mou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43000"/>
            <a:ext cx="2590800" cy="1963738"/>
          </a:xfrm>
          <a:prstGeom prst="rect">
            <a:avLst/>
          </a:prstGeom>
          <a:noFill/>
          <a:extLst>
            <a:ext uri="{909E8E84-426E-40DD-AFC4-6F175D3DCCD1}">
              <a14:hiddenFill xmlns:a14="http://schemas.microsoft.com/office/drawing/2010/main">
                <a:solidFill>
                  <a:srgbClr val="FFFFFF"/>
                </a:solidFill>
              </a14:hiddenFill>
            </a:ext>
          </a:extLst>
        </p:spPr>
      </p:pic>
      <p:sp>
        <p:nvSpPr>
          <p:cNvPr id="49173" name="Text Box 21"/>
          <p:cNvSpPr txBox="1">
            <a:spLocks noChangeArrowheads="1"/>
          </p:cNvSpPr>
          <p:nvPr/>
        </p:nvSpPr>
        <p:spPr bwMode="auto">
          <a:xfrm>
            <a:off x="3352800" y="1143000"/>
            <a:ext cx="2819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C3300"/>
                  </a:outerShdw>
                </a:effectLst>
              </a14:hiddenEffects>
            </a:ext>
          </a:extLst>
        </p:spPr>
        <p:txBody>
          <a:bodyPr>
            <a:spAutoFit/>
          </a:bodyPr>
          <a:lstStyle/>
          <a:p>
            <a:pPr algn="ctr"/>
            <a:r>
              <a:rPr lang="en-US" altLang="en-US" b="1" dirty="0">
                <a:effectLst>
                  <a:outerShdw blurRad="38100" dist="38100" dir="2700000" algn="tl">
                    <a:srgbClr val="FFFFFF"/>
                  </a:outerShdw>
                </a:effectLst>
              </a:rPr>
              <a:t>Heb 1:1-2</a:t>
            </a:r>
          </a:p>
          <a:p>
            <a:pPr algn="ctr"/>
            <a:r>
              <a:rPr lang="en-US" altLang="en-US" b="1" dirty="0">
                <a:effectLst>
                  <a:outerShdw blurRad="38100" dist="38100" dir="2700000" algn="tl">
                    <a:srgbClr val="FFFFFF"/>
                  </a:outerShdw>
                </a:effectLst>
              </a:rPr>
              <a:t>God, who at various times and in various ways spoke in time past to the fathers by the prophets, has in these last days </a:t>
            </a:r>
            <a:r>
              <a:rPr lang="en-US" altLang="en-US" b="1" u="sng" dirty="0">
                <a:solidFill>
                  <a:srgbClr val="CC3300"/>
                </a:solidFill>
                <a:effectLst>
                  <a:outerShdw blurRad="38100" dist="38100" dir="2700000" algn="tl">
                    <a:srgbClr val="000000"/>
                  </a:outerShdw>
                </a:effectLst>
              </a:rPr>
              <a:t>spoken to us by His Son</a:t>
            </a:r>
            <a:r>
              <a:rPr lang="en-US" altLang="en-US" b="1" dirty="0">
                <a:effectLst>
                  <a:outerShdw blurRad="38100" dist="38100" dir="2700000" algn="tl">
                    <a:srgbClr val="FFFFFF"/>
                  </a:outerShdw>
                </a:effectLst>
              </a:rPr>
              <a:t> . . .</a:t>
            </a:r>
          </a:p>
        </p:txBody>
      </p:sp>
      <p:pic>
        <p:nvPicPr>
          <p:cNvPr id="49176" name="Picture 24" descr="holy_spirit1-7681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886200"/>
            <a:ext cx="3048000" cy="2368550"/>
          </a:xfrm>
          <a:prstGeom prst="rect">
            <a:avLst/>
          </a:prstGeom>
          <a:noFill/>
          <a:extLst>
            <a:ext uri="{909E8E84-426E-40DD-AFC4-6F175D3DCCD1}">
              <a14:hiddenFill xmlns:a14="http://schemas.microsoft.com/office/drawing/2010/main">
                <a:solidFill>
                  <a:srgbClr val="FFFFFF"/>
                </a:solidFill>
              </a14:hiddenFill>
            </a:ext>
          </a:extLst>
        </p:spPr>
      </p:pic>
      <p:sp>
        <p:nvSpPr>
          <p:cNvPr id="49177" name="Text Box 25"/>
          <p:cNvSpPr txBox="1">
            <a:spLocks noChangeArrowheads="1"/>
          </p:cNvSpPr>
          <p:nvPr/>
        </p:nvSpPr>
        <p:spPr bwMode="auto">
          <a:xfrm>
            <a:off x="5638800" y="3886200"/>
            <a:ext cx="3048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effectLst>
                  <a:outerShdw blurRad="38100" dist="38100" dir="2700000" algn="tl">
                    <a:srgbClr val="FFFFFF"/>
                  </a:outerShdw>
                </a:effectLst>
              </a:rPr>
              <a:t>John 14:26</a:t>
            </a:r>
          </a:p>
          <a:p>
            <a:pPr algn="ctr"/>
            <a:r>
              <a:rPr lang="en-US" altLang="en-US" b="1">
                <a:effectLst>
                  <a:outerShdw blurRad="38100" dist="38100" dir="2700000" algn="tl">
                    <a:srgbClr val="FFFFFF"/>
                  </a:outerShdw>
                </a:effectLst>
              </a:rPr>
              <a:t>But the Helper, the Holy Spirit, whom the Father will send in My name, </a:t>
            </a:r>
            <a:r>
              <a:rPr lang="en-US" altLang="en-US" b="1" u="sng">
                <a:solidFill>
                  <a:srgbClr val="0000CC"/>
                </a:solidFill>
                <a:effectLst>
                  <a:outerShdw blurRad="38100" dist="38100" dir="2700000" algn="tl">
                    <a:srgbClr val="000000"/>
                  </a:outerShdw>
                </a:effectLst>
              </a:rPr>
              <a:t>He will teach you all things, and bring to your remembrance all things that I said to you</a:t>
            </a:r>
            <a:r>
              <a:rPr lang="en-US" altLang="en-US" b="1">
                <a:effectLst>
                  <a:outerShdw blurRad="38100" dist="38100" dir="2700000" algn="tl">
                    <a:srgbClr val="FFFFFF"/>
                  </a:outerShdw>
                </a:effectLst>
              </a:rPr>
              <a:t>.</a:t>
            </a:r>
          </a:p>
        </p:txBody>
      </p:sp>
      <p:graphicFrame>
        <p:nvGraphicFramePr>
          <p:cNvPr id="49202" name="Group 50"/>
          <p:cNvGraphicFramePr>
            <a:graphicFrameLocks noGrp="1"/>
          </p:cNvGraphicFramePr>
          <p:nvPr/>
        </p:nvGraphicFramePr>
        <p:xfrm>
          <a:off x="457200" y="3962400"/>
          <a:ext cx="3581400" cy="2407920"/>
        </p:xfrm>
        <a:graphic>
          <a:graphicData uri="http://schemas.openxmlformats.org/drawingml/2006/table">
            <a:tbl>
              <a:tblPr/>
              <a:tblGrid>
                <a:gridCol w="1790700"/>
                <a:gridCol w="1790700"/>
              </a:tblGrid>
              <a:tr h="609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rgbClr val="0000CC"/>
                          </a:solidFill>
                          <a:effectLst>
                            <a:outerShdw blurRad="38100" dist="38100" dir="2700000" algn="tl">
                              <a:srgbClr val="000000"/>
                            </a:outerShdw>
                          </a:effectLst>
                          <a:latin typeface="Arial" panose="020B0604020202020204" pitchFamily="34" charset="0"/>
                        </a:rPr>
                        <a:t>SPOKEN INSPIRATION</a:t>
                      </a:r>
                    </a:p>
                  </a:txBody>
                  <a:tcP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rgbClr val="0000CC"/>
                          </a:solidFill>
                          <a:effectLst>
                            <a:outerShdw blurRad="38100" dist="38100" dir="2700000" algn="tl">
                              <a:srgbClr val="000000"/>
                            </a:outerShdw>
                          </a:effectLst>
                          <a:latin typeface="Arial" panose="020B0604020202020204" pitchFamily="34" charset="0"/>
                        </a:rPr>
                        <a:t>WRITTEN INSPIRATION</a:t>
                      </a:r>
                    </a:p>
                  </a:txBody>
                  <a:tcP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DDDDDD"/>
                    </a:solidFill>
                  </a:tcPr>
                </a:tc>
              </a:tr>
              <a:tr h="914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1"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“Holy men of God </a:t>
                      </a:r>
                      <a:r>
                        <a:rPr kumimoji="0" lang="en-US" altLang="en-US" sz="1600" b="1" i="1" u="sng" strike="noStrike" cap="none" normalizeH="0" baseline="0" smtClean="0">
                          <a:ln>
                            <a:noFill/>
                          </a:ln>
                          <a:solidFill>
                            <a:srgbClr val="D52D2D"/>
                          </a:solidFill>
                          <a:effectLst>
                            <a:outerShdw blurRad="38100" dist="38100" dir="2700000" algn="tl">
                              <a:srgbClr val="000000"/>
                            </a:outerShdw>
                          </a:effectLst>
                          <a:latin typeface="Arial" panose="020B0604020202020204" pitchFamily="34" charset="0"/>
                        </a:rPr>
                        <a:t>spoke</a:t>
                      </a:r>
                      <a:r>
                        <a:rPr kumimoji="0" lang="en-US" altLang="en-US" sz="1600" b="1" i="1"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 as they were moved by the Holy Spirit”</a:t>
                      </a:r>
                      <a:r>
                        <a:rPr kumimoji="0" lang="en-US" altLang="en-US" sz="1600" b="1"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rPr>
                        <a:t> (2 Peter 1:21)</a:t>
                      </a:r>
                    </a:p>
                  </a:txBody>
                  <a:tcP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blipFill dpi="0" rotWithShape="1">
                      <a:blip r:embed="rId6"/>
                      <a:srcRect/>
                      <a:stretch>
                        <a:fillRect/>
                      </a:stretch>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1" u="none" strike="noStrike" cap="none" normalizeH="0" baseline="0" smtClean="0">
                          <a:ln>
                            <a:noFill/>
                          </a:ln>
                          <a:solidFill>
                            <a:schemeClr val="folHlink"/>
                          </a:solidFill>
                          <a:effectLst>
                            <a:outerShdw blurRad="38100" dist="38100" dir="2700000" algn="tl">
                              <a:srgbClr val="000000"/>
                            </a:outerShdw>
                          </a:effectLst>
                          <a:latin typeface="Arial" panose="020B0604020202020204" pitchFamily="34" charset="0"/>
                        </a:rPr>
                        <a:t>“By revelation . . . I have . . . </a:t>
                      </a:r>
                      <a:r>
                        <a:rPr kumimoji="0" lang="en-US" altLang="en-US" sz="1600" b="1" i="1" u="sng" strike="noStrike" cap="none" normalizeH="0" baseline="0" smtClean="0">
                          <a:ln>
                            <a:noFill/>
                          </a:ln>
                          <a:solidFill>
                            <a:srgbClr val="D52D2D"/>
                          </a:solidFill>
                          <a:effectLst>
                            <a:outerShdw blurRad="38100" dist="38100" dir="2700000" algn="tl">
                              <a:srgbClr val="000000"/>
                            </a:outerShdw>
                          </a:effectLst>
                          <a:latin typeface="Arial" panose="020B0604020202020204" pitchFamily="34" charset="0"/>
                        </a:rPr>
                        <a:t>written</a:t>
                      </a:r>
                      <a:r>
                        <a:rPr kumimoji="0" lang="en-US" altLang="en-US" sz="1600" b="1" i="1" u="none" strike="noStrike" cap="none" normalizeH="0" baseline="0" smtClean="0">
                          <a:ln>
                            <a:noFill/>
                          </a:ln>
                          <a:solidFill>
                            <a:schemeClr val="folHlink"/>
                          </a:solidFill>
                          <a:effectLst>
                            <a:outerShdw blurRad="38100" dist="38100" dir="2700000" algn="tl">
                              <a:srgbClr val="000000"/>
                            </a:outerShdw>
                          </a:effectLst>
                          <a:latin typeface="Arial" panose="020B0604020202020204" pitchFamily="34" charset="0"/>
                        </a:rPr>
                        <a:t> . . . when you read you may understand . . .”</a:t>
                      </a:r>
                      <a:r>
                        <a:rPr kumimoji="0" lang="en-US" altLang="en-US" sz="1600" b="1" i="0" u="none" strike="noStrike" cap="none" normalizeH="0" baseline="0" smtClean="0">
                          <a:ln>
                            <a:noFill/>
                          </a:ln>
                          <a:solidFill>
                            <a:schemeClr val="folHlink"/>
                          </a:solidFill>
                          <a:effectLst>
                            <a:outerShdw blurRad="38100" dist="38100" dir="2700000" algn="tl">
                              <a:srgbClr val="000000"/>
                            </a:outerShdw>
                          </a:effectLst>
                          <a:latin typeface="Arial" panose="020B0604020202020204" pitchFamily="34" charset="0"/>
                        </a:rPr>
                        <a:t> (Ephesians 3:3-4)</a:t>
                      </a:r>
                    </a:p>
                  </a:txBody>
                  <a:tcPr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blipFill dpi="0" rotWithShape="1">
                      <a:blip r:embed="rId7"/>
                      <a:srcRect/>
                      <a:stretch>
                        <a:fillRect/>
                      </a:stretch>
                    </a:blipFill>
                  </a:tcPr>
                </a:tc>
              </a:tr>
            </a:tbl>
          </a:graphicData>
        </a:graphic>
      </p:graphicFrame>
      <p:sp>
        <p:nvSpPr>
          <p:cNvPr id="24" name="WordArt 4" descr="White marble"/>
          <p:cNvSpPr>
            <a:spLocks noChangeArrowheads="1" noChangeShapeType="1" noTextEdit="1"/>
          </p:cNvSpPr>
          <p:nvPr/>
        </p:nvSpPr>
        <p:spPr bwMode="auto">
          <a:xfrm>
            <a:off x="533400" y="363538"/>
            <a:ext cx="8077200" cy="77001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How God Speaks to Mankind Today</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9165"/>
                                        </p:tgtEl>
                                        <p:attrNameLst>
                                          <p:attrName>style.visibility</p:attrName>
                                        </p:attrNameLst>
                                      </p:cBhvr>
                                      <p:to>
                                        <p:strVal val="visible"/>
                                      </p:to>
                                    </p:set>
                                    <p:animEffect transition="in" filter="fade">
                                      <p:cBhvr>
                                        <p:cTn id="7" dur="2000"/>
                                        <p:tgtEl>
                                          <p:spTgt spid="49165"/>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9183"/>
                                        </p:tgtEl>
                                        <p:attrNameLst>
                                          <p:attrName>style.visibility</p:attrName>
                                        </p:attrNameLst>
                                      </p:cBhvr>
                                      <p:to>
                                        <p:strVal val="visible"/>
                                      </p:to>
                                    </p:set>
                                    <p:animEffect transition="in" filter="wipe(left)">
                                      <p:cBhvr>
                                        <p:cTn id="11" dur="2000"/>
                                        <p:tgtEl>
                                          <p:spTgt spid="49183"/>
                                        </p:tgtEl>
                                      </p:cBhvr>
                                    </p:animEffect>
                                  </p:childTnLst>
                                </p:cTn>
                              </p:par>
                              <p:par>
                                <p:cTn id="12" presetID="10" presetClass="entr" presetSubtype="0" fill="hold" nodeType="withEffect">
                                  <p:stCondLst>
                                    <p:cond delay="0"/>
                                  </p:stCondLst>
                                  <p:childTnLst>
                                    <p:set>
                                      <p:cBhvr>
                                        <p:cTn id="13" dur="1" fill="hold">
                                          <p:stCondLst>
                                            <p:cond delay="0"/>
                                          </p:stCondLst>
                                        </p:cTn>
                                        <p:tgtEl>
                                          <p:spTgt spid="49172"/>
                                        </p:tgtEl>
                                        <p:attrNameLst>
                                          <p:attrName>style.visibility</p:attrName>
                                        </p:attrNameLst>
                                      </p:cBhvr>
                                      <p:to>
                                        <p:strVal val="visible"/>
                                      </p:to>
                                    </p:set>
                                    <p:animEffect transition="in" filter="fade">
                                      <p:cBhvr>
                                        <p:cTn id="14" dur="2000"/>
                                        <p:tgtEl>
                                          <p:spTgt spid="49172"/>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9173"/>
                                        </p:tgtEl>
                                        <p:attrNameLst>
                                          <p:attrName>style.visibility</p:attrName>
                                        </p:attrNameLst>
                                      </p:cBhvr>
                                      <p:to>
                                        <p:strVal val="visible"/>
                                      </p:to>
                                    </p:set>
                                    <p:animEffect transition="in" filter="fade">
                                      <p:cBhvr>
                                        <p:cTn id="17" dur="2000"/>
                                        <p:tgtEl>
                                          <p:spTgt spid="49173"/>
                                        </p:tgtEl>
                                      </p:cBhvr>
                                    </p:animEffect>
                                  </p:childTnLst>
                                </p:cTn>
                              </p:par>
                            </p:childTnLst>
                          </p:cTn>
                        </p:par>
                        <p:par>
                          <p:cTn id="18" fill="hold" nodeType="afterGroup">
                            <p:stCondLst>
                              <p:cond delay="4000"/>
                            </p:stCondLst>
                            <p:childTnLst>
                              <p:par>
                                <p:cTn id="19" presetID="22" presetClass="entr" presetSubtype="1" fill="hold" grpId="0" nodeType="afterEffect">
                                  <p:stCondLst>
                                    <p:cond delay="0"/>
                                  </p:stCondLst>
                                  <p:childTnLst>
                                    <p:set>
                                      <p:cBhvr>
                                        <p:cTn id="20" dur="1" fill="hold">
                                          <p:stCondLst>
                                            <p:cond delay="0"/>
                                          </p:stCondLst>
                                        </p:cTn>
                                        <p:tgtEl>
                                          <p:spTgt spid="49184"/>
                                        </p:tgtEl>
                                        <p:attrNameLst>
                                          <p:attrName>style.visibility</p:attrName>
                                        </p:attrNameLst>
                                      </p:cBhvr>
                                      <p:to>
                                        <p:strVal val="visible"/>
                                      </p:to>
                                    </p:set>
                                    <p:animEffect transition="in" filter="wipe(up)">
                                      <p:cBhvr>
                                        <p:cTn id="21" dur="2000"/>
                                        <p:tgtEl>
                                          <p:spTgt spid="49184"/>
                                        </p:tgtEl>
                                      </p:cBhvr>
                                    </p:animEffect>
                                  </p:childTnLst>
                                </p:cTn>
                              </p:par>
                            </p:childTnLst>
                          </p:cTn>
                        </p:par>
                        <p:par>
                          <p:cTn id="22" fill="hold" nodeType="afterGroup">
                            <p:stCondLst>
                              <p:cond delay="6000"/>
                            </p:stCondLst>
                            <p:childTnLst>
                              <p:par>
                                <p:cTn id="23" presetID="10" presetClass="entr" presetSubtype="0" fill="hold" nodeType="afterEffect">
                                  <p:stCondLst>
                                    <p:cond delay="0"/>
                                  </p:stCondLst>
                                  <p:childTnLst>
                                    <p:set>
                                      <p:cBhvr>
                                        <p:cTn id="24" dur="1" fill="hold">
                                          <p:stCondLst>
                                            <p:cond delay="0"/>
                                          </p:stCondLst>
                                        </p:cTn>
                                        <p:tgtEl>
                                          <p:spTgt spid="49176"/>
                                        </p:tgtEl>
                                        <p:attrNameLst>
                                          <p:attrName>style.visibility</p:attrName>
                                        </p:attrNameLst>
                                      </p:cBhvr>
                                      <p:to>
                                        <p:strVal val="visible"/>
                                      </p:to>
                                    </p:set>
                                    <p:animEffect transition="in" filter="fade">
                                      <p:cBhvr>
                                        <p:cTn id="25" dur="2000"/>
                                        <p:tgtEl>
                                          <p:spTgt spid="491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177"/>
                                        </p:tgtEl>
                                        <p:attrNameLst>
                                          <p:attrName>style.visibility</p:attrName>
                                        </p:attrNameLst>
                                      </p:cBhvr>
                                      <p:to>
                                        <p:strVal val="visible"/>
                                      </p:to>
                                    </p:set>
                                    <p:animEffect transition="in" filter="fade">
                                      <p:cBhvr>
                                        <p:cTn id="28" dur="2000"/>
                                        <p:tgtEl>
                                          <p:spTgt spid="49177"/>
                                        </p:tgtEl>
                                      </p:cBhvr>
                                    </p:animEffect>
                                  </p:childTnLst>
                                </p:cTn>
                              </p:par>
                            </p:childTnLst>
                          </p:cTn>
                        </p:par>
                        <p:par>
                          <p:cTn id="29" fill="hold" nodeType="afterGroup">
                            <p:stCondLst>
                              <p:cond delay="8000"/>
                            </p:stCondLst>
                            <p:childTnLst>
                              <p:par>
                                <p:cTn id="30" presetID="22" presetClass="entr" presetSubtype="2" fill="hold" grpId="0" nodeType="afterEffect">
                                  <p:stCondLst>
                                    <p:cond delay="0"/>
                                  </p:stCondLst>
                                  <p:childTnLst>
                                    <p:set>
                                      <p:cBhvr>
                                        <p:cTn id="31" dur="1" fill="hold">
                                          <p:stCondLst>
                                            <p:cond delay="0"/>
                                          </p:stCondLst>
                                        </p:cTn>
                                        <p:tgtEl>
                                          <p:spTgt spid="49185"/>
                                        </p:tgtEl>
                                        <p:attrNameLst>
                                          <p:attrName>style.visibility</p:attrName>
                                        </p:attrNameLst>
                                      </p:cBhvr>
                                      <p:to>
                                        <p:strVal val="visible"/>
                                      </p:to>
                                    </p:set>
                                    <p:animEffect transition="in" filter="wipe(right)">
                                      <p:cBhvr>
                                        <p:cTn id="32" dur="2000"/>
                                        <p:tgtEl>
                                          <p:spTgt spid="49185"/>
                                        </p:tgtEl>
                                      </p:cBhvr>
                                    </p:animEffect>
                                  </p:childTnLst>
                                </p:cTn>
                              </p:par>
                            </p:childTnLst>
                          </p:cTn>
                        </p:par>
                        <p:par>
                          <p:cTn id="33" fill="hold" nodeType="afterGroup">
                            <p:stCondLst>
                              <p:cond delay="10000"/>
                            </p:stCondLst>
                            <p:childTnLst>
                              <p:par>
                                <p:cTn id="34" presetID="10" presetClass="entr" presetSubtype="0" fill="hold" nodeType="afterEffect">
                                  <p:stCondLst>
                                    <p:cond delay="0"/>
                                  </p:stCondLst>
                                  <p:childTnLst>
                                    <p:set>
                                      <p:cBhvr>
                                        <p:cTn id="35" dur="1" fill="hold">
                                          <p:stCondLst>
                                            <p:cond delay="0"/>
                                          </p:stCondLst>
                                        </p:cTn>
                                        <p:tgtEl>
                                          <p:spTgt spid="49202"/>
                                        </p:tgtEl>
                                        <p:attrNameLst>
                                          <p:attrName>style.visibility</p:attrName>
                                        </p:attrNameLst>
                                      </p:cBhvr>
                                      <p:to>
                                        <p:strVal val="visible"/>
                                      </p:to>
                                    </p:set>
                                    <p:animEffect transition="in" filter="fade">
                                      <p:cBhvr>
                                        <p:cTn id="36" dur="2000"/>
                                        <p:tgtEl>
                                          <p:spTgt spid="49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5" grpId="0" animBg="1"/>
      <p:bldP spid="49183" grpId="0" animBg="1"/>
      <p:bldP spid="49184" grpId="0" animBg="1"/>
      <p:bldP spid="49173" grpId="1"/>
      <p:bldP spid="491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39" name="Picture 35" descr="writing-question-mar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0"/>
            <a:ext cx="2857500" cy="2505075"/>
          </a:xfrm>
          <a:prstGeom prst="rect">
            <a:avLst/>
          </a:prstGeom>
          <a:noFill/>
          <a:extLst>
            <a:ext uri="{909E8E84-426E-40DD-AFC4-6F175D3DCCD1}">
              <a14:hiddenFill xmlns:a14="http://schemas.microsoft.com/office/drawing/2010/main">
                <a:solidFill>
                  <a:srgbClr val="FFFFFF"/>
                </a:solidFill>
              </a14:hiddenFill>
            </a:ext>
          </a:extLst>
        </p:spPr>
      </p:pic>
      <p:sp>
        <p:nvSpPr>
          <p:cNvPr id="47141" name="WordArt 37"/>
          <p:cNvSpPr>
            <a:spLocks noChangeArrowheads="1" noChangeShapeType="1" noTextEdit="1"/>
          </p:cNvSpPr>
          <p:nvPr/>
        </p:nvSpPr>
        <p:spPr bwMode="auto">
          <a:xfrm>
            <a:off x="685800" y="914400"/>
            <a:ext cx="5410200" cy="8382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b="1" kern="10" dirty="0">
                <a:solidFill>
                  <a:srgbClr val="E44252"/>
                </a:solidFill>
                <a:latin typeface="Comic Sans MS" panose="030F0702030302020204" pitchFamily="66" charset="0"/>
              </a:rPr>
              <a:t>Can the Bible be understood</a:t>
            </a:r>
          </a:p>
        </p:txBody>
      </p:sp>
      <p:sp>
        <p:nvSpPr>
          <p:cNvPr id="47142" name="Line 38"/>
          <p:cNvSpPr>
            <a:spLocks noChangeShapeType="1"/>
          </p:cNvSpPr>
          <p:nvPr/>
        </p:nvSpPr>
        <p:spPr bwMode="auto">
          <a:xfrm>
            <a:off x="685800" y="1828800"/>
            <a:ext cx="5943600" cy="0"/>
          </a:xfrm>
          <a:prstGeom prst="line">
            <a:avLst/>
          </a:prstGeom>
          <a:noFill/>
          <a:ln w="57150">
            <a:solidFill>
              <a:srgbClr val="E442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7" name="Text Box 43"/>
          <p:cNvSpPr txBox="1">
            <a:spLocks noChangeArrowheads="1"/>
          </p:cNvSpPr>
          <p:nvPr/>
        </p:nvSpPr>
        <p:spPr bwMode="auto">
          <a:xfrm>
            <a:off x="304800" y="2603480"/>
            <a:ext cx="8534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E44252"/>
              </a:buClr>
              <a:buSzPct val="175000"/>
            </a:pPr>
            <a:r>
              <a:rPr lang="en-US" altLang="en-US" sz="2400" b="1" dirty="0">
                <a:effectLst>
                  <a:outerShdw blurRad="38100" dist="38100" dir="2700000" algn="tl">
                    <a:srgbClr val="FFFFFF"/>
                  </a:outerShdw>
                </a:effectLst>
              </a:rPr>
              <a:t> </a:t>
            </a:r>
            <a:r>
              <a:rPr lang="en-US" altLang="en-US" sz="2400" b="1" dirty="0" smtClean="0">
                <a:effectLst>
                  <a:outerShdw blurRad="38100" dist="38100" dir="2700000" algn="tl">
                    <a:srgbClr val="FFFFFF"/>
                  </a:outerShdw>
                </a:effectLst>
              </a:rPr>
              <a:t>“No, because you </a:t>
            </a:r>
            <a:r>
              <a:rPr lang="en-US" altLang="en-US" sz="2400" b="1" dirty="0">
                <a:effectLst>
                  <a:outerShdw blurRad="38100" dist="38100" dir="2700000" algn="tl">
                    <a:srgbClr val="FFFFFF"/>
                  </a:outerShdw>
                </a:effectLst>
              </a:rPr>
              <a:t>can prove anything by the Bible!”</a:t>
            </a:r>
          </a:p>
          <a:p>
            <a:pPr>
              <a:spcBef>
                <a:spcPct val="50000"/>
              </a:spcBef>
              <a:buClr>
                <a:srgbClr val="E44252"/>
              </a:buClr>
              <a:buSzPct val="175000"/>
            </a:pPr>
            <a:r>
              <a:rPr lang="en-US" altLang="en-US" sz="2400" b="1" dirty="0">
                <a:effectLst>
                  <a:outerShdw blurRad="38100" dist="38100" dir="2700000" algn="tl">
                    <a:srgbClr val="FFFFFF"/>
                  </a:outerShdw>
                </a:effectLst>
              </a:rPr>
              <a:t> </a:t>
            </a:r>
            <a:r>
              <a:rPr lang="en-US" altLang="en-US" sz="2400" b="1" dirty="0" smtClean="0">
                <a:effectLst>
                  <a:outerShdw blurRad="38100" dist="38100" dir="2700000" algn="tl">
                    <a:srgbClr val="FFFFFF"/>
                  </a:outerShdw>
                </a:effectLst>
              </a:rPr>
              <a:t>“No, because the </a:t>
            </a:r>
            <a:r>
              <a:rPr lang="en-US" altLang="en-US" sz="2400" b="1" dirty="0">
                <a:effectLst>
                  <a:outerShdw blurRad="38100" dist="38100" dir="2700000" algn="tl">
                    <a:srgbClr val="FFFFFF"/>
                  </a:outerShdw>
                </a:effectLst>
              </a:rPr>
              <a:t>Bible contains contradictions!”</a:t>
            </a:r>
          </a:p>
          <a:p>
            <a:pPr defTabSz="285750">
              <a:spcBef>
                <a:spcPct val="50000"/>
              </a:spcBef>
              <a:buClr>
                <a:srgbClr val="E44252"/>
              </a:buClr>
              <a:buSzPct val="175000"/>
            </a:pPr>
            <a:r>
              <a:rPr lang="en-US" altLang="en-US" sz="2400" b="1" dirty="0">
                <a:effectLst>
                  <a:outerShdw blurRad="38100" dist="38100" dir="2700000" algn="tl">
                    <a:srgbClr val="FFFFFF"/>
                  </a:outerShdw>
                </a:effectLst>
              </a:rPr>
              <a:t> </a:t>
            </a:r>
            <a:r>
              <a:rPr lang="en-US" altLang="en-US" sz="2400" b="1" dirty="0" smtClean="0">
                <a:effectLst>
                  <a:outerShdw blurRad="38100" dist="38100" dir="2700000" algn="tl">
                    <a:srgbClr val="FFFFFF"/>
                  </a:outerShdw>
                </a:effectLst>
              </a:rPr>
              <a:t>“Not alike, because the </a:t>
            </a:r>
            <a:r>
              <a:rPr lang="en-US" altLang="en-US" sz="2400" b="1" dirty="0">
                <a:effectLst>
                  <a:outerShdw blurRad="38100" dist="38100" dir="2700000" algn="tl">
                    <a:srgbClr val="FFFFFF"/>
                  </a:outerShdw>
                </a:effectLst>
              </a:rPr>
              <a:t>Bible says one thing to you and </a:t>
            </a:r>
            <a:r>
              <a:rPr lang="en-US" altLang="en-US" sz="2400" b="1" dirty="0" smtClean="0">
                <a:effectLst>
                  <a:outerShdw blurRad="38100" dist="38100" dir="2700000" algn="tl">
                    <a:srgbClr val="FFFFFF"/>
                  </a:outerShdw>
                </a:effectLst>
              </a:rPr>
              <a:t>	another </a:t>
            </a:r>
            <a:r>
              <a:rPr lang="en-US" altLang="en-US" sz="2400" b="1" dirty="0">
                <a:effectLst>
                  <a:outerShdw blurRad="38100" dist="38100" dir="2700000" algn="tl">
                    <a:srgbClr val="FFFFFF"/>
                  </a:outerShdw>
                </a:effectLst>
              </a:rPr>
              <a:t>to me.”</a:t>
            </a:r>
          </a:p>
          <a:p>
            <a:pPr>
              <a:spcBef>
                <a:spcPct val="50000"/>
              </a:spcBef>
              <a:buClr>
                <a:srgbClr val="E44252"/>
              </a:buClr>
              <a:buSzPct val="175000"/>
            </a:pPr>
            <a:r>
              <a:rPr lang="en-US" altLang="en-US" sz="2400" b="1" dirty="0">
                <a:effectLst>
                  <a:outerShdw blurRad="38100" dist="38100" dir="2700000" algn="tl">
                    <a:srgbClr val="FFFFFF"/>
                  </a:outerShdw>
                </a:effectLst>
              </a:rPr>
              <a:t> </a:t>
            </a:r>
            <a:r>
              <a:rPr lang="en-US" altLang="en-US" sz="2400" b="1" dirty="0" smtClean="0">
                <a:effectLst>
                  <a:outerShdw blurRad="38100" dist="38100" dir="2700000" algn="tl">
                    <a:srgbClr val="FFFFFF"/>
                  </a:outerShdw>
                </a:effectLst>
              </a:rPr>
              <a:t>“No, because it </a:t>
            </a:r>
            <a:r>
              <a:rPr lang="en-US" altLang="en-US" sz="2400" b="1" dirty="0">
                <a:effectLst>
                  <a:outerShdw blurRad="38100" dist="38100" dir="2700000" algn="tl">
                    <a:srgbClr val="FFFFFF"/>
                  </a:outerShdw>
                </a:effectLst>
              </a:rPr>
              <a:t>all depends on how you look at it.”</a:t>
            </a:r>
          </a:p>
          <a:p>
            <a:pPr defTabSz="285750">
              <a:spcBef>
                <a:spcPct val="50000"/>
              </a:spcBef>
              <a:buClr>
                <a:srgbClr val="E44252"/>
              </a:buClr>
              <a:buSzPct val="175000"/>
            </a:pPr>
            <a:r>
              <a:rPr lang="en-US" altLang="en-US" sz="2400" b="1" dirty="0">
                <a:effectLst>
                  <a:outerShdw blurRad="38100" dist="38100" dir="2700000" algn="tl">
                    <a:srgbClr val="FFFFFF"/>
                  </a:outerShdw>
                </a:effectLst>
              </a:rPr>
              <a:t> </a:t>
            </a:r>
            <a:r>
              <a:rPr lang="en-US" altLang="en-US" sz="2400" b="1" dirty="0" smtClean="0">
                <a:effectLst>
                  <a:outerShdw blurRad="38100" dist="38100" dir="2700000" algn="tl">
                    <a:srgbClr val="FFFFFF"/>
                  </a:outerShdw>
                </a:effectLst>
              </a:rPr>
              <a:t>“No, because it would be egotistical </a:t>
            </a:r>
            <a:r>
              <a:rPr lang="en-US" altLang="en-US" sz="2400" b="1" dirty="0">
                <a:effectLst>
                  <a:outerShdw blurRad="38100" dist="38100" dir="2700000" algn="tl">
                    <a:srgbClr val="FFFFFF"/>
                  </a:outerShdw>
                </a:effectLst>
              </a:rPr>
              <a:t>to say we can </a:t>
            </a:r>
            <a:r>
              <a:rPr lang="en-US" altLang="en-US" sz="2400" b="1" dirty="0" smtClean="0">
                <a:effectLst>
                  <a:outerShdw blurRad="38100" dist="38100" dir="2700000" algn="tl">
                    <a:srgbClr val="FFFFFF"/>
                  </a:outerShdw>
                </a:effectLst>
              </a:rPr>
              <a:t>	understand </a:t>
            </a:r>
            <a:r>
              <a:rPr lang="en-US" altLang="en-US" sz="2400" b="1" dirty="0">
                <a:effectLst>
                  <a:outerShdw blurRad="38100" dist="38100" dir="2700000" algn="tl">
                    <a:srgbClr val="FFFFFF"/>
                  </a:outerShdw>
                </a:effectLst>
              </a:rPr>
              <a:t>the Bible.”</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7147">
                                            <p:txEl>
                                              <p:pRg st="0" end="0"/>
                                            </p:txEl>
                                          </p:spTgt>
                                        </p:tgtEl>
                                        <p:attrNameLst>
                                          <p:attrName>style.visibility</p:attrName>
                                        </p:attrNameLst>
                                      </p:cBhvr>
                                      <p:to>
                                        <p:strVal val="visible"/>
                                      </p:to>
                                    </p:set>
                                    <p:animEffect transition="in" filter="randombar(vertical)">
                                      <p:cBhvr>
                                        <p:cTn id="7" dur="2000"/>
                                        <p:tgtEl>
                                          <p:spTgt spid="47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147">
                                            <p:txEl>
                                              <p:pRg st="1" end="1"/>
                                            </p:txEl>
                                          </p:spTgt>
                                        </p:tgtEl>
                                        <p:attrNameLst>
                                          <p:attrName>style.visibility</p:attrName>
                                        </p:attrNameLst>
                                      </p:cBhvr>
                                      <p:to>
                                        <p:strVal val="visible"/>
                                      </p:to>
                                    </p:set>
                                    <p:animEffect transition="in" filter="randombar(horizontal)">
                                      <p:cBhvr>
                                        <p:cTn id="12" dur="2000"/>
                                        <p:tgtEl>
                                          <p:spTgt spid="47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7147">
                                            <p:txEl>
                                              <p:pRg st="2" end="2"/>
                                            </p:txEl>
                                          </p:spTgt>
                                        </p:tgtEl>
                                        <p:attrNameLst>
                                          <p:attrName>style.visibility</p:attrName>
                                        </p:attrNameLst>
                                      </p:cBhvr>
                                      <p:to>
                                        <p:strVal val="visible"/>
                                      </p:to>
                                    </p:set>
                                    <p:animEffect transition="in" filter="randombar(vertical)">
                                      <p:cBhvr>
                                        <p:cTn id="17" dur="2000"/>
                                        <p:tgtEl>
                                          <p:spTgt spid="47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7147">
                                            <p:txEl>
                                              <p:pRg st="3" end="3"/>
                                            </p:txEl>
                                          </p:spTgt>
                                        </p:tgtEl>
                                        <p:attrNameLst>
                                          <p:attrName>style.visibility</p:attrName>
                                        </p:attrNameLst>
                                      </p:cBhvr>
                                      <p:to>
                                        <p:strVal val="visible"/>
                                      </p:to>
                                    </p:set>
                                    <p:animEffect transition="in" filter="randombar(horizontal)">
                                      <p:cBhvr>
                                        <p:cTn id="22" dur="2000"/>
                                        <p:tgtEl>
                                          <p:spTgt spid="47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47147">
                                            <p:txEl>
                                              <p:pRg st="4" end="4"/>
                                            </p:txEl>
                                          </p:spTgt>
                                        </p:tgtEl>
                                        <p:attrNameLst>
                                          <p:attrName>style.visibility</p:attrName>
                                        </p:attrNameLst>
                                      </p:cBhvr>
                                      <p:to>
                                        <p:strVal val="visible"/>
                                      </p:to>
                                    </p:set>
                                    <p:animEffect transition="in" filter="randombar(vertical)">
                                      <p:cBhvr>
                                        <p:cTn id="27" dur="2000"/>
                                        <p:tgtEl>
                                          <p:spTgt spid="47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7"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writing-question-mar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0"/>
            <a:ext cx="2857500" cy="2505075"/>
          </a:xfrm>
          <a:prstGeom prst="rect">
            <a:avLst/>
          </a:prstGeom>
          <a:noFill/>
          <a:extLst>
            <a:ext uri="{909E8E84-426E-40DD-AFC4-6F175D3DCCD1}">
              <a14:hiddenFill xmlns:a14="http://schemas.microsoft.com/office/drawing/2010/main">
                <a:solidFill>
                  <a:srgbClr val="FFFFFF"/>
                </a:solidFill>
              </a14:hiddenFill>
            </a:ext>
          </a:extLst>
        </p:spPr>
      </p:pic>
      <p:sp>
        <p:nvSpPr>
          <p:cNvPr id="57347" name="WordArt 3"/>
          <p:cNvSpPr>
            <a:spLocks noChangeArrowheads="1" noChangeShapeType="1" noTextEdit="1"/>
          </p:cNvSpPr>
          <p:nvPr/>
        </p:nvSpPr>
        <p:spPr bwMode="auto">
          <a:xfrm>
            <a:off x="685800" y="914400"/>
            <a:ext cx="5410200" cy="83820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b="1" kern="10">
                <a:solidFill>
                  <a:srgbClr val="E44252"/>
                </a:solidFill>
                <a:latin typeface="Comic Sans MS" panose="030F0702030302020204" pitchFamily="66" charset="0"/>
              </a:rPr>
              <a:t>Can the Bible be understood</a:t>
            </a:r>
          </a:p>
        </p:txBody>
      </p:sp>
      <p:sp>
        <p:nvSpPr>
          <p:cNvPr id="57348" name="Line 4"/>
          <p:cNvSpPr>
            <a:spLocks noChangeShapeType="1"/>
          </p:cNvSpPr>
          <p:nvPr/>
        </p:nvSpPr>
        <p:spPr bwMode="auto">
          <a:xfrm>
            <a:off x="685800" y="1828800"/>
            <a:ext cx="5943600" cy="0"/>
          </a:xfrm>
          <a:prstGeom prst="line">
            <a:avLst/>
          </a:prstGeom>
          <a:noFill/>
          <a:ln w="57150">
            <a:solidFill>
              <a:srgbClr val="E442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0" name="Text Box 6"/>
          <p:cNvSpPr txBox="1">
            <a:spLocks noChangeArrowheads="1"/>
          </p:cNvSpPr>
          <p:nvPr/>
        </p:nvSpPr>
        <p:spPr bwMode="auto">
          <a:xfrm>
            <a:off x="457200" y="2133600"/>
            <a:ext cx="655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effectLst>
                  <a:outerShdw blurRad="38100" dist="38100" dir="2700000" algn="tl">
                    <a:srgbClr val="FFFFFF"/>
                  </a:outerShdw>
                </a:effectLst>
              </a:rPr>
              <a:t>Who was the mother of Jesus?</a:t>
            </a:r>
          </a:p>
        </p:txBody>
      </p:sp>
      <p:sp>
        <p:nvSpPr>
          <p:cNvPr id="57351" name="Text Box 7"/>
          <p:cNvSpPr txBox="1">
            <a:spLocks noChangeArrowheads="1"/>
          </p:cNvSpPr>
          <p:nvPr/>
        </p:nvSpPr>
        <p:spPr bwMode="auto">
          <a:xfrm>
            <a:off x="4587240" y="2628900"/>
            <a:ext cx="3200400" cy="457200"/>
          </a:xfrm>
          <a:prstGeom prst="rect">
            <a:avLst/>
          </a:prstGeom>
          <a:solidFill>
            <a:srgbClr val="0070C0"/>
          </a:solidFill>
          <a:ln>
            <a:noFill/>
          </a:ln>
          <a:effectLst/>
        </p:spPr>
        <p:txBody>
          <a:bodyPr>
            <a:spAutoFit/>
          </a:bodyPr>
          <a:lstStyle/>
          <a:p>
            <a:pPr algn="ctr">
              <a:spcBef>
                <a:spcPct val="50000"/>
              </a:spcBef>
            </a:pPr>
            <a:r>
              <a:rPr lang="en-US" altLang="en-US" sz="2400" b="1" dirty="0">
                <a:solidFill>
                  <a:srgbClr val="FFFFFF"/>
                </a:solidFill>
                <a:effectLst>
                  <a:outerShdw blurRad="38100" dist="38100" dir="2700000" algn="tl">
                    <a:srgbClr val="000000"/>
                  </a:outerShdw>
                </a:effectLst>
              </a:rPr>
              <a:t>Mary ~ Matt 1:20-25</a:t>
            </a:r>
          </a:p>
        </p:txBody>
      </p:sp>
      <p:sp>
        <p:nvSpPr>
          <p:cNvPr id="57352" name="Text Box 8"/>
          <p:cNvSpPr txBox="1">
            <a:spLocks noChangeArrowheads="1"/>
          </p:cNvSpPr>
          <p:nvPr/>
        </p:nvSpPr>
        <p:spPr bwMode="auto">
          <a:xfrm>
            <a:off x="457200" y="3124200"/>
            <a:ext cx="662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smtClean="0">
                <a:effectLst>
                  <a:outerShdw blurRad="38100" dist="38100" dir="2700000" algn="tl">
                    <a:srgbClr val="FFFFFF"/>
                  </a:outerShdw>
                </a:effectLst>
              </a:rPr>
              <a:t>In what city was </a:t>
            </a:r>
            <a:r>
              <a:rPr lang="en-US" altLang="en-US" sz="2800" b="1" dirty="0">
                <a:effectLst>
                  <a:outerShdw blurRad="38100" dist="38100" dir="2700000" algn="tl">
                    <a:srgbClr val="FFFFFF"/>
                  </a:outerShdw>
                </a:effectLst>
              </a:rPr>
              <a:t>Jesus born?</a:t>
            </a:r>
          </a:p>
        </p:txBody>
      </p:sp>
      <p:sp>
        <p:nvSpPr>
          <p:cNvPr id="57353" name="Text Box 9"/>
          <p:cNvSpPr txBox="1">
            <a:spLocks noChangeArrowheads="1"/>
          </p:cNvSpPr>
          <p:nvPr/>
        </p:nvSpPr>
        <p:spPr bwMode="auto">
          <a:xfrm>
            <a:off x="4572000" y="3581400"/>
            <a:ext cx="3886200" cy="457200"/>
          </a:xfrm>
          <a:prstGeom prst="rect">
            <a:avLst/>
          </a:prstGeom>
          <a:solidFill>
            <a:srgbClr val="0070C0"/>
          </a:solidFill>
          <a:ln>
            <a:noFill/>
          </a:ln>
          <a:effectLst/>
        </p:spPr>
        <p:txBody>
          <a:bodyPr>
            <a:spAutoFit/>
          </a:bodyPr>
          <a:lstStyle/>
          <a:p>
            <a:pPr algn="ctr">
              <a:spcBef>
                <a:spcPct val="50000"/>
              </a:spcBef>
            </a:pPr>
            <a:r>
              <a:rPr lang="en-US" altLang="en-US" sz="2400" b="1" dirty="0">
                <a:solidFill>
                  <a:srgbClr val="FFFFFF"/>
                </a:solidFill>
                <a:effectLst>
                  <a:outerShdw blurRad="38100" dist="38100" dir="2700000" algn="tl">
                    <a:srgbClr val="000000"/>
                  </a:outerShdw>
                </a:effectLst>
              </a:rPr>
              <a:t>Bethlehem ~ Matt 2:5</a:t>
            </a:r>
          </a:p>
        </p:txBody>
      </p:sp>
      <p:sp>
        <p:nvSpPr>
          <p:cNvPr id="57354" name="Text Box 10"/>
          <p:cNvSpPr txBox="1">
            <a:spLocks noChangeArrowheads="1"/>
          </p:cNvSpPr>
          <p:nvPr/>
        </p:nvSpPr>
        <p:spPr bwMode="auto">
          <a:xfrm>
            <a:off x="457200" y="4114800"/>
            <a:ext cx="662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effectLst>
                  <a:outerShdw blurRad="38100" dist="38100" dir="2700000" algn="tl">
                    <a:srgbClr val="FFFFFF"/>
                  </a:outerShdw>
                </a:effectLst>
              </a:rPr>
              <a:t>Who built an ark of gopher wood?</a:t>
            </a:r>
          </a:p>
        </p:txBody>
      </p:sp>
      <p:sp>
        <p:nvSpPr>
          <p:cNvPr id="57356" name="Text Box 12"/>
          <p:cNvSpPr txBox="1">
            <a:spLocks noChangeArrowheads="1"/>
          </p:cNvSpPr>
          <p:nvPr/>
        </p:nvSpPr>
        <p:spPr bwMode="auto">
          <a:xfrm>
            <a:off x="4572000" y="4648200"/>
            <a:ext cx="3886200" cy="457200"/>
          </a:xfrm>
          <a:prstGeom prst="rect">
            <a:avLst/>
          </a:prstGeom>
          <a:solidFill>
            <a:srgbClr val="0070C0"/>
          </a:solidFill>
          <a:ln>
            <a:noFill/>
          </a:ln>
          <a:effectLst/>
        </p:spPr>
        <p:txBody>
          <a:bodyPr>
            <a:spAutoFit/>
          </a:bodyPr>
          <a:lstStyle/>
          <a:p>
            <a:pPr algn="ctr">
              <a:spcBef>
                <a:spcPct val="50000"/>
              </a:spcBef>
            </a:pPr>
            <a:r>
              <a:rPr lang="en-US" altLang="en-US" sz="2400" b="1" dirty="0">
                <a:solidFill>
                  <a:srgbClr val="FFFFFF"/>
                </a:solidFill>
                <a:effectLst>
                  <a:outerShdw blurRad="38100" dist="38100" dir="2700000" algn="tl">
                    <a:srgbClr val="000000"/>
                  </a:outerShdw>
                </a:effectLst>
              </a:rPr>
              <a:t>Noah ~ Gen 6:13-22</a:t>
            </a:r>
          </a:p>
        </p:txBody>
      </p:sp>
      <p:sp>
        <p:nvSpPr>
          <p:cNvPr id="57357" name="Text Box 13"/>
          <p:cNvSpPr txBox="1">
            <a:spLocks noChangeArrowheads="1"/>
          </p:cNvSpPr>
          <p:nvPr/>
        </p:nvSpPr>
        <p:spPr bwMode="auto">
          <a:xfrm>
            <a:off x="457200" y="5181600"/>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effectLst>
                  <a:outerShdw blurRad="38100" dist="38100" dir="2700000" algn="tl">
                    <a:srgbClr val="FFFFFF"/>
                  </a:outerShdw>
                </a:effectLst>
              </a:rPr>
              <a:t>Who killed 1000 men w/jawbone of a donkey?</a:t>
            </a:r>
          </a:p>
        </p:txBody>
      </p:sp>
      <p:sp>
        <p:nvSpPr>
          <p:cNvPr id="57358" name="Text Box 14"/>
          <p:cNvSpPr txBox="1">
            <a:spLocks noChangeArrowheads="1"/>
          </p:cNvSpPr>
          <p:nvPr/>
        </p:nvSpPr>
        <p:spPr bwMode="auto">
          <a:xfrm>
            <a:off x="4572000" y="5715000"/>
            <a:ext cx="3886200" cy="457200"/>
          </a:xfrm>
          <a:prstGeom prst="rect">
            <a:avLst/>
          </a:prstGeom>
          <a:solidFill>
            <a:srgbClr val="0070C0"/>
          </a:solidFill>
          <a:ln>
            <a:noFill/>
          </a:ln>
          <a:effectLst/>
        </p:spPr>
        <p:txBody>
          <a:bodyPr>
            <a:spAutoFit/>
          </a:bodyPr>
          <a:lstStyle/>
          <a:p>
            <a:pPr algn="ctr">
              <a:spcBef>
                <a:spcPct val="50000"/>
              </a:spcBef>
            </a:pPr>
            <a:r>
              <a:rPr lang="en-US" altLang="en-US" sz="2400" b="1" dirty="0">
                <a:solidFill>
                  <a:srgbClr val="FFFFFF"/>
                </a:solidFill>
                <a:effectLst>
                  <a:outerShdw blurRad="38100" dist="38100" dir="2700000" algn="tl">
                    <a:srgbClr val="000000"/>
                  </a:outerShdw>
                </a:effectLst>
              </a:rPr>
              <a:t>Samson ~ Judg 15:15</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wipe(left)">
                                      <p:cBhvr>
                                        <p:cTn id="7" dur="2000"/>
                                        <p:tgtEl>
                                          <p:spTgt spid="5735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7351"/>
                                        </p:tgtEl>
                                        <p:attrNameLst>
                                          <p:attrName>style.visibility</p:attrName>
                                        </p:attrNameLst>
                                      </p:cBhvr>
                                      <p:to>
                                        <p:strVal val="visible"/>
                                      </p:to>
                                    </p:set>
                                    <p:anim calcmode="lin" valueType="num">
                                      <p:cBhvr>
                                        <p:cTn id="12" dur="2000" fill="hold"/>
                                        <p:tgtEl>
                                          <p:spTgt spid="57351"/>
                                        </p:tgtEl>
                                        <p:attrNameLst>
                                          <p:attrName>ppt_w</p:attrName>
                                        </p:attrNameLst>
                                      </p:cBhvr>
                                      <p:tavLst>
                                        <p:tav tm="0">
                                          <p:val>
                                            <p:fltVal val="0"/>
                                          </p:val>
                                        </p:tav>
                                        <p:tav tm="100000">
                                          <p:val>
                                            <p:strVal val="#ppt_w"/>
                                          </p:val>
                                        </p:tav>
                                      </p:tavLst>
                                    </p:anim>
                                    <p:anim calcmode="lin" valueType="num">
                                      <p:cBhvr>
                                        <p:cTn id="13" dur="2000" fill="hold"/>
                                        <p:tgtEl>
                                          <p:spTgt spid="57351"/>
                                        </p:tgtEl>
                                        <p:attrNameLst>
                                          <p:attrName>ppt_h</p:attrName>
                                        </p:attrNameLst>
                                      </p:cBhvr>
                                      <p:tavLst>
                                        <p:tav tm="0">
                                          <p:val>
                                            <p:fltVal val="0"/>
                                          </p:val>
                                        </p:tav>
                                        <p:tav tm="100000">
                                          <p:val>
                                            <p:strVal val="#ppt_h"/>
                                          </p:val>
                                        </p:tav>
                                      </p:tavLst>
                                    </p:anim>
                                    <p:anim calcmode="lin" valueType="num">
                                      <p:cBhvr>
                                        <p:cTn id="14" dur="2000" fill="hold"/>
                                        <p:tgtEl>
                                          <p:spTgt spid="57351"/>
                                        </p:tgtEl>
                                        <p:attrNameLst>
                                          <p:attrName>style.rotation</p:attrName>
                                        </p:attrNameLst>
                                      </p:cBhvr>
                                      <p:tavLst>
                                        <p:tav tm="0">
                                          <p:val>
                                            <p:fltVal val="90"/>
                                          </p:val>
                                        </p:tav>
                                        <p:tav tm="100000">
                                          <p:val>
                                            <p:fltVal val="0"/>
                                          </p:val>
                                        </p:tav>
                                      </p:tavLst>
                                    </p:anim>
                                    <p:animEffect transition="in" filter="fade">
                                      <p:cBhvr>
                                        <p:cTn id="15" dur="2000"/>
                                        <p:tgtEl>
                                          <p:spTgt spid="5735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7352"/>
                                        </p:tgtEl>
                                        <p:attrNameLst>
                                          <p:attrName>style.visibility</p:attrName>
                                        </p:attrNameLst>
                                      </p:cBhvr>
                                      <p:to>
                                        <p:strVal val="visible"/>
                                      </p:to>
                                    </p:set>
                                    <p:animEffect transition="in" filter="wipe(left)">
                                      <p:cBhvr>
                                        <p:cTn id="20" dur="2000"/>
                                        <p:tgtEl>
                                          <p:spTgt spid="5735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7353"/>
                                        </p:tgtEl>
                                        <p:attrNameLst>
                                          <p:attrName>style.visibility</p:attrName>
                                        </p:attrNameLst>
                                      </p:cBhvr>
                                      <p:to>
                                        <p:strVal val="visible"/>
                                      </p:to>
                                    </p:set>
                                    <p:anim calcmode="lin" valueType="num">
                                      <p:cBhvr>
                                        <p:cTn id="25" dur="2000" fill="hold"/>
                                        <p:tgtEl>
                                          <p:spTgt spid="57353"/>
                                        </p:tgtEl>
                                        <p:attrNameLst>
                                          <p:attrName>ppt_w</p:attrName>
                                        </p:attrNameLst>
                                      </p:cBhvr>
                                      <p:tavLst>
                                        <p:tav tm="0">
                                          <p:val>
                                            <p:fltVal val="0"/>
                                          </p:val>
                                        </p:tav>
                                        <p:tav tm="100000">
                                          <p:val>
                                            <p:strVal val="#ppt_w"/>
                                          </p:val>
                                        </p:tav>
                                      </p:tavLst>
                                    </p:anim>
                                    <p:anim calcmode="lin" valueType="num">
                                      <p:cBhvr>
                                        <p:cTn id="26" dur="2000" fill="hold"/>
                                        <p:tgtEl>
                                          <p:spTgt spid="57353"/>
                                        </p:tgtEl>
                                        <p:attrNameLst>
                                          <p:attrName>ppt_h</p:attrName>
                                        </p:attrNameLst>
                                      </p:cBhvr>
                                      <p:tavLst>
                                        <p:tav tm="0">
                                          <p:val>
                                            <p:fltVal val="0"/>
                                          </p:val>
                                        </p:tav>
                                        <p:tav tm="100000">
                                          <p:val>
                                            <p:strVal val="#ppt_h"/>
                                          </p:val>
                                        </p:tav>
                                      </p:tavLst>
                                    </p:anim>
                                    <p:anim calcmode="lin" valueType="num">
                                      <p:cBhvr>
                                        <p:cTn id="27" dur="2000" fill="hold"/>
                                        <p:tgtEl>
                                          <p:spTgt spid="57353"/>
                                        </p:tgtEl>
                                        <p:attrNameLst>
                                          <p:attrName>style.rotation</p:attrName>
                                        </p:attrNameLst>
                                      </p:cBhvr>
                                      <p:tavLst>
                                        <p:tav tm="0">
                                          <p:val>
                                            <p:fltVal val="90"/>
                                          </p:val>
                                        </p:tav>
                                        <p:tav tm="100000">
                                          <p:val>
                                            <p:fltVal val="0"/>
                                          </p:val>
                                        </p:tav>
                                      </p:tavLst>
                                    </p:anim>
                                    <p:animEffect transition="in" filter="fade">
                                      <p:cBhvr>
                                        <p:cTn id="28" dur="2000"/>
                                        <p:tgtEl>
                                          <p:spTgt spid="5735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7354"/>
                                        </p:tgtEl>
                                        <p:attrNameLst>
                                          <p:attrName>style.visibility</p:attrName>
                                        </p:attrNameLst>
                                      </p:cBhvr>
                                      <p:to>
                                        <p:strVal val="visible"/>
                                      </p:to>
                                    </p:set>
                                    <p:animEffect transition="in" filter="wipe(left)">
                                      <p:cBhvr>
                                        <p:cTn id="33" dur="2000"/>
                                        <p:tgtEl>
                                          <p:spTgt spid="5735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57356"/>
                                        </p:tgtEl>
                                        <p:attrNameLst>
                                          <p:attrName>style.visibility</p:attrName>
                                        </p:attrNameLst>
                                      </p:cBhvr>
                                      <p:to>
                                        <p:strVal val="visible"/>
                                      </p:to>
                                    </p:set>
                                    <p:anim calcmode="lin" valueType="num">
                                      <p:cBhvr>
                                        <p:cTn id="38" dur="2000" fill="hold"/>
                                        <p:tgtEl>
                                          <p:spTgt spid="57356"/>
                                        </p:tgtEl>
                                        <p:attrNameLst>
                                          <p:attrName>ppt_w</p:attrName>
                                        </p:attrNameLst>
                                      </p:cBhvr>
                                      <p:tavLst>
                                        <p:tav tm="0">
                                          <p:val>
                                            <p:fltVal val="0"/>
                                          </p:val>
                                        </p:tav>
                                        <p:tav tm="100000">
                                          <p:val>
                                            <p:strVal val="#ppt_w"/>
                                          </p:val>
                                        </p:tav>
                                      </p:tavLst>
                                    </p:anim>
                                    <p:anim calcmode="lin" valueType="num">
                                      <p:cBhvr>
                                        <p:cTn id="39" dur="2000" fill="hold"/>
                                        <p:tgtEl>
                                          <p:spTgt spid="57356"/>
                                        </p:tgtEl>
                                        <p:attrNameLst>
                                          <p:attrName>ppt_h</p:attrName>
                                        </p:attrNameLst>
                                      </p:cBhvr>
                                      <p:tavLst>
                                        <p:tav tm="0">
                                          <p:val>
                                            <p:fltVal val="0"/>
                                          </p:val>
                                        </p:tav>
                                        <p:tav tm="100000">
                                          <p:val>
                                            <p:strVal val="#ppt_h"/>
                                          </p:val>
                                        </p:tav>
                                      </p:tavLst>
                                    </p:anim>
                                    <p:anim calcmode="lin" valueType="num">
                                      <p:cBhvr>
                                        <p:cTn id="40" dur="2000" fill="hold"/>
                                        <p:tgtEl>
                                          <p:spTgt spid="57356"/>
                                        </p:tgtEl>
                                        <p:attrNameLst>
                                          <p:attrName>style.rotation</p:attrName>
                                        </p:attrNameLst>
                                      </p:cBhvr>
                                      <p:tavLst>
                                        <p:tav tm="0">
                                          <p:val>
                                            <p:fltVal val="90"/>
                                          </p:val>
                                        </p:tav>
                                        <p:tav tm="100000">
                                          <p:val>
                                            <p:fltVal val="0"/>
                                          </p:val>
                                        </p:tav>
                                      </p:tavLst>
                                    </p:anim>
                                    <p:animEffect transition="in" filter="fade">
                                      <p:cBhvr>
                                        <p:cTn id="41" dur="2000"/>
                                        <p:tgtEl>
                                          <p:spTgt spid="5735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357"/>
                                        </p:tgtEl>
                                        <p:attrNameLst>
                                          <p:attrName>style.visibility</p:attrName>
                                        </p:attrNameLst>
                                      </p:cBhvr>
                                      <p:to>
                                        <p:strVal val="visible"/>
                                      </p:to>
                                    </p:set>
                                    <p:animEffect transition="in" filter="wipe(left)">
                                      <p:cBhvr>
                                        <p:cTn id="46" dur="2000"/>
                                        <p:tgtEl>
                                          <p:spTgt spid="57357"/>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57358"/>
                                        </p:tgtEl>
                                        <p:attrNameLst>
                                          <p:attrName>style.visibility</p:attrName>
                                        </p:attrNameLst>
                                      </p:cBhvr>
                                      <p:to>
                                        <p:strVal val="visible"/>
                                      </p:to>
                                    </p:set>
                                    <p:anim calcmode="lin" valueType="num">
                                      <p:cBhvr>
                                        <p:cTn id="51" dur="2000" fill="hold"/>
                                        <p:tgtEl>
                                          <p:spTgt spid="57358"/>
                                        </p:tgtEl>
                                        <p:attrNameLst>
                                          <p:attrName>ppt_w</p:attrName>
                                        </p:attrNameLst>
                                      </p:cBhvr>
                                      <p:tavLst>
                                        <p:tav tm="0">
                                          <p:val>
                                            <p:fltVal val="0"/>
                                          </p:val>
                                        </p:tav>
                                        <p:tav tm="100000">
                                          <p:val>
                                            <p:strVal val="#ppt_w"/>
                                          </p:val>
                                        </p:tav>
                                      </p:tavLst>
                                    </p:anim>
                                    <p:anim calcmode="lin" valueType="num">
                                      <p:cBhvr>
                                        <p:cTn id="52" dur="2000" fill="hold"/>
                                        <p:tgtEl>
                                          <p:spTgt spid="57358"/>
                                        </p:tgtEl>
                                        <p:attrNameLst>
                                          <p:attrName>ppt_h</p:attrName>
                                        </p:attrNameLst>
                                      </p:cBhvr>
                                      <p:tavLst>
                                        <p:tav tm="0">
                                          <p:val>
                                            <p:fltVal val="0"/>
                                          </p:val>
                                        </p:tav>
                                        <p:tav tm="100000">
                                          <p:val>
                                            <p:strVal val="#ppt_h"/>
                                          </p:val>
                                        </p:tav>
                                      </p:tavLst>
                                    </p:anim>
                                    <p:anim calcmode="lin" valueType="num">
                                      <p:cBhvr>
                                        <p:cTn id="53" dur="2000" fill="hold"/>
                                        <p:tgtEl>
                                          <p:spTgt spid="57358"/>
                                        </p:tgtEl>
                                        <p:attrNameLst>
                                          <p:attrName>style.rotation</p:attrName>
                                        </p:attrNameLst>
                                      </p:cBhvr>
                                      <p:tavLst>
                                        <p:tav tm="0">
                                          <p:val>
                                            <p:fltVal val="90"/>
                                          </p:val>
                                        </p:tav>
                                        <p:tav tm="100000">
                                          <p:val>
                                            <p:fltVal val="0"/>
                                          </p:val>
                                        </p:tav>
                                      </p:tavLst>
                                    </p:anim>
                                    <p:animEffect transition="in" filter="fade">
                                      <p:cBhvr>
                                        <p:cTn id="54" dur="2000"/>
                                        <p:tgtEl>
                                          <p:spTgt spid="57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351" grpId="0" animBg="1"/>
      <p:bldP spid="57352" grpId="0"/>
      <p:bldP spid="57353" grpId="0" animBg="1"/>
      <p:bldP spid="57354" grpId="0"/>
      <p:bldP spid="57356" grpId="0" animBg="1"/>
      <p:bldP spid="57357" grpId="0"/>
      <p:bldP spid="573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72" name="Text Box 44"/>
          <p:cNvSpPr txBox="1">
            <a:spLocks noChangeArrowheads="1"/>
          </p:cNvSpPr>
          <p:nvPr/>
        </p:nvSpPr>
        <p:spPr bwMode="auto">
          <a:xfrm>
            <a:off x="457200" y="1066800"/>
            <a:ext cx="8229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200" b="1" dirty="0">
                <a:effectLst>
                  <a:outerShdw blurRad="38100" dist="38100" dir="2700000" algn="tl">
                    <a:srgbClr val="FFFFFF"/>
                  </a:outerShdw>
                </a:effectLst>
              </a:rPr>
              <a:t>When He had called the multitude to Himself, He said to them, hear and </a:t>
            </a:r>
            <a:r>
              <a:rPr lang="en-US" altLang="en-US" sz="2200" b="1" u="sng" dirty="0">
                <a:ln>
                  <a:solidFill>
                    <a:sysClr val="windowText" lastClr="000000"/>
                  </a:solidFill>
                </a:ln>
                <a:solidFill>
                  <a:srgbClr val="FF0000"/>
                </a:solidFill>
                <a:effectLst>
                  <a:outerShdw blurRad="38100" dist="38100" dir="2700000" algn="tl">
                    <a:srgbClr val="000000"/>
                  </a:outerShdw>
                </a:effectLst>
              </a:rPr>
              <a:t>understand</a:t>
            </a:r>
            <a:r>
              <a:rPr lang="en-US" altLang="en-US" sz="2200" b="1" dirty="0">
                <a:ln>
                  <a:solidFill>
                    <a:sysClr val="windowText" lastClr="000000"/>
                  </a:solidFill>
                </a:ln>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(Matt 15:10)</a:t>
            </a:r>
          </a:p>
          <a:p>
            <a:endParaRPr lang="en-US" altLang="en-US" sz="2200" b="1" dirty="0">
              <a:effectLst>
                <a:outerShdw blurRad="38100" dist="38100" dir="2700000" algn="tl">
                  <a:srgbClr val="FFFFFF"/>
                </a:outerShdw>
              </a:effectLst>
            </a:endParaRPr>
          </a:p>
          <a:p>
            <a:r>
              <a:rPr lang="en-US" altLang="en-US" sz="2200" b="1" dirty="0">
                <a:effectLst>
                  <a:outerShdw blurRad="38100" dist="38100" dir="2700000" algn="tl">
                    <a:srgbClr val="FFFFFF"/>
                  </a:outerShdw>
                </a:effectLst>
              </a:rPr>
              <a:t>So Philip ran to him, and heard him reading the prophet Isaiah, and said, do you </a:t>
            </a:r>
            <a:r>
              <a:rPr lang="en-US" altLang="en-US" sz="2200" b="1" u="sng" dirty="0">
                <a:ln>
                  <a:solidFill>
                    <a:sysClr val="windowText" lastClr="000000"/>
                  </a:solidFill>
                </a:ln>
                <a:solidFill>
                  <a:srgbClr val="FF0000"/>
                </a:solidFill>
                <a:effectLst>
                  <a:outerShdw blurRad="38100" dist="38100" dir="2700000" algn="tl">
                    <a:srgbClr val="000000"/>
                  </a:outerShdw>
                </a:effectLst>
              </a:rPr>
              <a:t>understand</a:t>
            </a:r>
            <a:r>
              <a:rPr lang="en-US" altLang="en-US" sz="2200" b="1" dirty="0">
                <a:ln>
                  <a:solidFill>
                    <a:sysClr val="windowText" lastClr="000000"/>
                  </a:solidFill>
                </a:ln>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what you are reading? (Acts 8:30)</a:t>
            </a:r>
          </a:p>
          <a:p>
            <a:endParaRPr lang="en-US" altLang="en-US" sz="2200" b="1" dirty="0">
              <a:effectLst>
                <a:outerShdw blurRad="38100" dist="38100" dir="2700000" algn="tl">
                  <a:srgbClr val="FFFFFF"/>
                </a:outerShdw>
              </a:effectLst>
            </a:endParaRPr>
          </a:p>
          <a:p>
            <a:r>
              <a:rPr lang="en-US" altLang="en-US" sz="2200" b="1" dirty="0">
                <a:effectLst>
                  <a:outerShdw blurRad="38100" dist="38100" dir="2700000" algn="tl">
                    <a:srgbClr val="FFFFFF"/>
                  </a:outerShdw>
                </a:effectLst>
              </a:rPr>
              <a:t>For we are not writing any other things to you than what you read or </a:t>
            </a:r>
            <a:r>
              <a:rPr lang="en-US" altLang="en-US" sz="2200" b="1" u="sng" dirty="0">
                <a:ln>
                  <a:solidFill>
                    <a:sysClr val="windowText" lastClr="000000"/>
                  </a:solidFill>
                </a:ln>
                <a:solidFill>
                  <a:srgbClr val="FF0000"/>
                </a:solidFill>
                <a:effectLst>
                  <a:outerShdw blurRad="38100" dist="38100" dir="2700000" algn="tl">
                    <a:srgbClr val="000000"/>
                  </a:outerShdw>
                </a:effectLst>
              </a:rPr>
              <a:t>understand</a:t>
            </a:r>
            <a:r>
              <a:rPr lang="en-US" altLang="en-US" sz="2200" b="1" dirty="0">
                <a:effectLst>
                  <a:outerShdw blurRad="38100" dist="38100" dir="2700000" algn="tl">
                    <a:srgbClr val="FFFFFF"/>
                  </a:outerShdw>
                </a:effectLst>
              </a:rPr>
              <a:t>. Now I trust you will </a:t>
            </a:r>
            <a:r>
              <a:rPr lang="en-US" altLang="en-US" sz="2200" b="1" u="sng" dirty="0">
                <a:ln>
                  <a:solidFill>
                    <a:sysClr val="windowText" lastClr="000000"/>
                  </a:solidFill>
                </a:ln>
                <a:solidFill>
                  <a:srgbClr val="FF0000"/>
                </a:solidFill>
                <a:effectLst>
                  <a:outerShdw blurRad="38100" dist="38100" dir="2700000" algn="tl">
                    <a:srgbClr val="000000"/>
                  </a:outerShdw>
                </a:effectLst>
              </a:rPr>
              <a:t>understand</a:t>
            </a:r>
            <a:r>
              <a:rPr lang="en-US" altLang="en-US" sz="2200" b="1" dirty="0">
                <a:effectLst>
                  <a:outerShdw blurRad="38100" dist="38100" dir="2700000" algn="tl">
                    <a:srgbClr val="FFFFFF"/>
                  </a:outerShdw>
                </a:effectLst>
              </a:rPr>
              <a:t>, even to the end (2 Cor 1:13)</a:t>
            </a:r>
          </a:p>
          <a:p>
            <a:endParaRPr lang="en-US" altLang="en-US" sz="2200" b="1" dirty="0">
              <a:effectLst>
                <a:outerShdw blurRad="38100" dist="38100" dir="2700000" algn="tl">
                  <a:srgbClr val="FFFFFF"/>
                </a:outerShdw>
              </a:effectLst>
            </a:endParaRPr>
          </a:p>
          <a:p>
            <a:r>
              <a:rPr lang="en-US" altLang="en-US" sz="2200" b="1" dirty="0">
                <a:effectLst>
                  <a:outerShdw blurRad="38100" dist="38100" dir="2700000" algn="tl">
                    <a:srgbClr val="FFFFFF"/>
                  </a:outerShdw>
                </a:effectLst>
              </a:rPr>
              <a:t>By which, when you read, you may </a:t>
            </a:r>
            <a:r>
              <a:rPr lang="en-US" altLang="en-US" sz="2200" b="1" u="sng" dirty="0">
                <a:ln>
                  <a:solidFill>
                    <a:sysClr val="windowText" lastClr="000000"/>
                  </a:solidFill>
                </a:ln>
                <a:solidFill>
                  <a:srgbClr val="FF0000"/>
                </a:solidFill>
                <a:effectLst>
                  <a:outerShdw blurRad="38100" dist="38100" dir="2700000" algn="tl">
                    <a:srgbClr val="000000"/>
                  </a:outerShdw>
                </a:effectLst>
              </a:rPr>
              <a:t>understand</a:t>
            </a:r>
            <a:r>
              <a:rPr lang="en-US" altLang="en-US" sz="2200" b="1" dirty="0">
                <a:ln>
                  <a:solidFill>
                    <a:sysClr val="windowText" lastClr="000000"/>
                  </a:solidFill>
                </a:ln>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my knowledge in the mystery of Christ (Eph 3:4)</a:t>
            </a:r>
          </a:p>
          <a:p>
            <a:endParaRPr lang="en-US" altLang="en-US" sz="2200" b="1" dirty="0">
              <a:effectLst>
                <a:outerShdw blurRad="38100" dist="38100" dir="2700000" algn="tl">
                  <a:srgbClr val="FFFFFF"/>
                </a:outerShdw>
              </a:effectLst>
            </a:endParaRPr>
          </a:p>
          <a:p>
            <a:r>
              <a:rPr lang="en-US" altLang="en-US" sz="2200" b="1" dirty="0">
                <a:effectLst>
                  <a:outerShdw blurRad="38100" dist="38100" dir="2700000" algn="tl">
                    <a:srgbClr val="FFFFFF"/>
                  </a:outerShdw>
                </a:effectLst>
              </a:rPr>
              <a:t>Therefore do not be unwise, but </a:t>
            </a:r>
            <a:r>
              <a:rPr lang="en-US" altLang="en-US" sz="2200" b="1" u="sng" dirty="0">
                <a:ln>
                  <a:solidFill>
                    <a:sysClr val="windowText" lastClr="000000"/>
                  </a:solidFill>
                </a:ln>
                <a:solidFill>
                  <a:srgbClr val="FF0000"/>
                </a:solidFill>
                <a:effectLst>
                  <a:outerShdw blurRad="38100" dist="38100" dir="2700000" algn="tl">
                    <a:srgbClr val="000000"/>
                  </a:outerShdw>
                </a:effectLst>
              </a:rPr>
              <a:t>understand</a:t>
            </a:r>
            <a:r>
              <a:rPr lang="en-US" altLang="en-US" sz="2200" b="1" dirty="0">
                <a:ln>
                  <a:solidFill>
                    <a:sysClr val="windowText" lastClr="000000"/>
                  </a:solidFill>
                </a:ln>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what the will of the Lord is (Eph 5:17)</a:t>
            </a:r>
          </a:p>
        </p:txBody>
      </p:sp>
      <p:sp>
        <p:nvSpPr>
          <p:cNvPr id="6" name="WordArt 4" descr="White marble"/>
          <p:cNvSpPr>
            <a:spLocks noChangeArrowheads="1" noChangeShapeType="1" noTextEdit="1"/>
          </p:cNvSpPr>
          <p:nvPr/>
        </p:nvSpPr>
        <p:spPr bwMode="auto">
          <a:xfrm>
            <a:off x="533400" y="401876"/>
            <a:ext cx="8077200" cy="67635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The Bible can be Understood</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172">
                                            <p:txEl>
                                              <p:pRg st="0" end="0"/>
                                            </p:txEl>
                                          </p:spTgt>
                                        </p:tgtEl>
                                        <p:attrNameLst>
                                          <p:attrName>style.visibility</p:attrName>
                                        </p:attrNameLst>
                                      </p:cBhvr>
                                      <p:to>
                                        <p:strVal val="visible"/>
                                      </p:to>
                                    </p:set>
                                    <p:animEffect transition="in" filter="fade">
                                      <p:cBhvr>
                                        <p:cTn id="7" dur="2000"/>
                                        <p:tgtEl>
                                          <p:spTgt spid="481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72">
                                            <p:txEl>
                                              <p:pRg st="2" end="2"/>
                                            </p:txEl>
                                          </p:spTgt>
                                        </p:tgtEl>
                                        <p:attrNameLst>
                                          <p:attrName>style.visibility</p:attrName>
                                        </p:attrNameLst>
                                      </p:cBhvr>
                                      <p:to>
                                        <p:strVal val="visible"/>
                                      </p:to>
                                    </p:set>
                                    <p:animEffect transition="in" filter="fade">
                                      <p:cBhvr>
                                        <p:cTn id="12" dur="2000"/>
                                        <p:tgtEl>
                                          <p:spTgt spid="4817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72">
                                            <p:txEl>
                                              <p:pRg st="4" end="4"/>
                                            </p:txEl>
                                          </p:spTgt>
                                        </p:tgtEl>
                                        <p:attrNameLst>
                                          <p:attrName>style.visibility</p:attrName>
                                        </p:attrNameLst>
                                      </p:cBhvr>
                                      <p:to>
                                        <p:strVal val="visible"/>
                                      </p:to>
                                    </p:set>
                                    <p:animEffect transition="in" filter="fade">
                                      <p:cBhvr>
                                        <p:cTn id="17" dur="2000"/>
                                        <p:tgtEl>
                                          <p:spTgt spid="4817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72">
                                            <p:txEl>
                                              <p:pRg st="6" end="6"/>
                                            </p:txEl>
                                          </p:spTgt>
                                        </p:tgtEl>
                                        <p:attrNameLst>
                                          <p:attrName>style.visibility</p:attrName>
                                        </p:attrNameLst>
                                      </p:cBhvr>
                                      <p:to>
                                        <p:strVal val="visible"/>
                                      </p:to>
                                    </p:set>
                                    <p:animEffect transition="in" filter="fade">
                                      <p:cBhvr>
                                        <p:cTn id="22" dur="2000"/>
                                        <p:tgtEl>
                                          <p:spTgt spid="48172">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72">
                                            <p:txEl>
                                              <p:pRg st="8" end="8"/>
                                            </p:txEl>
                                          </p:spTgt>
                                        </p:tgtEl>
                                        <p:attrNameLst>
                                          <p:attrName>style.visibility</p:attrName>
                                        </p:attrNameLst>
                                      </p:cBhvr>
                                      <p:to>
                                        <p:strVal val="visible"/>
                                      </p:to>
                                    </p:set>
                                    <p:animEffect transition="in" filter="fade">
                                      <p:cBhvr>
                                        <p:cTn id="27" dur="2000"/>
                                        <p:tgtEl>
                                          <p:spTgt spid="481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7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457200" y="1266825"/>
            <a:ext cx="8229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200" b="1" dirty="0">
                <a:effectLst>
                  <a:outerShdw blurRad="38100" dist="38100" dir="2700000" algn="tl">
                    <a:srgbClr val="FFFFFF"/>
                  </a:outerShdw>
                </a:effectLst>
              </a:rPr>
              <a:t>Jesus answered and said to them, are you not therefore mistaken, because you do not </a:t>
            </a:r>
            <a:r>
              <a:rPr lang="en-US" altLang="en-US" sz="2200" b="1" u="sng" dirty="0">
                <a:ln>
                  <a:solidFill>
                    <a:sysClr val="windowText" lastClr="000000"/>
                  </a:solidFill>
                </a:ln>
                <a:solidFill>
                  <a:srgbClr val="FF0000"/>
                </a:solidFill>
                <a:effectLst>
                  <a:outerShdw blurRad="38100" dist="38100" dir="2700000" algn="tl">
                    <a:srgbClr val="000000"/>
                  </a:outerShdw>
                </a:effectLst>
              </a:rPr>
              <a:t>know</a:t>
            </a:r>
            <a:r>
              <a:rPr lang="en-US" altLang="en-US" sz="2200" b="1" dirty="0">
                <a:ln>
                  <a:solidFill>
                    <a:sysClr val="windowText" lastClr="000000"/>
                  </a:solidFill>
                </a:ln>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the Scriptures nor the power of God? (Mk 12:24)</a:t>
            </a:r>
          </a:p>
          <a:p>
            <a:endParaRPr lang="en-US" altLang="en-US" sz="2200" b="1" dirty="0">
              <a:effectLst>
                <a:outerShdw blurRad="38100" dist="38100" dir="2700000" algn="tl">
                  <a:srgbClr val="FFFFFF"/>
                </a:outerShdw>
              </a:effectLst>
            </a:endParaRPr>
          </a:p>
          <a:p>
            <a:r>
              <a:rPr lang="en-US" altLang="en-US" sz="2200" b="1" dirty="0">
                <a:effectLst>
                  <a:outerShdw blurRad="38100" dist="38100" dir="2700000" algn="tl">
                    <a:srgbClr val="FFFFFF"/>
                  </a:outerShdw>
                </a:effectLst>
              </a:rPr>
              <a:t>And you shall </a:t>
            </a:r>
            <a:r>
              <a:rPr lang="en-US" altLang="en-US" sz="2200" b="1" u="sng" dirty="0">
                <a:ln>
                  <a:solidFill>
                    <a:sysClr val="windowText" lastClr="000000"/>
                  </a:solidFill>
                </a:ln>
                <a:solidFill>
                  <a:srgbClr val="FF0000"/>
                </a:solidFill>
                <a:effectLst>
                  <a:outerShdw blurRad="38100" dist="38100" dir="2700000" algn="tl">
                    <a:srgbClr val="000000"/>
                  </a:outerShdw>
                </a:effectLst>
              </a:rPr>
              <a:t>know</a:t>
            </a:r>
            <a:r>
              <a:rPr lang="en-US" altLang="en-US" sz="2200" b="1" dirty="0">
                <a:ln>
                  <a:solidFill>
                    <a:sysClr val="windowText" lastClr="000000"/>
                  </a:solidFill>
                </a:ln>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the truth, and the truth shall make you free. (Jn 8:32)</a:t>
            </a:r>
          </a:p>
          <a:p>
            <a:endParaRPr lang="en-US" altLang="en-US" sz="2200" b="1" dirty="0">
              <a:effectLst>
                <a:outerShdw blurRad="38100" dist="38100" dir="2700000" algn="tl">
                  <a:srgbClr val="FFFFFF"/>
                </a:outerShdw>
              </a:effectLst>
            </a:endParaRPr>
          </a:p>
          <a:p>
            <a:r>
              <a:rPr lang="en-US" altLang="en-US" sz="2200" b="1" dirty="0">
                <a:effectLst>
                  <a:outerShdw blurRad="38100" dist="38100" dir="2700000" algn="tl">
                    <a:srgbClr val="FFFFFF"/>
                  </a:outerShdw>
                </a:effectLst>
              </a:rPr>
              <a:t>Now we have received, not the spirit of the world, but the Spirit who is from God, that we might </a:t>
            </a:r>
            <a:r>
              <a:rPr lang="en-US" altLang="en-US" sz="2200" b="1" u="sng" dirty="0">
                <a:ln>
                  <a:solidFill>
                    <a:sysClr val="windowText" lastClr="000000"/>
                  </a:solidFill>
                </a:ln>
                <a:solidFill>
                  <a:srgbClr val="FF0000"/>
                </a:solidFill>
                <a:effectLst>
                  <a:outerShdw blurRad="38100" dist="38100" dir="2700000" algn="tl">
                    <a:srgbClr val="000000"/>
                  </a:outerShdw>
                </a:effectLst>
              </a:rPr>
              <a:t>know</a:t>
            </a:r>
            <a:r>
              <a:rPr lang="en-US" altLang="en-US" sz="2200" b="1" dirty="0">
                <a:ln>
                  <a:solidFill>
                    <a:sysClr val="windowText" lastClr="000000"/>
                  </a:solidFill>
                </a:ln>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the things that have been freely given to us by God (1 Cor 2:12)</a:t>
            </a:r>
          </a:p>
          <a:p>
            <a:endParaRPr lang="en-US" altLang="en-US" sz="2200" b="1" dirty="0">
              <a:effectLst>
                <a:outerShdw blurRad="38100" dist="38100" dir="2700000" algn="tl">
                  <a:srgbClr val="FFFFFF"/>
                </a:outerShdw>
              </a:effectLst>
            </a:endParaRPr>
          </a:p>
          <a:p>
            <a:r>
              <a:rPr lang="en-US" altLang="en-US" sz="2200" b="1" dirty="0">
                <a:effectLst>
                  <a:outerShdw blurRad="38100" dist="38100" dir="2700000" algn="tl">
                    <a:srgbClr val="FFFFFF"/>
                  </a:outerShdw>
                </a:effectLst>
              </a:rPr>
              <a:t>And that from childhood you have </a:t>
            </a:r>
            <a:r>
              <a:rPr lang="en-US" altLang="en-US" sz="2200" b="1" u="sng" dirty="0">
                <a:ln>
                  <a:solidFill>
                    <a:sysClr val="windowText" lastClr="000000"/>
                  </a:solidFill>
                </a:ln>
                <a:solidFill>
                  <a:srgbClr val="FF0000"/>
                </a:solidFill>
                <a:effectLst>
                  <a:outerShdw blurRad="38100" dist="38100" dir="2700000" algn="tl">
                    <a:srgbClr val="000000"/>
                  </a:outerShdw>
                </a:effectLst>
              </a:rPr>
              <a:t>known</a:t>
            </a:r>
            <a:r>
              <a:rPr lang="en-US" altLang="en-US" sz="2200" b="1" dirty="0">
                <a:ln>
                  <a:solidFill>
                    <a:sysClr val="windowText" lastClr="000000"/>
                  </a:solidFill>
                </a:ln>
                <a:solidFill>
                  <a:srgbClr val="FF0000"/>
                </a:solidFill>
                <a:effectLst>
                  <a:outerShdw blurRad="38100" dist="38100" dir="2700000" algn="tl">
                    <a:srgbClr val="FFFFFF"/>
                  </a:outerShdw>
                </a:effectLst>
              </a:rPr>
              <a:t> </a:t>
            </a:r>
            <a:r>
              <a:rPr lang="en-US" altLang="en-US" sz="2200" b="1" dirty="0">
                <a:effectLst>
                  <a:outerShdw blurRad="38100" dist="38100" dir="2700000" algn="tl">
                    <a:srgbClr val="FFFFFF"/>
                  </a:outerShdw>
                </a:effectLst>
              </a:rPr>
              <a:t>the Holy Scriptures, which are able to make you wise for salvation through faith which is in Christ Jesus (2 Tim 3:15)</a:t>
            </a:r>
          </a:p>
        </p:txBody>
      </p:sp>
      <p:sp>
        <p:nvSpPr>
          <p:cNvPr id="6" name="WordArt 4" descr="White marble"/>
          <p:cNvSpPr>
            <a:spLocks noChangeArrowheads="1" noChangeShapeType="1" noTextEdit="1"/>
          </p:cNvSpPr>
          <p:nvPr/>
        </p:nvSpPr>
        <p:spPr bwMode="auto">
          <a:xfrm>
            <a:off x="533400" y="401876"/>
            <a:ext cx="8077200" cy="67635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b="1"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The Bible can be Understood</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fade">
                                      <p:cBhvr>
                                        <p:cTn id="12" dur="2000"/>
                                        <p:tgtEl>
                                          <p:spTgt spid="583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1">
                                            <p:txEl>
                                              <p:pRg st="4" end="4"/>
                                            </p:txEl>
                                          </p:spTgt>
                                        </p:tgtEl>
                                        <p:attrNameLst>
                                          <p:attrName>style.visibility</p:attrName>
                                        </p:attrNameLst>
                                      </p:cBhvr>
                                      <p:to>
                                        <p:strVal val="visible"/>
                                      </p:to>
                                    </p:set>
                                    <p:animEffect transition="in" filter="fade">
                                      <p:cBhvr>
                                        <p:cTn id="17" dur="2000"/>
                                        <p:tgtEl>
                                          <p:spTgt spid="5837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1">
                                            <p:txEl>
                                              <p:pRg st="6" end="6"/>
                                            </p:txEl>
                                          </p:spTgt>
                                        </p:tgtEl>
                                        <p:attrNameLst>
                                          <p:attrName>style.visibility</p:attrName>
                                        </p:attrNameLst>
                                      </p:cBhvr>
                                      <p:to>
                                        <p:strVal val="visible"/>
                                      </p:to>
                                    </p:set>
                                    <p:animEffect transition="in" filter="fade">
                                      <p:cBhvr>
                                        <p:cTn id="22" dur="2000"/>
                                        <p:tgtEl>
                                          <p:spTgt spid="58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97620" y="5721177"/>
            <a:ext cx="838200" cy="3260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5714999"/>
            <a:ext cx="838200" cy="3260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5" name="Text Box 3"/>
          <p:cNvSpPr txBox="1">
            <a:spLocks noChangeArrowheads="1"/>
          </p:cNvSpPr>
          <p:nvPr/>
        </p:nvSpPr>
        <p:spPr bwMode="auto">
          <a:xfrm>
            <a:off x="461010" y="1074420"/>
            <a:ext cx="6324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sz="2400" b="1" i="1" dirty="0">
                <a:effectLst>
                  <a:outerShdw blurRad="38100" dist="38100" dir="2700000" algn="tl">
                    <a:srgbClr val="FFFFFF"/>
                  </a:outerShdw>
                </a:effectLst>
              </a:rPr>
              <a:t>For God is not the author of confusion but of peace, as in all the churches of the saints</a:t>
            </a:r>
            <a:r>
              <a:rPr lang="en-US" altLang="en-US" sz="2400" b="1" dirty="0">
                <a:effectLst>
                  <a:outerShdw blurRad="38100" dist="38100" dir="2700000" algn="tl">
                    <a:srgbClr val="FFFFFF"/>
                  </a:outerShdw>
                </a:effectLst>
              </a:rPr>
              <a:t> (1 Cor 14:33)</a:t>
            </a:r>
          </a:p>
        </p:txBody>
      </p:sp>
      <p:sp>
        <p:nvSpPr>
          <p:cNvPr id="59445" name="Text Box 53"/>
          <p:cNvSpPr txBox="1">
            <a:spLocks noChangeArrowheads="1"/>
          </p:cNvSpPr>
          <p:nvPr/>
        </p:nvSpPr>
        <p:spPr bwMode="auto">
          <a:xfrm>
            <a:off x="457200" y="56388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200" b="1" i="1" dirty="0">
                <a:effectLst>
                  <a:outerShdw blurRad="38100" dist="38100" dir="2700000" algn="tl">
                    <a:srgbClr val="FFFFFF"/>
                  </a:outerShdw>
                </a:effectLst>
              </a:rPr>
              <a:t>“If anyone </a:t>
            </a:r>
            <a:r>
              <a:rPr lang="en-US" altLang="en-US" sz="2200" b="1" i="1" u="sng" dirty="0">
                <a:solidFill>
                  <a:srgbClr val="0000CC"/>
                </a:solidFill>
                <a:effectLst>
                  <a:outerShdw blurRad="38100" dist="38100" dir="2700000" algn="tl">
                    <a:srgbClr val="000000"/>
                  </a:outerShdw>
                </a:effectLst>
              </a:rPr>
              <a:t>wants</a:t>
            </a:r>
            <a:r>
              <a:rPr lang="en-US" altLang="en-US" sz="2200" b="1" i="1" dirty="0">
                <a:effectLst>
                  <a:outerShdw blurRad="38100" dist="38100" dir="2700000" algn="tl">
                    <a:srgbClr val="FFFFFF"/>
                  </a:outerShdw>
                </a:effectLst>
              </a:rPr>
              <a:t> to do His will, he shall </a:t>
            </a:r>
            <a:r>
              <a:rPr lang="en-US" altLang="en-US" sz="2200" b="1" i="1" u="sng" dirty="0">
                <a:solidFill>
                  <a:srgbClr val="0000CC"/>
                </a:solidFill>
                <a:effectLst>
                  <a:outerShdw blurRad="38100" dist="38100" dir="2700000" algn="tl">
                    <a:srgbClr val="000000"/>
                  </a:outerShdw>
                </a:effectLst>
              </a:rPr>
              <a:t>know</a:t>
            </a:r>
            <a:r>
              <a:rPr lang="en-US" altLang="en-US" sz="2200" b="1" i="1" dirty="0">
                <a:effectLst>
                  <a:outerShdw blurRad="38100" dist="38100" dir="2700000" algn="tl">
                    <a:srgbClr val="FFFFFF"/>
                  </a:outerShdw>
                </a:effectLst>
              </a:rPr>
              <a:t> concerning the doctrine, whether it is from God . . .”</a:t>
            </a:r>
            <a:r>
              <a:rPr lang="en-US" altLang="en-US" sz="2200" b="1" dirty="0">
                <a:effectLst>
                  <a:outerShdw blurRad="38100" dist="38100" dir="2700000" algn="tl">
                    <a:srgbClr val="FFFFFF"/>
                  </a:outerShdw>
                </a:effectLst>
              </a:rPr>
              <a:t> (Jn 7:17)</a:t>
            </a:r>
          </a:p>
        </p:txBody>
      </p:sp>
      <p:sp>
        <p:nvSpPr>
          <p:cNvPr id="41" name="WordArt 4" descr="White marble"/>
          <p:cNvSpPr>
            <a:spLocks noChangeArrowheads="1" noChangeShapeType="1" noTextEdit="1"/>
          </p:cNvSpPr>
          <p:nvPr/>
        </p:nvSpPr>
        <p:spPr bwMode="auto">
          <a:xfrm>
            <a:off x="533400" y="401876"/>
            <a:ext cx="8077200" cy="67635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5400" kern="10" spc="300" dirty="0" smtClean="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rPr>
              <a:t>Is it Possible to Understand the Bible alike?</a:t>
            </a:r>
            <a:endParaRPr lang="en-US" sz="5400" b="1" kern="10" spc="300" dirty="0">
              <a:ln w="9525">
                <a:solidFill>
                  <a:srgbClr val="FFC000"/>
                </a:solidFill>
                <a:round/>
                <a:headEnd/>
                <a:tailEnd/>
              </a:ln>
              <a:solidFill>
                <a:srgbClr val="003300"/>
              </a:solidFill>
              <a:effectLst>
                <a:outerShdw blurRad="38100" dist="38100" dir="2700000" algn="tl">
                  <a:srgbClr val="000000">
                    <a:alpha val="43137"/>
                  </a:srgbClr>
                </a:outerShdw>
              </a:effectLst>
              <a:latin typeface="Monotype Corsiva" panose="03010101010201010101" pitchFamily="66" charset="0"/>
            </a:endParaRP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77178" y="592455"/>
            <a:ext cx="2785872" cy="30480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52778" b="6944"/>
          <a:stretch/>
        </p:blipFill>
        <p:spPr>
          <a:xfrm>
            <a:off x="1034891" y="2514600"/>
            <a:ext cx="2085587" cy="69921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920" y="3296900"/>
            <a:ext cx="3045530" cy="2680067"/>
          </a:xfrm>
          <a:prstGeom prst="rect">
            <a:avLst/>
          </a:prstGeom>
        </p:spPr>
      </p:pic>
      <p:sp>
        <p:nvSpPr>
          <p:cNvPr id="5" name="TextBox 4"/>
          <p:cNvSpPr txBox="1"/>
          <p:nvPr/>
        </p:nvSpPr>
        <p:spPr>
          <a:xfrm>
            <a:off x="609600" y="3276600"/>
            <a:ext cx="2895600" cy="1938992"/>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1 + 1 = 2</a:t>
            </a:r>
          </a:p>
          <a:p>
            <a:pPr algn="ctr"/>
            <a:r>
              <a:rPr lang="en-US" sz="4000" b="1" dirty="0" smtClean="0">
                <a:effectLst>
                  <a:outerShdw blurRad="38100" dist="38100" dir="2700000" algn="tl">
                    <a:srgbClr val="000000">
                      <a:alpha val="43137"/>
                    </a:srgbClr>
                  </a:outerShdw>
                </a:effectLst>
              </a:rPr>
              <a:t>1 + 1 = 3</a:t>
            </a:r>
          </a:p>
          <a:p>
            <a:pPr algn="ctr"/>
            <a:r>
              <a:rPr lang="en-US" sz="4000" b="1" dirty="0" smtClean="0">
                <a:effectLst>
                  <a:outerShdw blurRad="38100" dist="38100" dir="2700000" algn="tl">
                    <a:srgbClr val="000000">
                      <a:alpha val="43137"/>
                    </a:srgbClr>
                  </a:outerShdw>
                </a:effectLst>
              </a:rPr>
              <a:t>1 + 1 = 5</a:t>
            </a:r>
            <a:endParaRPr lang="en-US" sz="4000" b="1" dirty="0">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26667" b="35555"/>
          <a:stretch/>
        </p:blipFill>
        <p:spPr>
          <a:xfrm>
            <a:off x="4789344" y="2398706"/>
            <a:ext cx="2226887" cy="925395"/>
          </a:xfrm>
          <a:prstGeom prst="rect">
            <a:avLst/>
          </a:prstGeom>
        </p:spPr>
      </p:pic>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3294677"/>
            <a:ext cx="3045530" cy="2680067"/>
          </a:xfrm>
          <a:prstGeom prst="rect">
            <a:avLst/>
          </a:prstGeom>
        </p:spPr>
      </p:pic>
      <p:sp>
        <p:nvSpPr>
          <p:cNvPr id="49" name="TextBox 48"/>
          <p:cNvSpPr txBox="1"/>
          <p:nvPr/>
        </p:nvSpPr>
        <p:spPr>
          <a:xfrm>
            <a:off x="4454987" y="3239319"/>
            <a:ext cx="3010143" cy="1951496"/>
          </a:xfrm>
          <a:prstGeom prst="rect">
            <a:avLst/>
          </a:prstGeom>
          <a:noFill/>
        </p:spPr>
        <p:txBody>
          <a:bodyPr wrap="square" rtlCol="0">
            <a:spAutoFit/>
          </a:bodyPr>
          <a:lstStyle/>
          <a:p>
            <a:pPr algn="ctr">
              <a:lnSpc>
                <a:spcPct val="150000"/>
              </a:lnSpc>
            </a:pPr>
            <a:r>
              <a:rPr lang="en-US" sz="2800" b="1" dirty="0" smtClean="0">
                <a:effectLst>
                  <a:outerShdw blurRad="38100" dist="38100" dir="2700000" algn="tl">
                    <a:srgbClr val="000000">
                      <a:alpha val="43137"/>
                    </a:srgbClr>
                  </a:outerShdw>
                </a:effectLst>
              </a:rPr>
              <a:t>2 Cups of Flour</a:t>
            </a:r>
          </a:p>
          <a:p>
            <a:pPr algn="ctr">
              <a:lnSpc>
                <a:spcPct val="150000"/>
              </a:lnSpc>
            </a:pPr>
            <a:r>
              <a:rPr lang="en-US" sz="2800" b="1" dirty="0" smtClean="0">
                <a:effectLst>
                  <a:outerShdw blurRad="38100" dist="38100" dir="2700000" algn="tl">
                    <a:srgbClr val="000000">
                      <a:alpha val="43137"/>
                    </a:srgbClr>
                  </a:outerShdw>
                </a:effectLst>
              </a:rPr>
              <a:t>2 Cups of Salt</a:t>
            </a:r>
          </a:p>
          <a:p>
            <a:pPr algn="ctr">
              <a:lnSpc>
                <a:spcPct val="150000"/>
              </a:lnSpc>
            </a:pPr>
            <a:r>
              <a:rPr lang="en-US" sz="2800" b="1" dirty="0" smtClean="0">
                <a:effectLst>
                  <a:outerShdw blurRad="38100" dist="38100" dir="2700000" algn="tl">
                    <a:srgbClr val="000000">
                      <a:alpha val="43137"/>
                    </a:srgbClr>
                  </a:outerShdw>
                </a:effectLst>
              </a:rPr>
              <a:t>2 Cups of Beans</a:t>
            </a:r>
            <a:endParaRPr lang="en-US" sz="2800" b="1" dirty="0">
              <a:effectLst>
                <a:outerShdw blurRad="38100" dist="38100" dir="2700000" algn="tl">
                  <a:srgbClr val="000000">
                    <a:alpha val="43137"/>
                  </a:srgbClr>
                </a:outerShdw>
              </a:effectLst>
            </a:endParaRPr>
          </a:p>
        </p:txBody>
      </p:sp>
      <p:pic>
        <p:nvPicPr>
          <p:cNvPr id="50" name="Picture 49"/>
          <p:cNvPicPr>
            <a:picLocks noChangeAspect="1"/>
          </p:cNvPicPr>
          <p:nvPr/>
        </p:nvPicPr>
        <p:blipFill rotWithShape="1">
          <a:blip r:embed="rId7">
            <a:extLst>
              <a:ext uri="{28A0092B-C50C-407E-A947-70E740481C1C}">
                <a14:useLocalDpi xmlns:a14="http://schemas.microsoft.com/office/drawing/2010/main" val="0"/>
              </a:ext>
            </a:extLst>
          </a:blip>
          <a:srcRect b="13543"/>
          <a:stretch/>
        </p:blipFill>
        <p:spPr>
          <a:xfrm>
            <a:off x="2414837" y="2072691"/>
            <a:ext cx="4384177" cy="3642309"/>
          </a:xfrm>
          <a:prstGeom prst="rect">
            <a:avLst/>
          </a:prstGeom>
        </p:spPr>
      </p:pic>
      <p:sp>
        <p:nvSpPr>
          <p:cNvPr id="8" name="TextBox 7"/>
          <p:cNvSpPr txBox="1"/>
          <p:nvPr/>
        </p:nvSpPr>
        <p:spPr>
          <a:xfrm>
            <a:off x="2933071" y="2782669"/>
            <a:ext cx="3481578" cy="2554545"/>
          </a:xfrm>
          <a:prstGeom prst="rect">
            <a:avLst/>
          </a:prstGeom>
          <a:noFill/>
        </p:spPr>
        <p:txBody>
          <a:bodyPr wrap="square" rtlCol="0">
            <a:spAutoFit/>
          </a:bodyPr>
          <a:lstStyle/>
          <a:p>
            <a:r>
              <a:rPr lang="en-US" sz="2000" b="1" dirty="0" smtClean="0"/>
              <a:t>In the beginning God created the heavens and the earth.</a:t>
            </a:r>
          </a:p>
          <a:p>
            <a:r>
              <a:rPr lang="en-US" sz="2000" b="1" dirty="0" smtClean="0"/>
              <a:t>In the beginning the earth spontaneously combusted.</a:t>
            </a:r>
          </a:p>
          <a:p>
            <a:r>
              <a:rPr lang="en-US" sz="2000" b="1" dirty="0" smtClean="0"/>
              <a:t>There was no beginning, the earth has always been here.</a:t>
            </a:r>
            <a:endParaRPr lang="en-US" sz="2000" b="1"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2000"/>
                                        <p:tgtEl>
                                          <p:spTgt spid="59395">
                                            <p:txEl>
                                              <p:pRg st="0" end="0"/>
                                            </p:txEl>
                                          </p:spTgt>
                                        </p:tgtEl>
                                      </p:cBhvr>
                                    </p:animEffect>
                                    <p:anim calcmode="lin" valueType="num">
                                      <p:cBhvr>
                                        <p:cTn id="8" dur="2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93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20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2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2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randombar(horizontal)">
                                      <p:cBhvr>
                                        <p:cTn id="37" dur="2000"/>
                                        <p:tgtEl>
                                          <p:spTgt spid="48"/>
                                        </p:tgtEl>
                                      </p:cBhvr>
                                    </p:animEffect>
                                  </p:childTnLst>
                                </p:cTn>
                              </p:par>
                              <p:par>
                                <p:cTn id="38" presetID="14" presetClass="entr" presetSubtype="1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9">
                                            <p:txEl>
                                              <p:pRg st="0" end="0"/>
                                            </p:txEl>
                                          </p:spTgt>
                                        </p:tgtEl>
                                        <p:attrNameLst>
                                          <p:attrName>style.visibility</p:attrName>
                                        </p:attrNameLst>
                                      </p:cBhvr>
                                      <p:to>
                                        <p:strVal val="visible"/>
                                      </p:to>
                                    </p:set>
                                    <p:animEffect transition="in" filter="wipe(left)">
                                      <p:cBhvr>
                                        <p:cTn id="45" dur="2000"/>
                                        <p:tgtEl>
                                          <p:spTgt spid="4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9">
                                            <p:txEl>
                                              <p:pRg st="1" end="1"/>
                                            </p:txEl>
                                          </p:spTgt>
                                        </p:tgtEl>
                                        <p:attrNameLst>
                                          <p:attrName>style.visibility</p:attrName>
                                        </p:attrNameLst>
                                      </p:cBhvr>
                                      <p:to>
                                        <p:strVal val="visible"/>
                                      </p:to>
                                    </p:set>
                                    <p:animEffect transition="in" filter="wipe(left)">
                                      <p:cBhvr>
                                        <p:cTn id="50" dur="2000"/>
                                        <p:tgtEl>
                                          <p:spTgt spid="49">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9">
                                            <p:txEl>
                                              <p:pRg st="2" end="2"/>
                                            </p:txEl>
                                          </p:spTgt>
                                        </p:tgtEl>
                                        <p:attrNameLst>
                                          <p:attrName>style.visibility</p:attrName>
                                        </p:attrNameLst>
                                      </p:cBhvr>
                                      <p:to>
                                        <p:strVal val="visible"/>
                                      </p:to>
                                    </p:set>
                                    <p:animEffect transition="in" filter="wipe(left)">
                                      <p:cBhvr>
                                        <p:cTn id="55" dur="2000"/>
                                        <p:tgtEl>
                                          <p:spTgt spid="49">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2000"/>
                                        <p:tgtEl>
                                          <p:spTgt spid="3"/>
                                        </p:tgtEl>
                                      </p:cBhvr>
                                    </p:animEffect>
                                    <p:set>
                                      <p:cBhvr>
                                        <p:cTn id="60" dur="1" fill="hold">
                                          <p:stCondLst>
                                            <p:cond delay="1999"/>
                                          </p:stCondLst>
                                        </p:cTn>
                                        <p:tgtEl>
                                          <p:spTgt spid="3"/>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4"/>
                                        </p:tgtEl>
                                      </p:cBhvr>
                                    </p:animEffect>
                                    <p:set>
                                      <p:cBhvr>
                                        <p:cTn id="63" dur="1" fill="hold">
                                          <p:stCondLst>
                                            <p:cond delay="1999"/>
                                          </p:stCondLst>
                                        </p:cTn>
                                        <p:tgtEl>
                                          <p:spTgt spid="4"/>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5">
                                            <p:txEl>
                                              <p:pRg st="0" end="0"/>
                                            </p:txEl>
                                          </p:spTgt>
                                        </p:tgtEl>
                                      </p:cBhvr>
                                    </p:animEffect>
                                    <p:set>
                                      <p:cBhvr>
                                        <p:cTn id="66" dur="1" fill="hold">
                                          <p:stCondLst>
                                            <p:cond delay="1999"/>
                                          </p:stCondLst>
                                        </p:cTn>
                                        <p:tgtEl>
                                          <p:spTgt spid="5">
                                            <p:txEl>
                                              <p:pRg st="0" end="0"/>
                                            </p:txEl>
                                          </p:spTgt>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5">
                                            <p:txEl>
                                              <p:pRg st="1" end="1"/>
                                            </p:txEl>
                                          </p:spTgt>
                                        </p:tgtEl>
                                      </p:cBhvr>
                                    </p:animEffect>
                                    <p:set>
                                      <p:cBhvr>
                                        <p:cTn id="69" dur="1" fill="hold">
                                          <p:stCondLst>
                                            <p:cond delay="1999"/>
                                          </p:stCondLst>
                                        </p:cTn>
                                        <p:tgtEl>
                                          <p:spTgt spid="5">
                                            <p:txEl>
                                              <p:pRg st="1" end="1"/>
                                            </p:txEl>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000"/>
                                        <p:tgtEl>
                                          <p:spTgt spid="5">
                                            <p:txEl>
                                              <p:pRg st="2" end="2"/>
                                            </p:txEl>
                                          </p:spTgt>
                                        </p:tgtEl>
                                      </p:cBhvr>
                                    </p:animEffect>
                                    <p:set>
                                      <p:cBhvr>
                                        <p:cTn id="72" dur="1" fill="hold">
                                          <p:stCondLst>
                                            <p:cond delay="1999"/>
                                          </p:stCondLst>
                                        </p:cTn>
                                        <p:tgtEl>
                                          <p:spTgt spid="5">
                                            <p:txEl>
                                              <p:pRg st="2" end="2"/>
                                            </p:txEl>
                                          </p:spTgt>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2000"/>
                                        <p:tgtEl>
                                          <p:spTgt spid="48"/>
                                        </p:tgtEl>
                                      </p:cBhvr>
                                    </p:animEffect>
                                    <p:set>
                                      <p:cBhvr>
                                        <p:cTn id="75" dur="1" fill="hold">
                                          <p:stCondLst>
                                            <p:cond delay="1999"/>
                                          </p:stCondLst>
                                        </p:cTn>
                                        <p:tgtEl>
                                          <p:spTgt spid="4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2000"/>
                                        <p:tgtEl>
                                          <p:spTgt spid="7"/>
                                        </p:tgtEl>
                                      </p:cBhvr>
                                    </p:animEffect>
                                    <p:set>
                                      <p:cBhvr>
                                        <p:cTn id="78" dur="1" fill="hold">
                                          <p:stCondLst>
                                            <p:cond delay="1999"/>
                                          </p:stCondLst>
                                        </p:cTn>
                                        <p:tgtEl>
                                          <p:spTgt spid="7"/>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2000"/>
                                        <p:tgtEl>
                                          <p:spTgt spid="49">
                                            <p:txEl>
                                              <p:pRg st="0" end="0"/>
                                            </p:txEl>
                                          </p:spTgt>
                                        </p:tgtEl>
                                      </p:cBhvr>
                                    </p:animEffect>
                                    <p:set>
                                      <p:cBhvr>
                                        <p:cTn id="81" dur="1" fill="hold">
                                          <p:stCondLst>
                                            <p:cond delay="1999"/>
                                          </p:stCondLst>
                                        </p:cTn>
                                        <p:tgtEl>
                                          <p:spTgt spid="49">
                                            <p:txEl>
                                              <p:pRg st="0" end="0"/>
                                            </p:txEl>
                                          </p:spTgt>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2000"/>
                                        <p:tgtEl>
                                          <p:spTgt spid="49">
                                            <p:txEl>
                                              <p:pRg st="1" end="1"/>
                                            </p:txEl>
                                          </p:spTgt>
                                        </p:tgtEl>
                                      </p:cBhvr>
                                    </p:animEffect>
                                    <p:set>
                                      <p:cBhvr>
                                        <p:cTn id="84" dur="1" fill="hold">
                                          <p:stCondLst>
                                            <p:cond delay="1999"/>
                                          </p:stCondLst>
                                        </p:cTn>
                                        <p:tgtEl>
                                          <p:spTgt spid="49">
                                            <p:txEl>
                                              <p:pRg st="1" end="1"/>
                                            </p:txEl>
                                          </p:spTgt>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000"/>
                                        <p:tgtEl>
                                          <p:spTgt spid="49">
                                            <p:txEl>
                                              <p:pRg st="2" end="2"/>
                                            </p:txEl>
                                          </p:spTgt>
                                        </p:tgtEl>
                                      </p:cBhvr>
                                    </p:animEffect>
                                    <p:set>
                                      <p:cBhvr>
                                        <p:cTn id="87" dur="1" fill="hold">
                                          <p:stCondLst>
                                            <p:cond delay="1999"/>
                                          </p:stCondLst>
                                        </p:cTn>
                                        <p:tgtEl>
                                          <p:spTgt spid="49">
                                            <p:txEl>
                                              <p:pRg st="2" end="2"/>
                                            </p:txEl>
                                          </p:spTgt>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20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8">
                                            <p:txEl>
                                              <p:pRg st="0" end="0"/>
                                            </p:txEl>
                                          </p:spTgt>
                                        </p:tgtEl>
                                        <p:attrNameLst>
                                          <p:attrName>style.visibility</p:attrName>
                                        </p:attrNameLst>
                                      </p:cBhvr>
                                      <p:to>
                                        <p:strVal val="visible"/>
                                      </p:to>
                                    </p:set>
                                    <p:animEffect transition="in" filter="wipe(up)">
                                      <p:cBhvr>
                                        <p:cTn id="95" dur="20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DDDDDD"/>
                                      </p:to>
                                    </p:animClr>
                                  </p:subTnLst>
                                </p:cTn>
                              </p:par>
                            </p:childTnLst>
                          </p:cTn>
                        </p:par>
                      </p:childTnLst>
                    </p:cTn>
                  </p:par>
                  <p:par>
                    <p:cTn id="96" fill="hold">
                      <p:stCondLst>
                        <p:cond delay="indefinite"/>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8">
                                            <p:txEl>
                                              <p:pRg st="1" end="1"/>
                                            </p:txEl>
                                          </p:spTgt>
                                        </p:tgtEl>
                                        <p:attrNameLst>
                                          <p:attrName>style.visibility</p:attrName>
                                        </p:attrNameLst>
                                      </p:cBhvr>
                                      <p:to>
                                        <p:strVal val="visible"/>
                                      </p:to>
                                    </p:set>
                                    <p:animEffect transition="in" filter="wipe(up)">
                                      <p:cBhvr>
                                        <p:cTn id="100" dur="20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DDDDDD"/>
                                      </p:to>
                                    </p:animClr>
                                  </p:sub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8">
                                            <p:txEl>
                                              <p:pRg st="2" end="2"/>
                                            </p:txEl>
                                          </p:spTgt>
                                        </p:tgtEl>
                                        <p:attrNameLst>
                                          <p:attrName>style.visibility</p:attrName>
                                        </p:attrNameLst>
                                      </p:cBhvr>
                                      <p:to>
                                        <p:strVal val="visible"/>
                                      </p:to>
                                    </p:set>
                                    <p:animEffect transition="in" filter="wipe(up)">
                                      <p:cBhvr>
                                        <p:cTn id="105" dur="2000"/>
                                        <p:tgtEl>
                                          <p:spTgt spid="8">
                                            <p:txEl>
                                              <p:pRg st="2" end="2"/>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59445"/>
                                        </p:tgtEl>
                                        <p:attrNameLst>
                                          <p:attrName>style.visibility</p:attrName>
                                        </p:attrNameLst>
                                      </p:cBhvr>
                                      <p:to>
                                        <p:strVal val="visible"/>
                                      </p:to>
                                    </p:set>
                                    <p:animEffect transition="in" filter="fade">
                                      <p:cBhvr>
                                        <p:cTn id="110" dur="2000"/>
                                        <p:tgtEl>
                                          <p:spTgt spid="59445"/>
                                        </p:tgtEl>
                                      </p:cBhvr>
                                    </p:animEffect>
                                    <p:anim calcmode="lin" valueType="num">
                                      <p:cBhvr>
                                        <p:cTn id="111" dur="2000" fill="hold"/>
                                        <p:tgtEl>
                                          <p:spTgt spid="59445"/>
                                        </p:tgtEl>
                                        <p:attrNameLst>
                                          <p:attrName>ppt_x</p:attrName>
                                        </p:attrNameLst>
                                      </p:cBhvr>
                                      <p:tavLst>
                                        <p:tav tm="0">
                                          <p:val>
                                            <p:strVal val="#ppt_x"/>
                                          </p:val>
                                        </p:tav>
                                        <p:tav tm="100000">
                                          <p:val>
                                            <p:strVal val="#ppt_x"/>
                                          </p:val>
                                        </p:tav>
                                      </p:tavLst>
                                    </p:anim>
                                    <p:anim calcmode="lin" valueType="num">
                                      <p:cBhvr>
                                        <p:cTn id="112" dur="2000" fill="hold"/>
                                        <p:tgtEl>
                                          <p:spTgt spid="59445"/>
                                        </p:tgtEl>
                                        <p:attrNameLst>
                                          <p:attrName>ppt_y</p:attrName>
                                        </p:attrNameLst>
                                      </p:cBhvr>
                                      <p:tavLst>
                                        <p:tav tm="0">
                                          <p:val>
                                            <p:strVal val="#ppt_y+.1"/>
                                          </p:val>
                                        </p:tav>
                                        <p:tav tm="100000">
                                          <p:val>
                                            <p:strVal val="#ppt_y"/>
                                          </p:val>
                                        </p:tav>
                                      </p:tavLst>
                                    </p:anim>
                                  </p:childTnLst>
                                </p:cTn>
                              </p:par>
                            </p:childTnLst>
                          </p:cTn>
                        </p:par>
                        <p:par>
                          <p:cTn id="113" fill="hold">
                            <p:stCondLst>
                              <p:cond delay="2000"/>
                            </p:stCondLst>
                            <p:childTnLst>
                              <p:par>
                                <p:cTn id="114" presetID="22" presetClass="entr" presetSubtype="8" fill="hold" grpId="0" nodeType="after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wipe(left)">
                                      <p:cBhvr>
                                        <p:cTn id="116" dur="2000"/>
                                        <p:tgtEl>
                                          <p:spTgt spid="15"/>
                                        </p:tgtEl>
                                      </p:cBhvr>
                                    </p:animEffect>
                                  </p:childTnLst>
                                </p:cTn>
                              </p:par>
                            </p:childTnLst>
                          </p:cTn>
                        </p:par>
                        <p:par>
                          <p:cTn id="117" fill="hold">
                            <p:stCondLst>
                              <p:cond delay="4000"/>
                            </p:stCondLst>
                            <p:childTnLst>
                              <p:par>
                                <p:cTn id="118" presetID="22" presetClass="entr" presetSubtype="8" fill="hold" grpId="0" nodeType="afterEffect">
                                  <p:stCondLst>
                                    <p:cond delay="0"/>
                                  </p:stCondLst>
                                  <p:childTnLst>
                                    <p:set>
                                      <p:cBhvr>
                                        <p:cTn id="119" dur="1" fill="hold">
                                          <p:stCondLst>
                                            <p:cond delay="0"/>
                                          </p:stCondLst>
                                        </p:cTn>
                                        <p:tgtEl>
                                          <p:spTgt spid="6"/>
                                        </p:tgtEl>
                                        <p:attrNameLst>
                                          <p:attrName>style.visibility</p:attrName>
                                        </p:attrNameLst>
                                      </p:cBhvr>
                                      <p:to>
                                        <p:strVal val="visible"/>
                                      </p:to>
                                    </p:set>
                                    <p:animEffect transition="in" filter="wipe(left)">
                                      <p:cBhvr>
                                        <p:cTn id="1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59395" grpId="0" build="p"/>
      <p:bldP spid="59445" grpId="0"/>
      <p:bldP spid="5" grpId="0" build="p" bldLvl="5"/>
      <p:bldP spid="5" grpId="1" build="allAtOnce"/>
      <p:bldP spid="49" grpId="0" uiExpand="1" build="p" bldLvl="5"/>
      <p:bldP spid="49" grpId="1" build="allAtOnce"/>
      <p:bldP spid="8" grpId="0" uiExpand="1" build="p" bldLvl="5"/>
    </p:bldLst>
  </p:timing>
</p:sld>
</file>

<file path=ppt/theme/theme1.xml><?xml version="1.0" encoding="utf-8"?>
<a:theme xmlns:a="http://schemas.openxmlformats.org/drawingml/2006/main" name="1_colormaster">
  <a:themeElements>
    <a:clrScheme name="">
      <a:dk1>
        <a:srgbClr val="000000"/>
      </a:dk1>
      <a:lt1>
        <a:srgbClr val="996633"/>
      </a:lt1>
      <a:dk2>
        <a:srgbClr val="1C1C1C"/>
      </a:dk2>
      <a:lt2>
        <a:srgbClr val="4D4D4D"/>
      </a:lt2>
      <a:accent1>
        <a:srgbClr val="FF0000"/>
      </a:accent1>
      <a:accent2>
        <a:srgbClr val="FF6699"/>
      </a:accent2>
      <a:accent3>
        <a:srgbClr val="CAB8AD"/>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1_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Parchment</Template>
  <TotalTime>1014</TotalTime>
  <Words>1357</Words>
  <Application>Microsoft Office PowerPoint</Application>
  <PresentationFormat>On-screen Show (4:3)</PresentationFormat>
  <Paragraphs>157</Paragraphs>
  <Slides>18</Slides>
  <Notes>18</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1_colormaster</vt:lpstr>
      <vt:lpstr>1_master</vt:lpstr>
      <vt:lpstr>2_colormaster</vt:lpstr>
      <vt:lpstr>3_colormaster</vt:lpstr>
      <vt:lpstr>4_colormaster</vt:lpstr>
      <vt:lpstr>5_colormaster</vt:lpstr>
      <vt:lpstr>6_colormaster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Danville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 Bronger</dc:creator>
  <cp:lastModifiedBy>Deacons Room</cp:lastModifiedBy>
  <cp:revision>41</cp:revision>
  <dcterms:created xsi:type="dcterms:W3CDTF">2009-02-17T13:17:16Z</dcterms:created>
  <dcterms:modified xsi:type="dcterms:W3CDTF">2014-06-08T22:15:54Z</dcterms:modified>
</cp:coreProperties>
</file>