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0" r:id="rId3"/>
    <p:sldMasterId id="2147483661" r:id="rId4"/>
    <p:sldMasterId id="2147483662" r:id="rId5"/>
    <p:sldMasterId id="2147483663" r:id="rId6"/>
    <p:sldMasterId id="2147483664" r:id="rId7"/>
    <p:sldMasterId id="2147483742" r:id="rId8"/>
    <p:sldMasterId id="2147483754" r:id="rId9"/>
  </p:sldMasterIdLst>
  <p:notesMasterIdLst>
    <p:notesMasterId r:id="rId23"/>
  </p:notesMasterIdLst>
  <p:sldIdLst>
    <p:sldId id="270" r:id="rId10"/>
    <p:sldId id="275" r:id="rId11"/>
    <p:sldId id="276" r:id="rId12"/>
    <p:sldId id="279" r:id="rId13"/>
    <p:sldId id="277" r:id="rId14"/>
    <p:sldId id="278" r:id="rId15"/>
    <p:sldId id="271" r:id="rId16"/>
    <p:sldId id="280" r:id="rId17"/>
    <p:sldId id="267" r:id="rId18"/>
    <p:sldId id="273" r:id="rId19"/>
    <p:sldId id="281" r:id="rId20"/>
    <p:sldId id="282" r:id="rId21"/>
    <p:sldId id="26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75BD"/>
    <a:srgbClr val="000000"/>
    <a:srgbClr val="DEE0DF"/>
    <a:srgbClr val="0000CC"/>
    <a:srgbClr val="F36363"/>
    <a:srgbClr val="D52D2D"/>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20" autoAdjust="0"/>
  </p:normalViewPr>
  <p:slideViewPr>
    <p:cSldViewPr showGuides="1">
      <p:cViewPr varScale="1">
        <p:scale>
          <a:sx n="63" d="100"/>
          <a:sy n="63" d="100"/>
        </p:scale>
        <p:origin x="-6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8CF76-B8D9-4778-992E-044E32285B42}" type="datetimeFigureOut">
              <a:rPr lang="en-US" smtClean="0"/>
              <a:t>6/8/2014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29ED-EC47-4FF8-A1E2-62C3C71E2D06}" type="slidenum">
              <a:rPr lang="en-US" smtClean="0"/>
              <a:t>‹#›</a:t>
            </a:fld>
            <a:endParaRPr lang="en-US"/>
          </a:p>
        </p:txBody>
      </p:sp>
    </p:spTree>
    <p:extLst>
      <p:ext uri="{BB962C8B-B14F-4D97-AF65-F5344CB8AC3E}">
        <p14:creationId xmlns:p14="http://schemas.microsoft.com/office/powerpoint/2010/main" val="352014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1</a:t>
            </a:fld>
            <a:endParaRPr lang="en-US"/>
          </a:p>
        </p:txBody>
      </p:sp>
    </p:spTree>
    <p:extLst>
      <p:ext uri="{BB962C8B-B14F-4D97-AF65-F5344CB8AC3E}">
        <p14:creationId xmlns:p14="http://schemas.microsoft.com/office/powerpoint/2010/main" val="93143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10</a:t>
            </a:fld>
            <a:endParaRPr lang="en-US"/>
          </a:p>
        </p:txBody>
      </p:sp>
    </p:spTree>
    <p:extLst>
      <p:ext uri="{BB962C8B-B14F-4D97-AF65-F5344CB8AC3E}">
        <p14:creationId xmlns:p14="http://schemas.microsoft.com/office/powerpoint/2010/main" val="205215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11</a:t>
            </a:fld>
            <a:endParaRPr lang="en-US"/>
          </a:p>
        </p:txBody>
      </p:sp>
    </p:spTree>
    <p:extLst>
      <p:ext uri="{BB962C8B-B14F-4D97-AF65-F5344CB8AC3E}">
        <p14:creationId xmlns:p14="http://schemas.microsoft.com/office/powerpoint/2010/main" val="269862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12</a:t>
            </a:fld>
            <a:endParaRPr lang="en-US"/>
          </a:p>
        </p:txBody>
      </p:sp>
    </p:spTree>
    <p:extLst>
      <p:ext uri="{BB962C8B-B14F-4D97-AF65-F5344CB8AC3E}">
        <p14:creationId xmlns:p14="http://schemas.microsoft.com/office/powerpoint/2010/main" val="152993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13</a:t>
            </a:fld>
            <a:endParaRPr lang="en-US"/>
          </a:p>
        </p:txBody>
      </p:sp>
    </p:spTree>
    <p:extLst>
      <p:ext uri="{BB962C8B-B14F-4D97-AF65-F5344CB8AC3E}">
        <p14:creationId xmlns:p14="http://schemas.microsoft.com/office/powerpoint/2010/main" val="249461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2</a:t>
            </a:fld>
            <a:endParaRPr lang="en-US"/>
          </a:p>
        </p:txBody>
      </p:sp>
    </p:spTree>
    <p:extLst>
      <p:ext uri="{BB962C8B-B14F-4D97-AF65-F5344CB8AC3E}">
        <p14:creationId xmlns:p14="http://schemas.microsoft.com/office/powerpoint/2010/main" val="29962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3</a:t>
            </a:fld>
            <a:endParaRPr lang="en-US"/>
          </a:p>
        </p:txBody>
      </p:sp>
    </p:spTree>
    <p:extLst>
      <p:ext uri="{BB962C8B-B14F-4D97-AF65-F5344CB8AC3E}">
        <p14:creationId xmlns:p14="http://schemas.microsoft.com/office/powerpoint/2010/main" val="191246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4</a:t>
            </a:fld>
            <a:endParaRPr lang="en-US"/>
          </a:p>
        </p:txBody>
      </p:sp>
    </p:spTree>
    <p:extLst>
      <p:ext uri="{BB962C8B-B14F-4D97-AF65-F5344CB8AC3E}">
        <p14:creationId xmlns:p14="http://schemas.microsoft.com/office/powerpoint/2010/main" val="204441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5</a:t>
            </a:fld>
            <a:endParaRPr lang="en-US"/>
          </a:p>
        </p:txBody>
      </p:sp>
    </p:spTree>
    <p:extLst>
      <p:ext uri="{BB962C8B-B14F-4D97-AF65-F5344CB8AC3E}">
        <p14:creationId xmlns:p14="http://schemas.microsoft.com/office/powerpoint/2010/main" val="339920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29ED-EC47-4FF8-A1E2-62C3C71E2D06}" type="slidenum">
              <a:rPr lang="en-US" smtClean="0"/>
              <a:t>6</a:t>
            </a:fld>
            <a:endParaRPr lang="en-US"/>
          </a:p>
        </p:txBody>
      </p:sp>
    </p:spTree>
    <p:extLst>
      <p:ext uri="{BB962C8B-B14F-4D97-AF65-F5344CB8AC3E}">
        <p14:creationId xmlns:p14="http://schemas.microsoft.com/office/powerpoint/2010/main" val="427767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7</a:t>
            </a:fld>
            <a:endParaRPr lang="en-US"/>
          </a:p>
        </p:txBody>
      </p:sp>
    </p:spTree>
    <p:extLst>
      <p:ext uri="{BB962C8B-B14F-4D97-AF65-F5344CB8AC3E}">
        <p14:creationId xmlns:p14="http://schemas.microsoft.com/office/powerpoint/2010/main" val="229571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8</a:t>
            </a:fld>
            <a:endParaRPr lang="en-US"/>
          </a:p>
        </p:txBody>
      </p:sp>
    </p:spTree>
    <p:extLst>
      <p:ext uri="{BB962C8B-B14F-4D97-AF65-F5344CB8AC3E}">
        <p14:creationId xmlns:p14="http://schemas.microsoft.com/office/powerpoint/2010/main" val="381321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F29ED-EC47-4FF8-A1E2-62C3C71E2D06}" type="slidenum">
              <a:rPr lang="en-US" smtClean="0"/>
              <a:t>9</a:t>
            </a:fld>
            <a:endParaRPr lang="en-US"/>
          </a:p>
        </p:txBody>
      </p:sp>
    </p:spTree>
    <p:extLst>
      <p:ext uri="{BB962C8B-B14F-4D97-AF65-F5344CB8AC3E}">
        <p14:creationId xmlns:p14="http://schemas.microsoft.com/office/powerpoint/2010/main" val="366214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03443D-EDDF-4F09-A8DE-9F3E087A2B3D}" type="slidenum">
              <a:rPr lang="en-US" altLang="en-US"/>
              <a:pPr/>
              <a:t>‹#›</a:t>
            </a:fld>
            <a:endParaRPr lang="en-US" altLang="en-US"/>
          </a:p>
        </p:txBody>
      </p:sp>
    </p:spTree>
    <p:extLst>
      <p:ext uri="{BB962C8B-B14F-4D97-AF65-F5344CB8AC3E}">
        <p14:creationId xmlns:p14="http://schemas.microsoft.com/office/powerpoint/2010/main" val="2610791129"/>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3BD235-7544-4C72-ADA3-4F915B0995DA}" type="slidenum">
              <a:rPr lang="en-US" altLang="en-US"/>
              <a:pPr/>
              <a:t>‹#›</a:t>
            </a:fld>
            <a:endParaRPr lang="en-US" altLang="en-US"/>
          </a:p>
        </p:txBody>
      </p:sp>
    </p:spTree>
    <p:extLst>
      <p:ext uri="{BB962C8B-B14F-4D97-AF65-F5344CB8AC3E}">
        <p14:creationId xmlns:p14="http://schemas.microsoft.com/office/powerpoint/2010/main" val="4131007604"/>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D6B2F5-FDD5-41A8-A52D-D98C82260621}" type="slidenum">
              <a:rPr lang="en-US" altLang="en-US"/>
              <a:pPr/>
              <a:t>‹#›</a:t>
            </a:fld>
            <a:endParaRPr lang="en-US" altLang="en-US"/>
          </a:p>
        </p:txBody>
      </p:sp>
    </p:spTree>
    <p:extLst>
      <p:ext uri="{BB962C8B-B14F-4D97-AF65-F5344CB8AC3E}">
        <p14:creationId xmlns:p14="http://schemas.microsoft.com/office/powerpoint/2010/main" val="1057000817"/>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FF7F8D-BBA0-4435-9DA3-C7F863F6E050}" type="slidenum">
              <a:rPr lang="en-US" altLang="en-US"/>
              <a:pPr/>
              <a:t>‹#›</a:t>
            </a:fld>
            <a:endParaRPr lang="en-US" altLang="en-US"/>
          </a:p>
        </p:txBody>
      </p:sp>
    </p:spTree>
    <p:extLst>
      <p:ext uri="{BB962C8B-B14F-4D97-AF65-F5344CB8AC3E}">
        <p14:creationId xmlns:p14="http://schemas.microsoft.com/office/powerpoint/2010/main" val="4083782368"/>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6F2097-816B-4B99-B5DD-EA5C9E6104D2}" type="slidenum">
              <a:rPr lang="en-US" altLang="en-US"/>
              <a:pPr/>
              <a:t>‹#›</a:t>
            </a:fld>
            <a:endParaRPr lang="en-US" altLang="en-US"/>
          </a:p>
        </p:txBody>
      </p:sp>
    </p:spTree>
    <p:extLst>
      <p:ext uri="{BB962C8B-B14F-4D97-AF65-F5344CB8AC3E}">
        <p14:creationId xmlns:p14="http://schemas.microsoft.com/office/powerpoint/2010/main" val="3059695984"/>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2E1531-3AE4-4290-B440-D04A3F4AA80B}" type="slidenum">
              <a:rPr lang="en-US" altLang="en-US"/>
              <a:pPr/>
              <a:t>‹#›</a:t>
            </a:fld>
            <a:endParaRPr lang="en-US" altLang="en-US"/>
          </a:p>
        </p:txBody>
      </p:sp>
    </p:spTree>
    <p:extLst>
      <p:ext uri="{BB962C8B-B14F-4D97-AF65-F5344CB8AC3E}">
        <p14:creationId xmlns:p14="http://schemas.microsoft.com/office/powerpoint/2010/main" val="2489417971"/>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85566A-0DB2-4483-8BB6-E0B75DB98B62}" type="slidenum">
              <a:rPr lang="en-US" altLang="en-US"/>
              <a:pPr/>
              <a:t>‹#›</a:t>
            </a:fld>
            <a:endParaRPr lang="en-US" altLang="en-US"/>
          </a:p>
        </p:txBody>
      </p:sp>
    </p:spTree>
    <p:extLst>
      <p:ext uri="{BB962C8B-B14F-4D97-AF65-F5344CB8AC3E}">
        <p14:creationId xmlns:p14="http://schemas.microsoft.com/office/powerpoint/2010/main" val="1727794957"/>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47241BA-8C88-4DCB-A410-8F46D574C836}" type="slidenum">
              <a:rPr lang="en-US" altLang="en-US"/>
              <a:pPr/>
              <a:t>‹#›</a:t>
            </a:fld>
            <a:endParaRPr lang="en-US" altLang="en-US"/>
          </a:p>
        </p:txBody>
      </p:sp>
    </p:spTree>
    <p:extLst>
      <p:ext uri="{BB962C8B-B14F-4D97-AF65-F5344CB8AC3E}">
        <p14:creationId xmlns:p14="http://schemas.microsoft.com/office/powerpoint/2010/main" val="2784423808"/>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252E62F-451B-402C-9013-220C2D206DFD}" type="slidenum">
              <a:rPr lang="en-US" altLang="en-US"/>
              <a:pPr/>
              <a:t>‹#›</a:t>
            </a:fld>
            <a:endParaRPr lang="en-US" altLang="en-US"/>
          </a:p>
        </p:txBody>
      </p:sp>
    </p:spTree>
    <p:extLst>
      <p:ext uri="{BB962C8B-B14F-4D97-AF65-F5344CB8AC3E}">
        <p14:creationId xmlns:p14="http://schemas.microsoft.com/office/powerpoint/2010/main" val="1871779876"/>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39503ED-8DAA-45C0-88FA-D8914F81EBAD}" type="slidenum">
              <a:rPr lang="en-US" altLang="en-US"/>
              <a:pPr/>
              <a:t>‹#›</a:t>
            </a:fld>
            <a:endParaRPr lang="en-US" altLang="en-US"/>
          </a:p>
        </p:txBody>
      </p:sp>
    </p:spTree>
    <p:extLst>
      <p:ext uri="{BB962C8B-B14F-4D97-AF65-F5344CB8AC3E}">
        <p14:creationId xmlns:p14="http://schemas.microsoft.com/office/powerpoint/2010/main" val="1439094204"/>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48EE41-88D2-4F0C-958E-6B77DC10B537}" type="slidenum">
              <a:rPr lang="en-US" altLang="en-US"/>
              <a:pPr/>
              <a:t>‹#›</a:t>
            </a:fld>
            <a:endParaRPr lang="en-US" altLang="en-US"/>
          </a:p>
        </p:txBody>
      </p:sp>
    </p:spTree>
    <p:extLst>
      <p:ext uri="{BB962C8B-B14F-4D97-AF65-F5344CB8AC3E}">
        <p14:creationId xmlns:p14="http://schemas.microsoft.com/office/powerpoint/2010/main" val="1315865271"/>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4DEC51-4A03-44DE-A898-FB6DE80BCBA2}" type="slidenum">
              <a:rPr lang="en-US" altLang="en-US"/>
              <a:pPr/>
              <a:t>‹#›</a:t>
            </a:fld>
            <a:endParaRPr lang="en-US" altLang="en-US"/>
          </a:p>
        </p:txBody>
      </p:sp>
    </p:spTree>
    <p:extLst>
      <p:ext uri="{BB962C8B-B14F-4D97-AF65-F5344CB8AC3E}">
        <p14:creationId xmlns:p14="http://schemas.microsoft.com/office/powerpoint/2010/main" val="2514585455"/>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6DE0D1-68E9-45A5-B623-AB14AE9E629E}" type="slidenum">
              <a:rPr lang="en-US" altLang="en-US"/>
              <a:pPr/>
              <a:t>‹#›</a:t>
            </a:fld>
            <a:endParaRPr lang="en-US" altLang="en-US"/>
          </a:p>
        </p:txBody>
      </p:sp>
    </p:spTree>
    <p:extLst>
      <p:ext uri="{BB962C8B-B14F-4D97-AF65-F5344CB8AC3E}">
        <p14:creationId xmlns:p14="http://schemas.microsoft.com/office/powerpoint/2010/main" val="442826679"/>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4C5D45-1B96-48AB-8091-D330BF5E3758}" type="slidenum">
              <a:rPr lang="en-US" altLang="en-US"/>
              <a:pPr/>
              <a:t>‹#›</a:t>
            </a:fld>
            <a:endParaRPr lang="en-US" altLang="en-US"/>
          </a:p>
        </p:txBody>
      </p:sp>
    </p:spTree>
    <p:extLst>
      <p:ext uri="{BB962C8B-B14F-4D97-AF65-F5344CB8AC3E}">
        <p14:creationId xmlns:p14="http://schemas.microsoft.com/office/powerpoint/2010/main" val="2153852005"/>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B5CD27-FB04-44B2-A41B-E33E8C191845}" type="slidenum">
              <a:rPr lang="en-US" altLang="en-US"/>
              <a:pPr/>
              <a:t>‹#›</a:t>
            </a:fld>
            <a:endParaRPr lang="en-US" altLang="en-US"/>
          </a:p>
        </p:txBody>
      </p:sp>
    </p:spTree>
    <p:extLst>
      <p:ext uri="{BB962C8B-B14F-4D97-AF65-F5344CB8AC3E}">
        <p14:creationId xmlns:p14="http://schemas.microsoft.com/office/powerpoint/2010/main" val="3546146137"/>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42FB60-6799-450A-8BE2-C7EB33DA63B4}" type="slidenum">
              <a:rPr lang="en-US" altLang="en-US"/>
              <a:pPr/>
              <a:t>‹#›</a:t>
            </a:fld>
            <a:endParaRPr lang="en-US" altLang="en-US"/>
          </a:p>
        </p:txBody>
      </p:sp>
    </p:spTree>
    <p:extLst>
      <p:ext uri="{BB962C8B-B14F-4D97-AF65-F5344CB8AC3E}">
        <p14:creationId xmlns:p14="http://schemas.microsoft.com/office/powerpoint/2010/main" val="460229637"/>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B635A7-1DED-4128-8E7D-5A9EAA809AEA}" type="slidenum">
              <a:rPr lang="en-US" altLang="en-US"/>
              <a:pPr/>
              <a:t>‹#›</a:t>
            </a:fld>
            <a:endParaRPr lang="en-US" altLang="en-US"/>
          </a:p>
        </p:txBody>
      </p:sp>
    </p:spTree>
    <p:extLst>
      <p:ext uri="{BB962C8B-B14F-4D97-AF65-F5344CB8AC3E}">
        <p14:creationId xmlns:p14="http://schemas.microsoft.com/office/powerpoint/2010/main" val="3593260106"/>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89B90B-5685-4858-A232-E3DA432CE225}" type="slidenum">
              <a:rPr lang="en-US" altLang="en-US"/>
              <a:pPr/>
              <a:t>‹#›</a:t>
            </a:fld>
            <a:endParaRPr lang="en-US" altLang="en-US"/>
          </a:p>
        </p:txBody>
      </p:sp>
    </p:spTree>
    <p:extLst>
      <p:ext uri="{BB962C8B-B14F-4D97-AF65-F5344CB8AC3E}">
        <p14:creationId xmlns:p14="http://schemas.microsoft.com/office/powerpoint/2010/main" val="52002014"/>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CAD36EF-22DD-4FC9-AB28-43CAE436B6B1}" type="slidenum">
              <a:rPr lang="en-US" altLang="en-US"/>
              <a:pPr/>
              <a:t>‹#›</a:t>
            </a:fld>
            <a:endParaRPr lang="en-US" altLang="en-US"/>
          </a:p>
        </p:txBody>
      </p:sp>
    </p:spTree>
    <p:extLst>
      <p:ext uri="{BB962C8B-B14F-4D97-AF65-F5344CB8AC3E}">
        <p14:creationId xmlns:p14="http://schemas.microsoft.com/office/powerpoint/2010/main" val="1558714209"/>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A297116-E3CC-44CB-94E1-48A93E694FEB}" type="slidenum">
              <a:rPr lang="en-US" altLang="en-US"/>
              <a:pPr/>
              <a:t>‹#›</a:t>
            </a:fld>
            <a:endParaRPr lang="en-US" altLang="en-US"/>
          </a:p>
        </p:txBody>
      </p:sp>
    </p:spTree>
    <p:extLst>
      <p:ext uri="{BB962C8B-B14F-4D97-AF65-F5344CB8AC3E}">
        <p14:creationId xmlns:p14="http://schemas.microsoft.com/office/powerpoint/2010/main" val="3495354607"/>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0E7DFB3-73A0-4386-B283-6985C1FC66A9}" type="slidenum">
              <a:rPr lang="en-US" altLang="en-US"/>
              <a:pPr/>
              <a:t>‹#›</a:t>
            </a:fld>
            <a:endParaRPr lang="en-US" altLang="en-US"/>
          </a:p>
        </p:txBody>
      </p:sp>
    </p:spTree>
    <p:extLst>
      <p:ext uri="{BB962C8B-B14F-4D97-AF65-F5344CB8AC3E}">
        <p14:creationId xmlns:p14="http://schemas.microsoft.com/office/powerpoint/2010/main" val="2715402039"/>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567BB3E-A9B7-4ABC-B3FD-390F218C2CC1}" type="slidenum">
              <a:rPr lang="en-US" altLang="en-US"/>
              <a:pPr/>
              <a:t>‹#›</a:t>
            </a:fld>
            <a:endParaRPr lang="en-US" altLang="en-US"/>
          </a:p>
        </p:txBody>
      </p:sp>
    </p:spTree>
    <p:extLst>
      <p:ext uri="{BB962C8B-B14F-4D97-AF65-F5344CB8AC3E}">
        <p14:creationId xmlns:p14="http://schemas.microsoft.com/office/powerpoint/2010/main" val="2081170883"/>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A53A62-1BFC-482E-9812-491051DA0C43}" type="slidenum">
              <a:rPr lang="en-US" altLang="en-US"/>
              <a:pPr/>
              <a:t>‹#›</a:t>
            </a:fld>
            <a:endParaRPr lang="en-US" altLang="en-US"/>
          </a:p>
        </p:txBody>
      </p:sp>
    </p:spTree>
    <p:extLst>
      <p:ext uri="{BB962C8B-B14F-4D97-AF65-F5344CB8AC3E}">
        <p14:creationId xmlns:p14="http://schemas.microsoft.com/office/powerpoint/2010/main" val="707705157"/>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3F902D4-A431-46E3-9D51-ACC01A8C085B}" type="slidenum">
              <a:rPr lang="en-US" altLang="en-US"/>
              <a:pPr/>
              <a:t>‹#›</a:t>
            </a:fld>
            <a:endParaRPr lang="en-US" altLang="en-US"/>
          </a:p>
        </p:txBody>
      </p:sp>
    </p:spTree>
    <p:extLst>
      <p:ext uri="{BB962C8B-B14F-4D97-AF65-F5344CB8AC3E}">
        <p14:creationId xmlns:p14="http://schemas.microsoft.com/office/powerpoint/2010/main" val="1130978965"/>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58AD02-770D-4F4E-A3FF-A740886E0553}" type="slidenum">
              <a:rPr lang="en-US" altLang="en-US"/>
              <a:pPr/>
              <a:t>‹#›</a:t>
            </a:fld>
            <a:endParaRPr lang="en-US" altLang="en-US"/>
          </a:p>
        </p:txBody>
      </p:sp>
    </p:spTree>
    <p:extLst>
      <p:ext uri="{BB962C8B-B14F-4D97-AF65-F5344CB8AC3E}">
        <p14:creationId xmlns:p14="http://schemas.microsoft.com/office/powerpoint/2010/main" val="1956525274"/>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8F35D9-A8B8-4266-98B1-FC780AF77A21}" type="slidenum">
              <a:rPr lang="en-US" altLang="en-US"/>
              <a:pPr/>
              <a:t>‹#›</a:t>
            </a:fld>
            <a:endParaRPr lang="en-US" altLang="en-US"/>
          </a:p>
        </p:txBody>
      </p:sp>
    </p:spTree>
    <p:extLst>
      <p:ext uri="{BB962C8B-B14F-4D97-AF65-F5344CB8AC3E}">
        <p14:creationId xmlns:p14="http://schemas.microsoft.com/office/powerpoint/2010/main" val="2716838159"/>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3E17E1-735A-4A40-AA30-4CE3EC276673}" type="slidenum">
              <a:rPr lang="en-US" altLang="en-US"/>
              <a:pPr/>
              <a:t>‹#›</a:t>
            </a:fld>
            <a:endParaRPr lang="en-US" altLang="en-US"/>
          </a:p>
        </p:txBody>
      </p:sp>
    </p:spTree>
    <p:extLst>
      <p:ext uri="{BB962C8B-B14F-4D97-AF65-F5344CB8AC3E}">
        <p14:creationId xmlns:p14="http://schemas.microsoft.com/office/powerpoint/2010/main" val="1622153918"/>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C97958-825D-48E8-B8FD-9565E8B1DABF}" type="slidenum">
              <a:rPr lang="en-US" altLang="en-US"/>
              <a:pPr/>
              <a:t>‹#›</a:t>
            </a:fld>
            <a:endParaRPr lang="en-US" altLang="en-US"/>
          </a:p>
        </p:txBody>
      </p:sp>
    </p:spTree>
    <p:extLst>
      <p:ext uri="{BB962C8B-B14F-4D97-AF65-F5344CB8AC3E}">
        <p14:creationId xmlns:p14="http://schemas.microsoft.com/office/powerpoint/2010/main" val="232550354"/>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2474B4-3C36-4895-8089-AAB9FD73F4DD}" type="slidenum">
              <a:rPr lang="en-US" altLang="en-US"/>
              <a:pPr/>
              <a:t>‹#›</a:t>
            </a:fld>
            <a:endParaRPr lang="en-US" altLang="en-US"/>
          </a:p>
        </p:txBody>
      </p:sp>
    </p:spTree>
    <p:extLst>
      <p:ext uri="{BB962C8B-B14F-4D97-AF65-F5344CB8AC3E}">
        <p14:creationId xmlns:p14="http://schemas.microsoft.com/office/powerpoint/2010/main" val="952882778"/>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C7E719-FE90-4C86-8276-7E63BBC29EE5}" type="slidenum">
              <a:rPr lang="en-US" altLang="en-US"/>
              <a:pPr/>
              <a:t>‹#›</a:t>
            </a:fld>
            <a:endParaRPr lang="en-US" altLang="en-US"/>
          </a:p>
        </p:txBody>
      </p:sp>
    </p:spTree>
    <p:extLst>
      <p:ext uri="{BB962C8B-B14F-4D97-AF65-F5344CB8AC3E}">
        <p14:creationId xmlns:p14="http://schemas.microsoft.com/office/powerpoint/2010/main" val="1161691260"/>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580631-6E44-4047-9563-A1EC788ADCA0}" type="slidenum">
              <a:rPr lang="en-US" altLang="en-US"/>
              <a:pPr/>
              <a:t>‹#›</a:t>
            </a:fld>
            <a:endParaRPr lang="en-US" altLang="en-US"/>
          </a:p>
        </p:txBody>
      </p:sp>
    </p:spTree>
    <p:extLst>
      <p:ext uri="{BB962C8B-B14F-4D97-AF65-F5344CB8AC3E}">
        <p14:creationId xmlns:p14="http://schemas.microsoft.com/office/powerpoint/2010/main" val="927860828"/>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EB6B8F-5AE1-4FCA-868B-C7F54C0112B3}" type="slidenum">
              <a:rPr lang="en-US" altLang="en-US"/>
              <a:pPr/>
              <a:t>‹#›</a:t>
            </a:fld>
            <a:endParaRPr lang="en-US" altLang="en-US"/>
          </a:p>
        </p:txBody>
      </p:sp>
    </p:spTree>
    <p:extLst>
      <p:ext uri="{BB962C8B-B14F-4D97-AF65-F5344CB8AC3E}">
        <p14:creationId xmlns:p14="http://schemas.microsoft.com/office/powerpoint/2010/main" val="716662277"/>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1896369-001C-4972-8715-C8C656B8A355}" type="slidenum">
              <a:rPr lang="en-US" altLang="en-US"/>
              <a:pPr/>
              <a:t>‹#›</a:t>
            </a:fld>
            <a:endParaRPr lang="en-US" altLang="en-US"/>
          </a:p>
        </p:txBody>
      </p:sp>
    </p:spTree>
    <p:extLst>
      <p:ext uri="{BB962C8B-B14F-4D97-AF65-F5344CB8AC3E}">
        <p14:creationId xmlns:p14="http://schemas.microsoft.com/office/powerpoint/2010/main" val="2388672853"/>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384803-A7C9-403F-9A9F-ECA3A2845CDC}" type="slidenum">
              <a:rPr lang="en-US" altLang="en-US"/>
              <a:pPr/>
              <a:t>‹#›</a:t>
            </a:fld>
            <a:endParaRPr lang="en-US" altLang="en-US"/>
          </a:p>
        </p:txBody>
      </p:sp>
    </p:spTree>
    <p:extLst>
      <p:ext uri="{BB962C8B-B14F-4D97-AF65-F5344CB8AC3E}">
        <p14:creationId xmlns:p14="http://schemas.microsoft.com/office/powerpoint/2010/main" val="1276727457"/>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4BD3BB8-1CBA-4655-825C-10179F5C147B}" type="slidenum">
              <a:rPr lang="en-US" altLang="en-US"/>
              <a:pPr/>
              <a:t>‹#›</a:t>
            </a:fld>
            <a:endParaRPr lang="en-US" altLang="en-US"/>
          </a:p>
        </p:txBody>
      </p:sp>
    </p:spTree>
    <p:extLst>
      <p:ext uri="{BB962C8B-B14F-4D97-AF65-F5344CB8AC3E}">
        <p14:creationId xmlns:p14="http://schemas.microsoft.com/office/powerpoint/2010/main" val="3880705767"/>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4F07C64-7ADA-4D4F-B007-1647045ADC09}" type="slidenum">
              <a:rPr lang="en-US" altLang="en-US"/>
              <a:pPr/>
              <a:t>‹#›</a:t>
            </a:fld>
            <a:endParaRPr lang="en-US" altLang="en-US"/>
          </a:p>
        </p:txBody>
      </p:sp>
    </p:spTree>
    <p:extLst>
      <p:ext uri="{BB962C8B-B14F-4D97-AF65-F5344CB8AC3E}">
        <p14:creationId xmlns:p14="http://schemas.microsoft.com/office/powerpoint/2010/main" val="2223492411"/>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7C2631-EA47-4575-ABE6-659860890D16}" type="slidenum">
              <a:rPr lang="en-US" altLang="en-US"/>
              <a:pPr/>
              <a:t>‹#›</a:t>
            </a:fld>
            <a:endParaRPr lang="en-US" altLang="en-US"/>
          </a:p>
        </p:txBody>
      </p:sp>
    </p:spTree>
    <p:extLst>
      <p:ext uri="{BB962C8B-B14F-4D97-AF65-F5344CB8AC3E}">
        <p14:creationId xmlns:p14="http://schemas.microsoft.com/office/powerpoint/2010/main" val="2101183696"/>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7F4DEA-5E4E-4DA6-928C-FDC68A3A5D22}" type="slidenum">
              <a:rPr lang="en-US" altLang="en-US"/>
              <a:pPr/>
              <a:t>‹#›</a:t>
            </a:fld>
            <a:endParaRPr lang="en-US" altLang="en-US"/>
          </a:p>
        </p:txBody>
      </p:sp>
    </p:spTree>
    <p:extLst>
      <p:ext uri="{BB962C8B-B14F-4D97-AF65-F5344CB8AC3E}">
        <p14:creationId xmlns:p14="http://schemas.microsoft.com/office/powerpoint/2010/main" val="2097203074"/>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E1CDD-9E61-4795-981D-178BAEA0EC2B}" type="slidenum">
              <a:rPr lang="en-US" altLang="en-US"/>
              <a:pPr/>
              <a:t>‹#›</a:t>
            </a:fld>
            <a:endParaRPr lang="en-US" altLang="en-US"/>
          </a:p>
        </p:txBody>
      </p:sp>
    </p:spTree>
    <p:extLst>
      <p:ext uri="{BB962C8B-B14F-4D97-AF65-F5344CB8AC3E}">
        <p14:creationId xmlns:p14="http://schemas.microsoft.com/office/powerpoint/2010/main" val="2071952637"/>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5D2292-0EB6-481B-9389-43E091732C0D}" type="slidenum">
              <a:rPr lang="en-US" altLang="en-US"/>
              <a:pPr/>
              <a:t>‹#›</a:t>
            </a:fld>
            <a:endParaRPr lang="en-US" altLang="en-US"/>
          </a:p>
        </p:txBody>
      </p:sp>
    </p:spTree>
    <p:extLst>
      <p:ext uri="{BB962C8B-B14F-4D97-AF65-F5344CB8AC3E}">
        <p14:creationId xmlns:p14="http://schemas.microsoft.com/office/powerpoint/2010/main" val="1943725799"/>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A72905-179B-466C-BB17-6FE5A59D256C}" type="slidenum">
              <a:rPr lang="en-US" altLang="en-US"/>
              <a:pPr/>
              <a:t>‹#›</a:t>
            </a:fld>
            <a:endParaRPr lang="en-US" altLang="en-US"/>
          </a:p>
        </p:txBody>
      </p:sp>
    </p:spTree>
    <p:extLst>
      <p:ext uri="{BB962C8B-B14F-4D97-AF65-F5344CB8AC3E}">
        <p14:creationId xmlns:p14="http://schemas.microsoft.com/office/powerpoint/2010/main" val="2002243843"/>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21A1C8-35F8-4878-A650-BC603F5E8540}" type="slidenum">
              <a:rPr lang="en-US" altLang="en-US"/>
              <a:pPr/>
              <a:t>‹#›</a:t>
            </a:fld>
            <a:endParaRPr lang="en-US" altLang="en-US"/>
          </a:p>
        </p:txBody>
      </p:sp>
    </p:spTree>
    <p:extLst>
      <p:ext uri="{BB962C8B-B14F-4D97-AF65-F5344CB8AC3E}">
        <p14:creationId xmlns:p14="http://schemas.microsoft.com/office/powerpoint/2010/main" val="3518155443"/>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B19F83-D4EE-4B11-AA08-A5C49AF8F2EC}" type="slidenum">
              <a:rPr lang="en-US" altLang="en-US"/>
              <a:pPr/>
              <a:t>‹#›</a:t>
            </a:fld>
            <a:endParaRPr lang="en-US" altLang="en-US"/>
          </a:p>
        </p:txBody>
      </p:sp>
    </p:spTree>
    <p:extLst>
      <p:ext uri="{BB962C8B-B14F-4D97-AF65-F5344CB8AC3E}">
        <p14:creationId xmlns:p14="http://schemas.microsoft.com/office/powerpoint/2010/main" val="3152905636"/>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0E521F6-B684-4B7A-81C3-E6536E68F37C}" type="slidenum">
              <a:rPr lang="en-US" altLang="en-US"/>
              <a:pPr/>
              <a:t>‹#›</a:t>
            </a:fld>
            <a:endParaRPr lang="en-US" altLang="en-US"/>
          </a:p>
        </p:txBody>
      </p:sp>
    </p:spTree>
    <p:extLst>
      <p:ext uri="{BB962C8B-B14F-4D97-AF65-F5344CB8AC3E}">
        <p14:creationId xmlns:p14="http://schemas.microsoft.com/office/powerpoint/2010/main" val="3612363999"/>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8F13467-BEA0-44FF-A7B2-6465E1370705}" type="slidenum">
              <a:rPr lang="en-US" altLang="en-US"/>
              <a:pPr/>
              <a:t>‹#›</a:t>
            </a:fld>
            <a:endParaRPr lang="en-US" altLang="en-US"/>
          </a:p>
        </p:txBody>
      </p:sp>
    </p:spTree>
    <p:extLst>
      <p:ext uri="{BB962C8B-B14F-4D97-AF65-F5344CB8AC3E}">
        <p14:creationId xmlns:p14="http://schemas.microsoft.com/office/powerpoint/2010/main" val="2866988113"/>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F6375A6-80EC-4138-A98C-ADBE029C6138}" type="slidenum">
              <a:rPr lang="en-US" altLang="en-US"/>
              <a:pPr/>
              <a:t>‹#›</a:t>
            </a:fld>
            <a:endParaRPr lang="en-US" altLang="en-US"/>
          </a:p>
        </p:txBody>
      </p:sp>
    </p:spTree>
    <p:extLst>
      <p:ext uri="{BB962C8B-B14F-4D97-AF65-F5344CB8AC3E}">
        <p14:creationId xmlns:p14="http://schemas.microsoft.com/office/powerpoint/2010/main" val="2019165462"/>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845C7A5-C829-401F-8193-BC8BB84A27AF}" type="slidenum">
              <a:rPr lang="en-US" altLang="en-US"/>
              <a:pPr/>
              <a:t>‹#›</a:t>
            </a:fld>
            <a:endParaRPr lang="en-US" altLang="en-US"/>
          </a:p>
        </p:txBody>
      </p:sp>
    </p:spTree>
    <p:extLst>
      <p:ext uri="{BB962C8B-B14F-4D97-AF65-F5344CB8AC3E}">
        <p14:creationId xmlns:p14="http://schemas.microsoft.com/office/powerpoint/2010/main" val="2638449280"/>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F379BC-D295-45AE-8094-1387C8F3D59B}" type="slidenum">
              <a:rPr lang="en-US" altLang="en-US"/>
              <a:pPr/>
              <a:t>‹#›</a:t>
            </a:fld>
            <a:endParaRPr lang="en-US" altLang="en-US"/>
          </a:p>
        </p:txBody>
      </p:sp>
    </p:spTree>
    <p:extLst>
      <p:ext uri="{BB962C8B-B14F-4D97-AF65-F5344CB8AC3E}">
        <p14:creationId xmlns:p14="http://schemas.microsoft.com/office/powerpoint/2010/main" val="4066225598"/>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14C91BD-F041-49A3-A5AE-22B3CCBDFCD6}" type="slidenum">
              <a:rPr lang="en-US" altLang="en-US"/>
              <a:pPr/>
              <a:t>‹#›</a:t>
            </a:fld>
            <a:endParaRPr lang="en-US" altLang="en-US"/>
          </a:p>
        </p:txBody>
      </p:sp>
    </p:spTree>
    <p:extLst>
      <p:ext uri="{BB962C8B-B14F-4D97-AF65-F5344CB8AC3E}">
        <p14:creationId xmlns:p14="http://schemas.microsoft.com/office/powerpoint/2010/main" val="5290050"/>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46864B-020B-460B-ABFC-A6B472F94349}" type="slidenum">
              <a:rPr lang="en-US" altLang="en-US"/>
              <a:pPr/>
              <a:t>‹#›</a:t>
            </a:fld>
            <a:endParaRPr lang="en-US" altLang="en-US"/>
          </a:p>
        </p:txBody>
      </p:sp>
    </p:spTree>
    <p:extLst>
      <p:ext uri="{BB962C8B-B14F-4D97-AF65-F5344CB8AC3E}">
        <p14:creationId xmlns:p14="http://schemas.microsoft.com/office/powerpoint/2010/main" val="2191966077"/>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0DD2E1-09FE-413C-8691-D5ABD9F4A164}" type="slidenum">
              <a:rPr lang="en-US" altLang="en-US"/>
              <a:pPr/>
              <a:t>‹#›</a:t>
            </a:fld>
            <a:endParaRPr lang="en-US" altLang="en-US"/>
          </a:p>
        </p:txBody>
      </p:sp>
    </p:spTree>
    <p:extLst>
      <p:ext uri="{BB962C8B-B14F-4D97-AF65-F5344CB8AC3E}">
        <p14:creationId xmlns:p14="http://schemas.microsoft.com/office/powerpoint/2010/main" val="1568388526"/>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634C58-A975-465F-A012-FE5012BE5EB9}" type="slidenum">
              <a:rPr lang="en-US" altLang="en-US"/>
              <a:pPr/>
              <a:t>‹#›</a:t>
            </a:fld>
            <a:endParaRPr lang="en-US" altLang="en-US"/>
          </a:p>
        </p:txBody>
      </p:sp>
    </p:spTree>
    <p:extLst>
      <p:ext uri="{BB962C8B-B14F-4D97-AF65-F5344CB8AC3E}">
        <p14:creationId xmlns:p14="http://schemas.microsoft.com/office/powerpoint/2010/main" val="2527529440"/>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EE93A6-BA75-4230-962F-27FFC133F2AF}" type="slidenum">
              <a:rPr lang="en-US" altLang="en-US"/>
              <a:pPr/>
              <a:t>‹#›</a:t>
            </a:fld>
            <a:endParaRPr lang="en-US" altLang="en-US"/>
          </a:p>
        </p:txBody>
      </p:sp>
    </p:spTree>
    <p:extLst>
      <p:ext uri="{BB962C8B-B14F-4D97-AF65-F5344CB8AC3E}">
        <p14:creationId xmlns:p14="http://schemas.microsoft.com/office/powerpoint/2010/main" val="478224051"/>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E4F5CF-7137-472F-96D5-424B244677E1}" type="slidenum">
              <a:rPr lang="en-US" altLang="en-US"/>
              <a:pPr/>
              <a:t>‹#›</a:t>
            </a:fld>
            <a:endParaRPr lang="en-US" altLang="en-US"/>
          </a:p>
        </p:txBody>
      </p:sp>
    </p:spTree>
    <p:extLst>
      <p:ext uri="{BB962C8B-B14F-4D97-AF65-F5344CB8AC3E}">
        <p14:creationId xmlns:p14="http://schemas.microsoft.com/office/powerpoint/2010/main" val="4005531505"/>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5F8377-F3FB-4A47-A7B6-B428A420D4C2}" type="slidenum">
              <a:rPr lang="en-US" altLang="en-US"/>
              <a:pPr/>
              <a:t>‹#›</a:t>
            </a:fld>
            <a:endParaRPr lang="en-US" altLang="en-US"/>
          </a:p>
        </p:txBody>
      </p:sp>
    </p:spTree>
    <p:extLst>
      <p:ext uri="{BB962C8B-B14F-4D97-AF65-F5344CB8AC3E}">
        <p14:creationId xmlns:p14="http://schemas.microsoft.com/office/powerpoint/2010/main" val="2617387980"/>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95D9F49-06FD-4015-863A-BF2AE6C32902}" type="slidenum">
              <a:rPr lang="en-US" altLang="en-US"/>
              <a:pPr/>
              <a:t>‹#›</a:t>
            </a:fld>
            <a:endParaRPr lang="en-US" altLang="en-US"/>
          </a:p>
        </p:txBody>
      </p:sp>
    </p:spTree>
    <p:extLst>
      <p:ext uri="{BB962C8B-B14F-4D97-AF65-F5344CB8AC3E}">
        <p14:creationId xmlns:p14="http://schemas.microsoft.com/office/powerpoint/2010/main" val="3818960327"/>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253987B-61F5-4830-9A7D-E0383735D0EA}" type="slidenum">
              <a:rPr lang="en-US" altLang="en-US"/>
              <a:pPr/>
              <a:t>‹#›</a:t>
            </a:fld>
            <a:endParaRPr lang="en-US" altLang="en-US"/>
          </a:p>
        </p:txBody>
      </p:sp>
    </p:spTree>
    <p:extLst>
      <p:ext uri="{BB962C8B-B14F-4D97-AF65-F5344CB8AC3E}">
        <p14:creationId xmlns:p14="http://schemas.microsoft.com/office/powerpoint/2010/main" val="571231713"/>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8C98E9D-20E3-41DD-BF24-62F12212113E}" type="slidenum">
              <a:rPr lang="en-US" altLang="en-US"/>
              <a:pPr/>
              <a:t>‹#›</a:t>
            </a:fld>
            <a:endParaRPr lang="en-US" altLang="en-US"/>
          </a:p>
        </p:txBody>
      </p:sp>
    </p:spTree>
    <p:extLst>
      <p:ext uri="{BB962C8B-B14F-4D97-AF65-F5344CB8AC3E}">
        <p14:creationId xmlns:p14="http://schemas.microsoft.com/office/powerpoint/2010/main" val="3234651942"/>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AF1BC22-B34D-4AE2-8E58-250002821430}" type="slidenum">
              <a:rPr lang="en-US" altLang="en-US"/>
              <a:pPr/>
              <a:t>‹#›</a:t>
            </a:fld>
            <a:endParaRPr lang="en-US" altLang="en-US"/>
          </a:p>
        </p:txBody>
      </p:sp>
    </p:spTree>
    <p:extLst>
      <p:ext uri="{BB962C8B-B14F-4D97-AF65-F5344CB8AC3E}">
        <p14:creationId xmlns:p14="http://schemas.microsoft.com/office/powerpoint/2010/main" val="3122167358"/>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24C6F5F-1134-4C03-B903-372EC1711947}" type="slidenum">
              <a:rPr lang="en-US" altLang="en-US"/>
              <a:pPr/>
              <a:t>‹#›</a:t>
            </a:fld>
            <a:endParaRPr lang="en-US" altLang="en-US"/>
          </a:p>
        </p:txBody>
      </p:sp>
    </p:spTree>
    <p:extLst>
      <p:ext uri="{BB962C8B-B14F-4D97-AF65-F5344CB8AC3E}">
        <p14:creationId xmlns:p14="http://schemas.microsoft.com/office/powerpoint/2010/main" val="1953310444"/>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3B893F-6340-4E6B-9282-5FE7DAD90D0C}" type="slidenum">
              <a:rPr lang="en-US" altLang="en-US"/>
              <a:pPr/>
              <a:t>‹#›</a:t>
            </a:fld>
            <a:endParaRPr lang="en-US" altLang="en-US"/>
          </a:p>
        </p:txBody>
      </p:sp>
    </p:spTree>
    <p:extLst>
      <p:ext uri="{BB962C8B-B14F-4D97-AF65-F5344CB8AC3E}">
        <p14:creationId xmlns:p14="http://schemas.microsoft.com/office/powerpoint/2010/main" val="3994497589"/>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364FCB-0525-48D8-8212-741926DBA2BC}" type="slidenum">
              <a:rPr lang="en-US" altLang="en-US"/>
              <a:pPr/>
              <a:t>‹#›</a:t>
            </a:fld>
            <a:endParaRPr lang="en-US" altLang="en-US"/>
          </a:p>
        </p:txBody>
      </p:sp>
    </p:spTree>
    <p:extLst>
      <p:ext uri="{BB962C8B-B14F-4D97-AF65-F5344CB8AC3E}">
        <p14:creationId xmlns:p14="http://schemas.microsoft.com/office/powerpoint/2010/main" val="1207324661"/>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118F1B-279A-4DF7-9C12-88632E3907D2}" type="slidenum">
              <a:rPr lang="en-US" altLang="en-US"/>
              <a:pPr/>
              <a:t>‹#›</a:t>
            </a:fld>
            <a:endParaRPr lang="en-US" altLang="en-US"/>
          </a:p>
        </p:txBody>
      </p:sp>
    </p:spTree>
    <p:extLst>
      <p:ext uri="{BB962C8B-B14F-4D97-AF65-F5344CB8AC3E}">
        <p14:creationId xmlns:p14="http://schemas.microsoft.com/office/powerpoint/2010/main" val="815271544"/>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F101C2-56BA-497D-B2F0-EAC2A3C2DB4D}" type="slidenum">
              <a:rPr lang="en-US" altLang="en-US"/>
              <a:pPr/>
              <a:t>‹#›</a:t>
            </a:fld>
            <a:endParaRPr lang="en-US" altLang="en-US"/>
          </a:p>
        </p:txBody>
      </p:sp>
    </p:spTree>
    <p:extLst>
      <p:ext uri="{BB962C8B-B14F-4D97-AF65-F5344CB8AC3E}">
        <p14:creationId xmlns:p14="http://schemas.microsoft.com/office/powerpoint/2010/main" val="2018659115"/>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B4A8A2-6CAA-448C-B728-2A4CC4F2FD86}" type="slidenum">
              <a:rPr lang="en-US" altLang="en-US"/>
              <a:pPr/>
              <a:t>‹#›</a:t>
            </a:fld>
            <a:endParaRPr lang="en-US" altLang="en-US"/>
          </a:p>
        </p:txBody>
      </p:sp>
    </p:spTree>
    <p:extLst>
      <p:ext uri="{BB962C8B-B14F-4D97-AF65-F5344CB8AC3E}">
        <p14:creationId xmlns:p14="http://schemas.microsoft.com/office/powerpoint/2010/main" val="2731649907"/>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77D63D-2B23-4A9D-8426-6A0913AFA5AB}" type="slidenum">
              <a:rPr lang="en-US" altLang="en-US"/>
              <a:pPr/>
              <a:t>‹#›</a:t>
            </a:fld>
            <a:endParaRPr lang="en-US" altLang="en-US"/>
          </a:p>
        </p:txBody>
      </p:sp>
    </p:spTree>
    <p:extLst>
      <p:ext uri="{BB962C8B-B14F-4D97-AF65-F5344CB8AC3E}">
        <p14:creationId xmlns:p14="http://schemas.microsoft.com/office/powerpoint/2010/main" val="2716497487"/>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0323EAC-6574-48E6-8D94-35EF72869104}" type="slidenum">
              <a:rPr lang="en-US" altLang="en-US"/>
              <a:pPr/>
              <a:t>‹#›</a:t>
            </a:fld>
            <a:endParaRPr lang="en-US" altLang="en-US"/>
          </a:p>
        </p:txBody>
      </p:sp>
    </p:spTree>
    <p:extLst>
      <p:ext uri="{BB962C8B-B14F-4D97-AF65-F5344CB8AC3E}">
        <p14:creationId xmlns:p14="http://schemas.microsoft.com/office/powerpoint/2010/main" val="1438405393"/>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AC190D-B7C3-4AED-AFE2-9B6EF9F9E557}" type="slidenum">
              <a:rPr lang="en-US" altLang="en-US"/>
              <a:pPr/>
              <a:t>‹#›</a:t>
            </a:fld>
            <a:endParaRPr lang="en-US" altLang="en-US"/>
          </a:p>
        </p:txBody>
      </p:sp>
    </p:spTree>
    <p:extLst>
      <p:ext uri="{BB962C8B-B14F-4D97-AF65-F5344CB8AC3E}">
        <p14:creationId xmlns:p14="http://schemas.microsoft.com/office/powerpoint/2010/main" val="3391265427"/>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685D53-37AD-494E-88C6-ADF20BC8EFC9}" type="slidenum">
              <a:rPr lang="en-US" altLang="en-US"/>
              <a:pPr/>
              <a:t>‹#›</a:t>
            </a:fld>
            <a:endParaRPr lang="en-US" altLang="en-US"/>
          </a:p>
        </p:txBody>
      </p:sp>
    </p:spTree>
    <p:extLst>
      <p:ext uri="{BB962C8B-B14F-4D97-AF65-F5344CB8AC3E}">
        <p14:creationId xmlns:p14="http://schemas.microsoft.com/office/powerpoint/2010/main" val="578011179"/>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F52B808-CF04-4FFA-AE64-E05A597D9B57}" type="slidenum">
              <a:rPr lang="en-US" altLang="en-US"/>
              <a:pPr/>
              <a:t>‹#›</a:t>
            </a:fld>
            <a:endParaRPr lang="en-US" altLang="en-US"/>
          </a:p>
        </p:txBody>
      </p:sp>
    </p:spTree>
    <p:extLst>
      <p:ext uri="{BB962C8B-B14F-4D97-AF65-F5344CB8AC3E}">
        <p14:creationId xmlns:p14="http://schemas.microsoft.com/office/powerpoint/2010/main" val="1713872667"/>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956339D-12BB-4793-8EBB-3115A9B63710}" type="slidenum">
              <a:rPr lang="en-US" altLang="en-US"/>
              <a:pPr/>
              <a:t>‹#›</a:t>
            </a:fld>
            <a:endParaRPr lang="en-US" altLang="en-US"/>
          </a:p>
        </p:txBody>
      </p:sp>
    </p:spTree>
    <p:extLst>
      <p:ext uri="{BB962C8B-B14F-4D97-AF65-F5344CB8AC3E}">
        <p14:creationId xmlns:p14="http://schemas.microsoft.com/office/powerpoint/2010/main" val="462700356"/>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ACB5AD-74C7-484D-B2D2-E2A0A78DC8BB}" type="slidenum">
              <a:rPr lang="en-US" altLang="en-US"/>
              <a:pPr/>
              <a:t>‹#›</a:t>
            </a:fld>
            <a:endParaRPr lang="en-US" altLang="en-US"/>
          </a:p>
        </p:txBody>
      </p:sp>
    </p:spTree>
    <p:extLst>
      <p:ext uri="{BB962C8B-B14F-4D97-AF65-F5344CB8AC3E}">
        <p14:creationId xmlns:p14="http://schemas.microsoft.com/office/powerpoint/2010/main" val="4035522430"/>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99BB63-82FD-4D4D-BFED-EDE3D98D5673}" type="slidenum">
              <a:rPr lang="en-US" altLang="en-US"/>
              <a:pPr/>
              <a:t>‹#›</a:t>
            </a:fld>
            <a:endParaRPr lang="en-US" altLang="en-US"/>
          </a:p>
        </p:txBody>
      </p:sp>
    </p:spTree>
    <p:extLst>
      <p:ext uri="{BB962C8B-B14F-4D97-AF65-F5344CB8AC3E}">
        <p14:creationId xmlns:p14="http://schemas.microsoft.com/office/powerpoint/2010/main" val="943119093"/>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C4BE5F-2547-46E6-8492-DAB2BAD177F2}" type="slidenum">
              <a:rPr lang="en-US" altLang="en-US"/>
              <a:pPr/>
              <a:t>‹#›</a:t>
            </a:fld>
            <a:endParaRPr lang="en-US" altLang="en-US"/>
          </a:p>
        </p:txBody>
      </p:sp>
    </p:spTree>
    <p:extLst>
      <p:ext uri="{BB962C8B-B14F-4D97-AF65-F5344CB8AC3E}">
        <p14:creationId xmlns:p14="http://schemas.microsoft.com/office/powerpoint/2010/main" val="453966323"/>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F71F5D-8EB8-48A7-A43B-F53E858D0605}" type="slidenum">
              <a:rPr lang="en-US" altLang="en-US"/>
              <a:pPr/>
              <a:t>‹#›</a:t>
            </a:fld>
            <a:endParaRPr lang="en-US" altLang="en-US"/>
          </a:p>
        </p:txBody>
      </p:sp>
    </p:spTree>
    <p:extLst>
      <p:ext uri="{BB962C8B-B14F-4D97-AF65-F5344CB8AC3E}">
        <p14:creationId xmlns:p14="http://schemas.microsoft.com/office/powerpoint/2010/main" val="170720764"/>
      </p:ext>
    </p:extLst>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FE716F-18F3-4074-8E34-38756D1AA7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3569152"/>
      </p:ext>
    </p:extLst>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1DB9D-1D4C-4955-B255-917E1BB98D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2516495"/>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C0CF22-20D0-469E-85D3-A7A5885B46C5}" type="slidenum">
              <a:rPr lang="en-US" altLang="en-US"/>
              <a:pPr/>
              <a:t>‹#›</a:t>
            </a:fld>
            <a:endParaRPr lang="en-US" altLang="en-US"/>
          </a:p>
        </p:txBody>
      </p:sp>
    </p:spTree>
    <p:extLst>
      <p:ext uri="{BB962C8B-B14F-4D97-AF65-F5344CB8AC3E}">
        <p14:creationId xmlns:p14="http://schemas.microsoft.com/office/powerpoint/2010/main" val="2553533632"/>
      </p:ext>
    </p:extLst>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8F5335-A0A5-499F-AE82-B3FFCCA958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0667951"/>
      </p:ext>
    </p:extLst>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3ABA0D-8B38-410C-A2DB-A1CC598623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169521"/>
      </p:ext>
    </p:extLst>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98DDF07-EEEE-4458-824C-03A1991ACC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0205159"/>
      </p:ext>
    </p:extLst>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3884CD7-BF46-4C40-A086-009D85549A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183707"/>
      </p:ext>
    </p:extLst>
  </p:cSld>
  <p:clrMapOvr>
    <a:masterClrMapping/>
  </p:clrMapOvr>
  <p:transition spd="slow">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8EA99E-169A-417E-96AC-A7C9D8AD3D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4838762"/>
      </p:ext>
    </p:extLst>
  </p:cSld>
  <p:clrMapOvr>
    <a:masterClrMapping/>
  </p:clrMapOvr>
  <p:transition spd="slow">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551060-369C-477E-9067-6F50A1137A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244709"/>
      </p:ext>
    </p:extLst>
  </p:cSld>
  <p:clrMapOvr>
    <a:masterClrMapping/>
  </p:clrMapOvr>
  <p:transition spd="slow">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D694F7-0B50-4416-B58E-E239D907CD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4473424"/>
      </p:ext>
    </p:extLst>
  </p:cSld>
  <p:clrMapOvr>
    <a:masterClrMapping/>
  </p:clrMapOvr>
  <p:transition spd="slow">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489CF1-7D0C-489E-9FD9-E3F369077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7846518"/>
      </p:ext>
    </p:extLst>
  </p:cSld>
  <p:clrMapOvr>
    <a:masterClrMapping/>
  </p:clrMapOvr>
  <p:transition spd="slow">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C2EEEB-4762-41A1-A4DC-22D8CF212F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2395191"/>
      </p:ext>
    </p:extLst>
  </p:cSld>
  <p:clrMapOvr>
    <a:masterClrMapping/>
  </p:clrMapOvr>
  <p:transition spd="slow">
    <p:circl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FE716F-18F3-4074-8E34-38756D1AA7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5979339"/>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7B43A7-52E1-44A7-B850-04B826B2014B}" type="slidenum">
              <a:rPr lang="en-US" altLang="en-US"/>
              <a:pPr/>
              <a:t>‹#›</a:t>
            </a:fld>
            <a:endParaRPr lang="en-US" altLang="en-US"/>
          </a:p>
        </p:txBody>
      </p:sp>
    </p:spTree>
    <p:extLst>
      <p:ext uri="{BB962C8B-B14F-4D97-AF65-F5344CB8AC3E}">
        <p14:creationId xmlns:p14="http://schemas.microsoft.com/office/powerpoint/2010/main" val="3943142589"/>
      </p:ext>
    </p:extLst>
  </p:cSld>
  <p:clrMapOvr>
    <a:masterClrMapping/>
  </p:clrMapOvr>
  <p:transition spd="slow">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1DB9D-1D4C-4955-B255-917E1BB98D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8764953"/>
      </p:ext>
    </p:extLst>
  </p:cSld>
  <p:clrMapOvr>
    <a:masterClrMapping/>
  </p:clrMapOvr>
  <p:transition spd="slow">
    <p:circl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8F5335-A0A5-499F-AE82-B3FFCCA958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2391234"/>
      </p:ext>
    </p:extLst>
  </p:cSld>
  <p:clrMapOvr>
    <a:masterClrMapping/>
  </p:clrMapOvr>
  <p:transition spd="slow">
    <p:circl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3ABA0D-8B38-410C-A2DB-A1CC598623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420526"/>
      </p:ext>
    </p:extLst>
  </p:cSld>
  <p:clrMapOvr>
    <a:masterClrMapping/>
  </p:clrMapOvr>
  <p:transition spd="slow">
    <p:circl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98DDF07-EEEE-4458-824C-03A1991ACC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251752"/>
      </p:ext>
    </p:extLst>
  </p:cSld>
  <p:clrMapOvr>
    <a:masterClrMapping/>
  </p:clrMapOvr>
  <p:transition spd="slow">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3884CD7-BF46-4C40-A086-009D85549A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1728709"/>
      </p:ext>
    </p:extLst>
  </p:cSld>
  <p:clrMapOvr>
    <a:masterClrMapping/>
  </p:clrMapOvr>
  <p:transition spd="slow">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8EA99E-169A-417E-96AC-A7C9D8AD3D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8411478"/>
      </p:ext>
    </p:extLst>
  </p:cSld>
  <p:clrMapOvr>
    <a:masterClrMapping/>
  </p:clrMapOvr>
  <p:transition spd="slow">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551060-369C-477E-9067-6F50A1137A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457041"/>
      </p:ext>
    </p:extLst>
  </p:cSld>
  <p:clrMapOvr>
    <a:masterClrMapping/>
  </p:clrMapOvr>
  <p:transition spd="slow">
    <p:circl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D694F7-0B50-4416-B58E-E239D907CD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6861903"/>
      </p:ext>
    </p:extLst>
  </p:cSld>
  <p:clrMapOvr>
    <a:masterClrMapping/>
  </p:clrMapOvr>
  <p:transition spd="slow">
    <p:circl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489CF1-7D0C-489E-9FD9-E3F369077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0985584"/>
      </p:ext>
    </p:extLst>
  </p:cSld>
  <p:clrMapOvr>
    <a:masterClrMapping/>
  </p:clrMapOvr>
  <p:transition spd="slow">
    <p:circl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C2EEEB-4762-41A1-A4DC-22D8CF212F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2434010"/>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ABD3CCD-05CA-4581-B55B-0A309470DC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93D50F-52A2-476B-B97B-B0888D736FE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circle/>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C50833-8DFA-4C9D-B8AE-CEEC1EE046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8021CC-E666-478C-A277-D5AC7FCA97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D313D71-B008-4EA6-B5E8-1C848F0AF2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FC773F-811E-4D9A-91E9-A1C4F31B60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8382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7ED80A-EE44-4DD4-8EA8-3B53733E39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Arial" charset="0"/>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charset="0"/>
            </a:endParaRPr>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75B881B-F090-4F3F-AA38-02F17A1E044B}" type="slidenum">
              <a:rPr lang="en-US" altLang="en-US">
                <a:solidFill>
                  <a:srgbClr val="000000"/>
                </a:solidFill>
                <a:latin typeface="Arial" charset="0"/>
              </a: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15850057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Arial" charset="0"/>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charset="0"/>
            </a:endParaRPr>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75B881B-F090-4F3F-AA38-02F17A1E044B}" type="slidenum">
              <a:rPr lang="en-US" altLang="en-US">
                <a:solidFill>
                  <a:srgbClr val="000000"/>
                </a:solidFill>
                <a:latin typeface="Arial" charset="0"/>
              </a: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405178334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34" name="Group 38"/>
          <p:cNvGraphicFramePr>
            <a:graphicFrameLocks noGrp="1"/>
          </p:cNvGraphicFramePr>
          <p:nvPr/>
        </p:nvGraphicFramePr>
        <p:xfrm>
          <a:off x="990600" y="1397000"/>
          <a:ext cx="7162800" cy="4485640"/>
        </p:xfrm>
        <a:graphic>
          <a:graphicData uri="http://schemas.openxmlformats.org/drawingml/2006/table">
            <a:tbl>
              <a:tblPr/>
              <a:tblGrid>
                <a:gridCol w="3581400"/>
                <a:gridCol w="3581400"/>
              </a:tblGrid>
              <a:tr h="2260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CC"/>
                          </a:solidFill>
                          <a:effectLst>
                            <a:outerShdw blurRad="38100" dist="38100" dir="2700000" algn="tl">
                              <a:srgbClr val="000000"/>
                            </a:outerShdw>
                          </a:effectLst>
                          <a:latin typeface="Arial" panose="020B0604020202020204" pitchFamily="34" charset="0"/>
                        </a:rPr>
                        <a:t>SPOKEN INSPIRATION</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CC"/>
                          </a:solidFill>
                          <a:effectLst>
                            <a:outerShdw blurRad="38100" dist="38100" dir="2700000" algn="tl">
                              <a:srgbClr val="000000"/>
                            </a:outerShdw>
                          </a:effectLst>
                          <a:latin typeface="Arial" panose="020B0604020202020204" pitchFamily="34" charset="0"/>
                        </a:rPr>
                        <a:t>WRITTEN INSPIRATION</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DDDDDD"/>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1"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“Holy men of God </a:t>
                      </a:r>
                      <a:r>
                        <a:rPr kumimoji="0" lang="en-US" altLang="en-US" sz="2800" b="1" i="1" u="sng" strike="noStrike" cap="none" normalizeH="0" baseline="0" smtClean="0">
                          <a:ln>
                            <a:noFill/>
                          </a:ln>
                          <a:solidFill>
                            <a:srgbClr val="0000CC"/>
                          </a:solidFill>
                          <a:effectLst>
                            <a:outerShdw blurRad="38100" dist="38100" dir="2700000" algn="tl">
                              <a:srgbClr val="000000"/>
                            </a:outerShdw>
                          </a:effectLst>
                          <a:latin typeface="Arial" panose="020B0604020202020204" pitchFamily="34" charset="0"/>
                        </a:rPr>
                        <a:t>spoke</a:t>
                      </a:r>
                      <a:r>
                        <a:rPr kumimoji="0" lang="en-US" altLang="en-US" sz="2800" b="1" i="1"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 as they were moved by the Holy Spirit”</a:t>
                      </a:r>
                      <a:r>
                        <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 (2 Peter 1:21)</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1"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“By revelation . . . I have . . . </a:t>
                      </a:r>
                      <a:r>
                        <a:rPr kumimoji="0" lang="en-US" altLang="en-US" sz="2800" b="1" i="1" u="sng" strike="noStrike" cap="none" normalizeH="0" baseline="0" smtClean="0">
                          <a:ln>
                            <a:noFill/>
                          </a:ln>
                          <a:solidFill>
                            <a:srgbClr val="0000CC"/>
                          </a:solidFill>
                          <a:effectLst>
                            <a:outerShdw blurRad="38100" dist="38100" dir="2700000" algn="tl">
                              <a:srgbClr val="000000"/>
                            </a:outerShdw>
                          </a:effectLst>
                          <a:latin typeface="Arial" panose="020B0604020202020204" pitchFamily="34" charset="0"/>
                        </a:rPr>
                        <a:t>written</a:t>
                      </a:r>
                      <a:r>
                        <a:rPr kumimoji="0" lang="en-US" altLang="en-US" sz="2800" b="1" i="1"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 . . . when you read you may understand . . .”</a:t>
                      </a:r>
                      <a:r>
                        <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 (Ephesians 3:3-4)</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bl>
          </a:graphicData>
        </a:graphic>
      </p:graphicFrame>
      <p:pic>
        <p:nvPicPr>
          <p:cNvPr id="55320" name="Picture 24" descr="PaulPreaching-7714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85938"/>
            <a:ext cx="2209800" cy="1871662"/>
          </a:xfrm>
          <a:prstGeom prst="rect">
            <a:avLst/>
          </a:prstGeom>
          <a:noFill/>
          <a:extLst>
            <a:ext uri="{909E8E84-426E-40DD-AFC4-6F175D3DCCD1}">
              <a14:hiddenFill xmlns:a14="http://schemas.microsoft.com/office/drawing/2010/main">
                <a:solidFill>
                  <a:srgbClr val="FFFFFF"/>
                </a:solidFill>
              </a14:hiddenFill>
            </a:ext>
          </a:extLst>
        </p:spPr>
      </p:pic>
      <p:pic>
        <p:nvPicPr>
          <p:cNvPr id="55331" name="Picture 35" descr="scrip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526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5335" name="Text Box 39"/>
          <p:cNvSpPr txBox="1">
            <a:spLocks noChangeArrowheads="1"/>
          </p:cNvSpPr>
          <p:nvPr/>
        </p:nvSpPr>
        <p:spPr bwMode="auto">
          <a:xfrm>
            <a:off x="838200" y="6019800"/>
            <a:ext cx="7467600" cy="36671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FFFFFF"/>
                </a:solidFill>
                <a:effectLst>
                  <a:outerShdw blurRad="38100" dist="38100" dir="2700000" algn="tl">
                    <a:srgbClr val="000000"/>
                  </a:outerShdw>
                </a:effectLst>
              </a:rPr>
              <a:t>“They continued steadfastly in the apostles’ doctrine” ~ Acts 2::42</a:t>
            </a:r>
          </a:p>
        </p:txBody>
      </p:sp>
      <p:sp>
        <p:nvSpPr>
          <p:cNvPr id="55336" name="Text Box 40"/>
          <p:cNvSpPr txBox="1">
            <a:spLocks noChangeArrowheads="1"/>
          </p:cNvSpPr>
          <p:nvPr/>
        </p:nvSpPr>
        <p:spPr bwMode="auto">
          <a:xfrm>
            <a:off x="990600" y="3048000"/>
            <a:ext cx="7162800" cy="39687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FFFF"/>
                </a:solidFill>
                <a:effectLst>
                  <a:outerShdw blurRad="38100" dist="38100" dir="2700000" algn="tl">
                    <a:srgbClr val="000000"/>
                  </a:outerShdw>
                </a:effectLst>
              </a:rPr>
              <a:t>The Pattern MUST be followed (Hebrews 8:5) whether . . .</a:t>
            </a:r>
          </a:p>
        </p:txBody>
      </p:sp>
      <p:pic>
        <p:nvPicPr>
          <p:cNvPr id="55338" name="Picture 42" descr="MCj040396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1828800"/>
            <a:ext cx="1069975" cy="1073150"/>
          </a:xfrm>
          <a:prstGeom prst="rect">
            <a:avLst/>
          </a:prstGeom>
          <a:noFill/>
          <a:extLst>
            <a:ext uri="{909E8E84-426E-40DD-AFC4-6F175D3DCCD1}">
              <a14:hiddenFill xmlns:a14="http://schemas.microsoft.com/office/drawing/2010/main">
                <a:solidFill>
                  <a:srgbClr val="FFFFFF"/>
                </a:solidFill>
              </a14:hiddenFill>
            </a:ext>
          </a:extLst>
        </p:spPr>
      </p:pic>
      <p:pic>
        <p:nvPicPr>
          <p:cNvPr id="55339" name="Picture 43" descr="MCj040396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828800"/>
            <a:ext cx="1069975" cy="1073150"/>
          </a:xfrm>
          <a:prstGeom prst="rect">
            <a:avLst/>
          </a:prstGeom>
          <a:noFill/>
          <a:extLst>
            <a:ext uri="{909E8E84-426E-40DD-AFC4-6F175D3DCCD1}">
              <a14:hiddenFill xmlns:a14="http://schemas.microsoft.com/office/drawing/2010/main">
                <a:solidFill>
                  <a:srgbClr val="FFFFFF"/>
                </a:solidFill>
              </a14:hiddenFill>
            </a:ext>
          </a:extLst>
        </p:spPr>
      </p:pic>
      <p:sp>
        <p:nvSpPr>
          <p:cNvPr id="10"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How Does God Speak to Mankind Today?</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5335"/>
                                        </p:tgtEl>
                                        <p:attrNameLst>
                                          <p:attrName>style.visibility</p:attrName>
                                        </p:attrNameLst>
                                      </p:cBhvr>
                                      <p:to>
                                        <p:strVal val="visible"/>
                                      </p:to>
                                    </p:set>
                                    <p:anim calcmode="lin" valueType="num">
                                      <p:cBhvr>
                                        <p:cTn id="7" dur="1000" fill="hold"/>
                                        <p:tgtEl>
                                          <p:spTgt spid="55335"/>
                                        </p:tgtEl>
                                        <p:attrNameLst>
                                          <p:attrName>ppt_w</p:attrName>
                                        </p:attrNameLst>
                                      </p:cBhvr>
                                      <p:tavLst>
                                        <p:tav tm="0">
                                          <p:val>
                                            <p:fltVal val="0"/>
                                          </p:val>
                                        </p:tav>
                                        <p:tav tm="100000">
                                          <p:val>
                                            <p:strVal val="#ppt_w"/>
                                          </p:val>
                                        </p:tav>
                                      </p:tavLst>
                                    </p:anim>
                                    <p:anim calcmode="lin" valueType="num">
                                      <p:cBhvr>
                                        <p:cTn id="8" dur="1000" fill="hold"/>
                                        <p:tgtEl>
                                          <p:spTgt spid="55335"/>
                                        </p:tgtEl>
                                        <p:attrNameLst>
                                          <p:attrName>ppt_h</p:attrName>
                                        </p:attrNameLst>
                                      </p:cBhvr>
                                      <p:tavLst>
                                        <p:tav tm="0">
                                          <p:val>
                                            <p:fltVal val="0"/>
                                          </p:val>
                                        </p:tav>
                                        <p:tav tm="100000">
                                          <p:val>
                                            <p:strVal val="#ppt_h"/>
                                          </p:val>
                                        </p:tav>
                                      </p:tavLst>
                                    </p:anim>
                                    <p:anim calcmode="lin" valueType="num">
                                      <p:cBhvr>
                                        <p:cTn id="9" dur="1000" fill="hold"/>
                                        <p:tgtEl>
                                          <p:spTgt spid="55335"/>
                                        </p:tgtEl>
                                        <p:attrNameLst>
                                          <p:attrName>style.rotation</p:attrName>
                                        </p:attrNameLst>
                                      </p:cBhvr>
                                      <p:tavLst>
                                        <p:tav tm="0">
                                          <p:val>
                                            <p:fltVal val="90"/>
                                          </p:val>
                                        </p:tav>
                                        <p:tav tm="100000">
                                          <p:val>
                                            <p:fltVal val="0"/>
                                          </p:val>
                                        </p:tav>
                                      </p:tavLst>
                                    </p:anim>
                                    <p:animEffect transition="in" filter="fade">
                                      <p:cBhvr>
                                        <p:cTn id="10" dur="1000"/>
                                        <p:tgtEl>
                                          <p:spTgt spid="553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5336"/>
                                        </p:tgtEl>
                                        <p:attrNameLst>
                                          <p:attrName>style.visibility</p:attrName>
                                        </p:attrNameLst>
                                      </p:cBhvr>
                                      <p:to>
                                        <p:strVal val="visible"/>
                                      </p:to>
                                    </p:set>
                                    <p:anim calcmode="lin" valueType="num">
                                      <p:cBhvr>
                                        <p:cTn id="15" dur="2000" fill="hold"/>
                                        <p:tgtEl>
                                          <p:spTgt spid="55336"/>
                                        </p:tgtEl>
                                        <p:attrNameLst>
                                          <p:attrName>ppt_w</p:attrName>
                                        </p:attrNameLst>
                                      </p:cBhvr>
                                      <p:tavLst>
                                        <p:tav tm="0">
                                          <p:val>
                                            <p:fltVal val="0"/>
                                          </p:val>
                                        </p:tav>
                                        <p:tav tm="100000">
                                          <p:val>
                                            <p:strVal val="#ppt_w"/>
                                          </p:val>
                                        </p:tav>
                                      </p:tavLst>
                                    </p:anim>
                                    <p:anim calcmode="lin" valueType="num">
                                      <p:cBhvr>
                                        <p:cTn id="16" dur="2000" fill="hold"/>
                                        <p:tgtEl>
                                          <p:spTgt spid="55336"/>
                                        </p:tgtEl>
                                        <p:attrNameLst>
                                          <p:attrName>ppt_h</p:attrName>
                                        </p:attrNameLst>
                                      </p:cBhvr>
                                      <p:tavLst>
                                        <p:tav tm="0">
                                          <p:val>
                                            <p:fltVal val="0"/>
                                          </p:val>
                                        </p:tav>
                                        <p:tav tm="100000">
                                          <p:val>
                                            <p:strVal val="#ppt_h"/>
                                          </p:val>
                                        </p:tav>
                                      </p:tavLst>
                                    </p:anim>
                                    <p:anim calcmode="lin" valueType="num">
                                      <p:cBhvr>
                                        <p:cTn id="17" dur="2000" fill="hold"/>
                                        <p:tgtEl>
                                          <p:spTgt spid="55336"/>
                                        </p:tgtEl>
                                        <p:attrNameLst>
                                          <p:attrName>ppt_x</p:attrName>
                                        </p:attrNameLst>
                                      </p:cBhvr>
                                      <p:tavLst>
                                        <p:tav tm="0">
                                          <p:val>
                                            <p:fltVal val="0.5"/>
                                          </p:val>
                                        </p:tav>
                                        <p:tav tm="100000">
                                          <p:val>
                                            <p:strVal val="#ppt_x"/>
                                          </p:val>
                                        </p:tav>
                                      </p:tavLst>
                                    </p:anim>
                                    <p:anim calcmode="lin" valueType="num">
                                      <p:cBhvr>
                                        <p:cTn id="18" dur="2000" fill="hold"/>
                                        <p:tgtEl>
                                          <p:spTgt spid="55336"/>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2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55338"/>
                                        </p:tgtEl>
                                        <p:attrNameLst>
                                          <p:attrName>style.visibility</p:attrName>
                                        </p:attrNameLst>
                                      </p:cBhvr>
                                      <p:to>
                                        <p:strVal val="visible"/>
                                      </p:to>
                                    </p:set>
                                    <p:anim calcmode="lin" valueType="num">
                                      <p:cBhvr>
                                        <p:cTn id="22" dur="1000" fill="hold"/>
                                        <p:tgtEl>
                                          <p:spTgt spid="55338"/>
                                        </p:tgtEl>
                                        <p:attrNameLst>
                                          <p:attrName>ppt_w</p:attrName>
                                        </p:attrNameLst>
                                      </p:cBhvr>
                                      <p:tavLst>
                                        <p:tav tm="0">
                                          <p:val>
                                            <p:fltVal val="0"/>
                                          </p:val>
                                        </p:tav>
                                        <p:tav tm="100000">
                                          <p:val>
                                            <p:strVal val="#ppt_w"/>
                                          </p:val>
                                        </p:tav>
                                      </p:tavLst>
                                    </p:anim>
                                    <p:anim calcmode="lin" valueType="num">
                                      <p:cBhvr>
                                        <p:cTn id="23" dur="1000" fill="hold"/>
                                        <p:tgtEl>
                                          <p:spTgt spid="55338"/>
                                        </p:tgtEl>
                                        <p:attrNameLst>
                                          <p:attrName>ppt_h</p:attrName>
                                        </p:attrNameLst>
                                      </p:cBhvr>
                                      <p:tavLst>
                                        <p:tav tm="0">
                                          <p:val>
                                            <p:fltVal val="0"/>
                                          </p:val>
                                        </p:tav>
                                        <p:tav tm="100000">
                                          <p:val>
                                            <p:strVal val="#ppt_h"/>
                                          </p:val>
                                        </p:tav>
                                      </p:tavLst>
                                    </p:anim>
                                    <p:anim calcmode="lin" valueType="num">
                                      <p:cBhvr>
                                        <p:cTn id="24" dur="1000" fill="hold"/>
                                        <p:tgtEl>
                                          <p:spTgt spid="55338"/>
                                        </p:tgtEl>
                                        <p:attrNameLst>
                                          <p:attrName>style.rotation</p:attrName>
                                        </p:attrNameLst>
                                      </p:cBhvr>
                                      <p:tavLst>
                                        <p:tav tm="0">
                                          <p:val>
                                            <p:fltVal val="90"/>
                                          </p:val>
                                        </p:tav>
                                        <p:tav tm="100000">
                                          <p:val>
                                            <p:fltVal val="0"/>
                                          </p:val>
                                        </p:tav>
                                      </p:tavLst>
                                    </p:anim>
                                    <p:animEffect transition="in" filter="fade">
                                      <p:cBhvr>
                                        <p:cTn id="25" dur="1000"/>
                                        <p:tgtEl>
                                          <p:spTgt spid="55338"/>
                                        </p:tgtEl>
                                      </p:cBhvr>
                                    </p:animEffect>
                                  </p:childTnLst>
                                </p:cTn>
                              </p:par>
                            </p:childTnLst>
                          </p:cTn>
                        </p:par>
                        <p:par>
                          <p:cTn id="26" fill="hold" nodeType="afterGroup">
                            <p:stCondLst>
                              <p:cond delay="3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55339"/>
                                        </p:tgtEl>
                                        <p:attrNameLst>
                                          <p:attrName>style.visibility</p:attrName>
                                        </p:attrNameLst>
                                      </p:cBhvr>
                                      <p:to>
                                        <p:strVal val="visible"/>
                                      </p:to>
                                    </p:set>
                                    <p:anim calcmode="lin" valueType="num">
                                      <p:cBhvr>
                                        <p:cTn id="29" dur="1000" fill="hold"/>
                                        <p:tgtEl>
                                          <p:spTgt spid="55339"/>
                                        </p:tgtEl>
                                        <p:attrNameLst>
                                          <p:attrName>ppt_w</p:attrName>
                                        </p:attrNameLst>
                                      </p:cBhvr>
                                      <p:tavLst>
                                        <p:tav tm="0">
                                          <p:val>
                                            <p:fltVal val="0"/>
                                          </p:val>
                                        </p:tav>
                                        <p:tav tm="100000">
                                          <p:val>
                                            <p:strVal val="#ppt_w"/>
                                          </p:val>
                                        </p:tav>
                                      </p:tavLst>
                                    </p:anim>
                                    <p:anim calcmode="lin" valueType="num">
                                      <p:cBhvr>
                                        <p:cTn id="30" dur="1000" fill="hold"/>
                                        <p:tgtEl>
                                          <p:spTgt spid="55339"/>
                                        </p:tgtEl>
                                        <p:attrNameLst>
                                          <p:attrName>ppt_h</p:attrName>
                                        </p:attrNameLst>
                                      </p:cBhvr>
                                      <p:tavLst>
                                        <p:tav tm="0">
                                          <p:val>
                                            <p:fltVal val="0"/>
                                          </p:val>
                                        </p:tav>
                                        <p:tav tm="100000">
                                          <p:val>
                                            <p:strVal val="#ppt_h"/>
                                          </p:val>
                                        </p:tav>
                                      </p:tavLst>
                                    </p:anim>
                                    <p:anim calcmode="lin" valueType="num">
                                      <p:cBhvr>
                                        <p:cTn id="31" dur="1000" fill="hold"/>
                                        <p:tgtEl>
                                          <p:spTgt spid="55339"/>
                                        </p:tgtEl>
                                        <p:attrNameLst>
                                          <p:attrName>style.rotation</p:attrName>
                                        </p:attrNameLst>
                                      </p:cBhvr>
                                      <p:tavLst>
                                        <p:tav tm="0">
                                          <p:val>
                                            <p:fltVal val="90"/>
                                          </p:val>
                                        </p:tav>
                                        <p:tav tm="100000">
                                          <p:val>
                                            <p:fltVal val="0"/>
                                          </p:val>
                                        </p:tav>
                                      </p:tavLst>
                                    </p:anim>
                                    <p:animEffect transition="in" filter="fade">
                                      <p:cBhvr>
                                        <p:cTn id="32" dur="1000"/>
                                        <p:tgtEl>
                                          <p:spTgt spid="5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5" grpId="0" animBg="1"/>
      <p:bldP spid="553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5BD"/>
        </a:solidFill>
        <a:effectLst/>
      </p:bgPr>
    </p:bg>
    <p:spTree>
      <p:nvGrpSpPr>
        <p:cNvPr id="1" name=""/>
        <p:cNvGrpSpPr/>
        <p:nvPr/>
      </p:nvGrpSpPr>
      <p:grpSpPr>
        <a:xfrm>
          <a:off x="0" y="0"/>
          <a:ext cx="0" cy="0"/>
          <a:chOff x="0" y="0"/>
          <a:chExt cx="0" cy="0"/>
        </a:xfrm>
      </p:grpSpPr>
      <p:sp>
        <p:nvSpPr>
          <p:cNvPr id="3" name="WordArt 4" descr="White marble"/>
          <p:cNvSpPr>
            <a:spLocks noChangeArrowheads="1" noChangeShapeType="1" noTextEdit="1"/>
          </p:cNvSpPr>
          <p:nvPr/>
        </p:nvSpPr>
        <p:spPr bwMode="auto">
          <a:xfrm>
            <a:off x="152400" y="152400"/>
            <a:ext cx="683514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800" b="1" kern="10" spc="300" dirty="0" smtClean="0">
                <a:ln w="9525">
                  <a:solidFill>
                    <a:schemeClr val="bg1">
                      <a:lumMod val="20000"/>
                      <a:lumOff val="80000"/>
                    </a:schemeClr>
                  </a:solid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rPr>
              <a:t>All Authority in Religion is either from </a:t>
            </a:r>
            <a:r>
              <a:rPr lang="en-US" sz="5400" b="1" kern="10" spc="300" dirty="0" smtClean="0">
                <a:ln w="9525">
                  <a:solidFill>
                    <a:schemeClr val="bg1">
                      <a:lumMod val="20000"/>
                      <a:lumOff val="80000"/>
                    </a:schemeClr>
                  </a:solid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rPr>
              <a:t>. . .</a:t>
            </a:r>
            <a:endParaRPr lang="en-US" sz="5400" b="1" kern="10" spc="300" dirty="0">
              <a:ln w="9525">
                <a:solidFill>
                  <a:schemeClr val="bg1">
                    <a:lumMod val="20000"/>
                    <a:lumOff val="80000"/>
                  </a:schemeClr>
                </a:solid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540" y="0"/>
            <a:ext cx="2057400" cy="2057400"/>
          </a:xfrm>
          <a:prstGeom prst="rect">
            <a:avLst/>
          </a:prstGeom>
        </p:spPr>
      </p:pic>
      <p:sp>
        <p:nvSpPr>
          <p:cNvPr id="10" name="TextBox 9"/>
          <p:cNvSpPr txBox="1"/>
          <p:nvPr/>
        </p:nvSpPr>
        <p:spPr>
          <a:xfrm>
            <a:off x="152400" y="2149019"/>
            <a:ext cx="3886200" cy="4708981"/>
          </a:xfrm>
          <a:prstGeom prst="rect">
            <a:avLst/>
          </a:prstGeom>
          <a:solidFill>
            <a:srgbClr val="FFFFFF"/>
          </a:solidFill>
        </p:spPr>
        <p:txBody>
          <a:bodyPr wrap="square" rtlCol="0">
            <a:spAutoFit/>
          </a:bodyPr>
          <a:lstStyle/>
          <a:p>
            <a:pPr algn="ctr"/>
            <a:r>
              <a:rPr lang="en-US" sz="3600" b="1" spc="600" dirty="0" smtClean="0">
                <a:ln>
                  <a:solidFill>
                    <a:srgbClr val="000000"/>
                  </a:solidFill>
                </a:ln>
                <a:solidFill>
                  <a:srgbClr val="FF0000"/>
                </a:solidFill>
                <a:effectLst>
                  <a:outerShdw blurRad="38100" dist="38100" dir="2700000" algn="tl">
                    <a:srgbClr val="000000">
                      <a:alpha val="43137"/>
                    </a:srgbClr>
                  </a:outerShdw>
                </a:effectLst>
                <a:latin typeface="Impact" panose="020B0806030902050204" pitchFamily="34" charset="0"/>
              </a:rPr>
              <a:t>From Men</a:t>
            </a:r>
          </a:p>
          <a:p>
            <a:pPr marL="285750" indent="-285750">
              <a:buFont typeface="Arial" panose="020B0604020202020204" pitchFamily="34" charset="0"/>
              <a:buChar char="•"/>
            </a:pPr>
            <a:r>
              <a:rPr lang="en-US" sz="2400" b="1" dirty="0" smtClean="0">
                <a:ln>
                  <a:solidFill>
                    <a:srgbClr val="000000"/>
                  </a:solidFill>
                </a:ln>
                <a:solidFill>
                  <a:srgbClr val="FF0000"/>
                </a:solidFill>
                <a:effectLst>
                  <a:outerShdw blurRad="38100" dist="38100" dir="2700000" algn="tl">
                    <a:srgbClr val="000000">
                      <a:alpha val="43137"/>
                    </a:srgbClr>
                  </a:outerShdw>
                </a:effectLst>
              </a:rPr>
              <a:t>Parents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Conscience</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Human Wisdom</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Traditions / Custom</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Religious Leaders / Preachers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The Majority</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Brethren / Periodicals </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Creeds &amp; Manuals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Other Churches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The Good that </a:t>
            </a:r>
            <a:r>
              <a:rPr lang="en-US" sz="2400" b="1" dirty="0" smtClean="0">
                <a:ln>
                  <a:solidFill>
                    <a:srgbClr val="000000"/>
                  </a:solidFill>
                </a:ln>
                <a:solidFill>
                  <a:srgbClr val="FF0000"/>
                </a:solidFill>
                <a:effectLst>
                  <a:outerShdw blurRad="38100" dist="38100" dir="2700000" algn="tl">
                    <a:srgbClr val="000000">
                      <a:alpha val="43137"/>
                    </a:srgbClr>
                  </a:outerShdw>
                </a:effectLst>
              </a:rPr>
              <a:t>Results</a:t>
            </a:r>
            <a:endParaRPr lang="en-US" sz="2400" b="1" dirty="0">
              <a:ln>
                <a:solidFill>
                  <a:srgbClr val="000000"/>
                </a:solidFill>
              </a:ln>
              <a:solidFill>
                <a:srgbClr val="FF0000"/>
              </a:solidFill>
              <a:effectLst>
                <a:outerShdw blurRad="38100" dist="38100" dir="2700000" algn="tl">
                  <a:srgbClr val="000000">
                    <a:alpha val="43137"/>
                  </a:srgbClr>
                </a:outerShdw>
              </a:effectLst>
            </a:endParaRPr>
          </a:p>
        </p:txBody>
      </p:sp>
      <p:sp>
        <p:nvSpPr>
          <p:cNvPr id="11" name="TextBox 10"/>
          <p:cNvSpPr txBox="1"/>
          <p:nvPr/>
        </p:nvSpPr>
        <p:spPr>
          <a:xfrm>
            <a:off x="5105400" y="2149019"/>
            <a:ext cx="3886200" cy="4893647"/>
          </a:xfrm>
          <a:prstGeom prst="rect">
            <a:avLst/>
          </a:prstGeom>
          <a:solidFill>
            <a:srgbClr val="FFFFFF"/>
          </a:solidFill>
        </p:spPr>
        <p:txBody>
          <a:bodyPr wrap="square" rtlCol="0">
            <a:spAutoFit/>
          </a:bodyPr>
          <a:lstStyle/>
          <a:p>
            <a:pPr algn="ctr"/>
            <a:endParaRPr lang="en-US" sz="2400" b="1" dirty="0" smtClean="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smtClean="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smtClean="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smtClean="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smtClean="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smtClean="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a:p>
            <a:pPr algn="ctr"/>
            <a:endParaRPr lang="en-US" sz="2400" b="1" dirty="0">
              <a:ln>
                <a:solidFill>
                  <a:srgbClr val="000000"/>
                </a:solidFill>
              </a:ln>
              <a:solidFill>
                <a:srgbClr val="0075BD"/>
              </a:solidFill>
              <a:effectLst>
                <a:outerShdw blurRad="38100" dist="38100" dir="2700000" algn="tl">
                  <a:srgbClr val="000000">
                    <a:alpha val="43137"/>
                  </a:srgbClr>
                </a:outerShdw>
              </a:effectLst>
            </a:endParaRPr>
          </a:p>
        </p:txBody>
      </p:sp>
      <p:grpSp>
        <p:nvGrpSpPr>
          <p:cNvPr id="14" name="Group 13"/>
          <p:cNvGrpSpPr/>
          <p:nvPr/>
        </p:nvGrpSpPr>
        <p:grpSpPr>
          <a:xfrm>
            <a:off x="4038600" y="2103478"/>
            <a:ext cx="1066800" cy="4832092"/>
            <a:chOff x="4038600" y="2087463"/>
            <a:chExt cx="1066800" cy="4832092"/>
          </a:xfrm>
        </p:grpSpPr>
        <p:sp>
          <p:nvSpPr>
            <p:cNvPr id="12" name="Rectangle 11"/>
            <p:cNvSpPr/>
            <p:nvPr/>
          </p:nvSpPr>
          <p:spPr>
            <a:xfrm>
              <a:off x="4038600" y="2149019"/>
              <a:ext cx="1066800" cy="4708981"/>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3400" y="2087463"/>
              <a:ext cx="381000" cy="4832092"/>
            </a:xfrm>
            <a:prstGeom prst="rect">
              <a:avLst/>
            </a:prstGeom>
            <a:noFill/>
          </p:spPr>
          <p:txBody>
            <a:bodyPr wrap="square" rtlCol="0">
              <a:spAutoFit/>
            </a:bodyPr>
            <a:lstStyle/>
            <a:p>
              <a:r>
                <a:rPr lang="en-US" sz="2800" b="1" dirty="0" smtClean="0">
                  <a:ln>
                    <a:solidFill>
                      <a:srgbClr val="FF0000"/>
                    </a:solidFill>
                  </a:ln>
                  <a:solidFill>
                    <a:srgbClr val="FFFFFF"/>
                  </a:solidFill>
                  <a:effectLst>
                    <a:outerShdw blurRad="38100" dist="38100" dir="2700000" algn="tl">
                      <a:srgbClr val="000000">
                        <a:alpha val="43137"/>
                      </a:srgbClr>
                    </a:outerShdw>
                  </a:effectLst>
                </a:rPr>
                <a:t>TRUTH  </a:t>
              </a:r>
            </a:p>
            <a:p>
              <a:r>
                <a:rPr lang="en-US" sz="2800" b="1" dirty="0" smtClean="0">
                  <a:ln>
                    <a:solidFill>
                      <a:srgbClr val="FF0000"/>
                    </a:solidFill>
                  </a:ln>
                  <a:solidFill>
                    <a:srgbClr val="FFFFFF"/>
                  </a:solidFill>
                  <a:effectLst>
                    <a:outerShdw blurRad="38100" dist="38100" dir="2700000" algn="tl">
                      <a:srgbClr val="000000">
                        <a:alpha val="43137"/>
                      </a:srgbClr>
                    </a:outerShdw>
                  </a:effectLst>
                </a:rPr>
                <a:t>  ERROR</a:t>
              </a:r>
              <a:endParaRPr lang="en-US" sz="2800" b="1" dirty="0">
                <a:ln>
                  <a:solidFill>
                    <a:srgbClr val="FF0000"/>
                  </a:solidFill>
                </a:ln>
                <a:solidFill>
                  <a:srgbClr val="FFFFFF"/>
                </a:solidFill>
                <a:effectLst>
                  <a:outerShdw blurRad="38100" dist="38100" dir="2700000" algn="tl">
                    <a:srgbClr val="000000">
                      <a:alpha val="43137"/>
                    </a:srgbClr>
                  </a:outerShdw>
                </a:effectLst>
              </a:endParaRPr>
            </a:p>
          </p:txBody>
        </p:sp>
      </p:grpSp>
      <p:pic>
        <p:nvPicPr>
          <p:cNvPr id="16"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200400"/>
            <a:ext cx="27336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125" y="4886706"/>
            <a:ext cx="2628900" cy="1997964"/>
          </a:xfrm>
          <a:prstGeom prst="rect">
            <a:avLst/>
          </a:prstGeom>
        </p:spPr>
      </p:pic>
      <p:sp>
        <p:nvSpPr>
          <p:cNvPr id="4" name="TextBox 3"/>
          <p:cNvSpPr txBox="1"/>
          <p:nvPr/>
        </p:nvSpPr>
        <p:spPr>
          <a:xfrm>
            <a:off x="5196840" y="2111098"/>
            <a:ext cx="3794760" cy="2862322"/>
          </a:xfrm>
          <a:prstGeom prst="rect">
            <a:avLst/>
          </a:prstGeom>
          <a:noFill/>
        </p:spPr>
        <p:txBody>
          <a:bodyPr wrap="square" rtlCol="0">
            <a:spAutoFit/>
          </a:bodyPr>
          <a:lstStyle/>
          <a:p>
            <a:pPr algn="ctr"/>
            <a:r>
              <a:rPr lang="en-US" sz="2000" b="1" dirty="0"/>
              <a:t>All </a:t>
            </a:r>
            <a:r>
              <a:rPr lang="en-US" sz="2000" b="1" u="sng" dirty="0">
                <a:ln>
                  <a:solidFill>
                    <a:srgbClr val="FF0000"/>
                  </a:solidFill>
                </a:ln>
              </a:rPr>
              <a:t>Scripture</a:t>
            </a:r>
            <a:r>
              <a:rPr lang="en-US" sz="2000" b="1" dirty="0">
                <a:ln>
                  <a:solidFill>
                    <a:srgbClr val="FF0000"/>
                  </a:solidFill>
                </a:ln>
              </a:rPr>
              <a:t> </a:t>
            </a:r>
            <a:r>
              <a:rPr lang="en-US" sz="2000" b="1" dirty="0"/>
              <a:t>is given by inspiration of God, and is profitable for doctrine, for reproof, for correction, for instruction in </a:t>
            </a:r>
            <a:r>
              <a:rPr lang="en-US" sz="2000" b="1" dirty="0" smtClean="0"/>
              <a:t>righteousness, </a:t>
            </a:r>
            <a:r>
              <a:rPr lang="en-US" sz="2000" b="1" u="sng" dirty="0" smtClean="0"/>
              <a:t>that </a:t>
            </a:r>
            <a:r>
              <a:rPr lang="en-US" sz="2000" b="1" u="sng" dirty="0"/>
              <a:t>the man of God may be complete, thoroughly equipped for every good work</a:t>
            </a:r>
            <a:r>
              <a:rPr lang="en-US" sz="2000" b="1" dirty="0" smtClean="0"/>
              <a:t>. (2 Tim 3:16-17)</a:t>
            </a:r>
            <a:endParaRPr lang="en-US" sz="2000" b="1" dirty="0"/>
          </a:p>
        </p:txBody>
      </p:sp>
    </p:spTree>
    <p:extLst>
      <p:ext uri="{BB962C8B-B14F-4D97-AF65-F5344CB8AC3E}">
        <p14:creationId xmlns:p14="http://schemas.microsoft.com/office/powerpoint/2010/main" val="12181812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21" y="1110476"/>
            <a:ext cx="8114527" cy="5377901"/>
          </a:xfrm>
          <a:prstGeom prst="rect">
            <a:avLst/>
          </a:prstGeom>
          <a:effectLst>
            <a:softEdge rad="317500"/>
          </a:effectLst>
        </p:spPr>
      </p:pic>
      <p:sp>
        <p:nvSpPr>
          <p:cNvPr id="8"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An Investigation of Authority!</a:t>
            </a:r>
            <a:endPar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3" name="Rectangle 2"/>
          <p:cNvSpPr/>
          <p:nvPr/>
        </p:nvSpPr>
        <p:spPr>
          <a:xfrm>
            <a:off x="775459" y="1370281"/>
            <a:ext cx="4215641"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spc="300" dirty="0" smtClean="0">
                <a:ln w="50800">
                  <a:solidFill>
                    <a:srgbClr val="000000"/>
                  </a:solidFill>
                </a:ln>
                <a:solidFill>
                  <a:srgbClr val="996633">
                    <a:shade val="50000"/>
                  </a:srgbClr>
                </a:solidFill>
                <a:latin typeface="Arial" charset="0"/>
              </a:rPr>
              <a:t>Our Next Study,</a:t>
            </a:r>
            <a:endParaRPr lang="en-US" sz="3600" b="1" spc="300" dirty="0">
              <a:ln w="50800">
                <a:solidFill>
                  <a:srgbClr val="000000"/>
                </a:solidFill>
              </a:ln>
              <a:solidFill>
                <a:srgbClr val="996633">
                  <a:shade val="50000"/>
                </a:srgbClr>
              </a:solidFill>
              <a:latin typeface="Arial" charset="0"/>
            </a:endParaRPr>
          </a:p>
        </p:txBody>
      </p:sp>
      <p:sp>
        <p:nvSpPr>
          <p:cNvPr id="4" name="Rectangle 3"/>
          <p:cNvSpPr/>
          <p:nvPr/>
        </p:nvSpPr>
        <p:spPr>
          <a:xfrm>
            <a:off x="304800" y="2318915"/>
            <a:ext cx="6090130" cy="923330"/>
          </a:xfrm>
          <a:prstGeom prst="rect">
            <a:avLst/>
          </a:prstGeom>
          <a:noFill/>
        </p:spPr>
        <p:txBody>
          <a:bodyPr wrap="none" lIns="91440" tIns="45720" rIns="91440" bIns="45720">
            <a:spAutoFit/>
          </a:bodyPr>
          <a:lstStyle/>
          <a:p>
            <a:pPr algn="ctr"/>
            <a:r>
              <a:rPr lang="en-US" sz="5400" b="1" spc="3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Warnings From </a:t>
            </a:r>
            <a:r>
              <a:rPr lang="en-US" sz="5400" b="1" spc="300" dirty="0" smtClean="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rPr>
              <a:t>God!</a:t>
            </a:r>
            <a:endParaRPr lang="en-US" sz="5400" b="1" spc="300" dirty="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
        <p:nvSpPr>
          <p:cNvPr id="12" name="Rectangle 11"/>
          <p:cNvSpPr/>
          <p:nvPr/>
        </p:nvSpPr>
        <p:spPr>
          <a:xfrm>
            <a:off x="152400" y="3499366"/>
            <a:ext cx="7728399" cy="923330"/>
          </a:xfrm>
          <a:prstGeom prst="rect">
            <a:avLst/>
          </a:prstGeom>
          <a:noFill/>
        </p:spPr>
        <p:txBody>
          <a:bodyPr wrap="none" lIns="91440" tIns="45720" rIns="91440" bIns="45720">
            <a:spAutoFit/>
          </a:bodyPr>
          <a:lstStyle/>
          <a:p>
            <a:pPr algn="ctr"/>
            <a:r>
              <a:rPr lang="en-US" sz="5400" b="1" spc="3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Where do we go </a:t>
            </a:r>
            <a:r>
              <a:rPr lang="en-US" sz="5400" b="1" spc="300" dirty="0" smtClean="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rPr>
              <a:t>from here?</a:t>
            </a:r>
            <a:endParaRPr lang="en-US" sz="5400" b="1" spc="300" dirty="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2830184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style.rotation</p:attrName>
                                        </p:attrNameLst>
                                      </p:cBhvr>
                                      <p:tavLst>
                                        <p:tav tm="0">
                                          <p:val>
                                            <p:fltVal val="90"/>
                                          </p:val>
                                        </p:tav>
                                        <p:tav tm="100000">
                                          <p:val>
                                            <p:fltVal val="0"/>
                                          </p:val>
                                        </p:tav>
                                      </p:tavLst>
                                    </p:anim>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6370975"/>
          </a:xfrm>
          <a:prstGeom prst="rect">
            <a:avLst/>
          </a:prstGeom>
          <a:noFill/>
        </p:spPr>
        <p:txBody>
          <a:bodyPr wrap="square" rtlCol="0">
            <a:spAutoFit/>
          </a:bodyPr>
          <a:lstStyle/>
          <a:p>
            <a:r>
              <a:rPr lang="en-US" sz="2400" b="1" baseline="30000" dirty="0" smtClean="0">
                <a:solidFill>
                  <a:srgbClr val="FF0000"/>
                </a:solidFill>
                <a:effectLst>
                  <a:outerShdw blurRad="38100" dist="38100" dir="2700000" algn="tl">
                    <a:srgbClr val="000000">
                      <a:alpha val="43137"/>
                    </a:srgbClr>
                  </a:outerShdw>
                </a:effectLst>
              </a:rPr>
              <a:t>5</a:t>
            </a:r>
            <a:r>
              <a:rPr lang="en-US" sz="2400" b="1" baseline="30000" dirty="0" smtClean="0"/>
              <a:t> </a:t>
            </a:r>
            <a:r>
              <a:rPr lang="en-US" sz="2400" b="1" dirty="0" smtClean="0"/>
              <a:t>And it came to pass, on the next day, that their rulers, elders, and scribes, </a:t>
            </a:r>
            <a:r>
              <a:rPr lang="en-US" sz="2400" b="1" baseline="30000" dirty="0" smtClean="0">
                <a:solidFill>
                  <a:srgbClr val="FF0000"/>
                </a:solidFill>
                <a:effectLst>
                  <a:outerShdw blurRad="38100" dist="38100" dir="2700000" algn="tl">
                    <a:srgbClr val="000000">
                      <a:alpha val="43137"/>
                    </a:srgbClr>
                  </a:outerShdw>
                </a:effectLst>
              </a:rPr>
              <a:t>6</a:t>
            </a:r>
            <a:r>
              <a:rPr lang="en-US" sz="2400" b="1" baseline="30000" dirty="0" smtClean="0"/>
              <a:t> </a:t>
            </a:r>
            <a:r>
              <a:rPr lang="en-US" sz="2400" b="1" dirty="0" smtClean="0"/>
              <a:t>as well as Annas the high priest, Caiaphas, John, and Alexander, and as many as were of the family of the high priest, were gathered together at Jerusalem. </a:t>
            </a:r>
            <a:r>
              <a:rPr lang="en-US" sz="2400" b="1" baseline="30000" dirty="0" smtClean="0">
                <a:solidFill>
                  <a:srgbClr val="FF0000"/>
                </a:solidFill>
                <a:effectLst>
                  <a:outerShdw blurRad="38100" dist="38100" dir="2700000" algn="tl">
                    <a:srgbClr val="000000">
                      <a:alpha val="43137"/>
                    </a:srgbClr>
                  </a:outerShdw>
                </a:effectLst>
              </a:rPr>
              <a:t>7 </a:t>
            </a:r>
            <a:r>
              <a:rPr lang="en-US" sz="2400" b="1" dirty="0" smtClean="0"/>
              <a:t>And when they had set them in the midst, they asked, by what power or by what name have you done this? </a:t>
            </a:r>
            <a:r>
              <a:rPr lang="en-US" sz="2400" b="1" baseline="30000" dirty="0" smtClean="0">
                <a:solidFill>
                  <a:srgbClr val="FF0000"/>
                </a:solidFill>
                <a:effectLst>
                  <a:outerShdw blurRad="38100" dist="38100" dir="2700000" algn="tl">
                    <a:srgbClr val="000000">
                      <a:alpha val="43137"/>
                    </a:srgbClr>
                  </a:outerShdw>
                </a:effectLst>
              </a:rPr>
              <a:t>8</a:t>
            </a:r>
            <a:r>
              <a:rPr lang="en-US" sz="2400" b="1" baseline="30000" dirty="0" smtClean="0"/>
              <a:t> </a:t>
            </a:r>
            <a:r>
              <a:rPr lang="en-US" sz="2400" b="1" dirty="0" smtClean="0"/>
              <a:t>Then Peter, filled with the Holy Spirit, said to them, rulers of the people and elders of Israel: </a:t>
            </a:r>
            <a:r>
              <a:rPr lang="en-US" sz="2400" b="1" baseline="30000" dirty="0" smtClean="0">
                <a:solidFill>
                  <a:srgbClr val="FF0000"/>
                </a:solidFill>
                <a:effectLst>
                  <a:outerShdw blurRad="38100" dist="38100" dir="2700000" algn="tl">
                    <a:srgbClr val="000000">
                      <a:alpha val="43137"/>
                    </a:srgbClr>
                  </a:outerShdw>
                </a:effectLst>
              </a:rPr>
              <a:t>9</a:t>
            </a:r>
            <a:r>
              <a:rPr lang="en-US" sz="2400" b="1" baseline="30000" dirty="0" smtClean="0"/>
              <a:t> </a:t>
            </a:r>
            <a:r>
              <a:rPr lang="en-US" sz="2400" b="1" dirty="0" smtClean="0"/>
              <a:t>If we this day are judged for a good deed done to a helpless man, by what means he has been made well, </a:t>
            </a:r>
            <a:r>
              <a:rPr lang="en-US" sz="2400" b="1" baseline="30000" dirty="0" smtClean="0">
                <a:solidFill>
                  <a:srgbClr val="FF0000"/>
                </a:solidFill>
                <a:effectLst>
                  <a:outerShdw blurRad="38100" dist="38100" dir="2700000" algn="tl">
                    <a:srgbClr val="000000">
                      <a:alpha val="43137"/>
                    </a:srgbClr>
                  </a:outerShdw>
                </a:effectLst>
              </a:rPr>
              <a:t>10 </a:t>
            </a:r>
            <a:r>
              <a:rPr lang="en-US" sz="2400" b="1" dirty="0" smtClean="0"/>
              <a:t>let it be known to you all, and to all the people of Israel, that by the name of Jesus Christ of Nazareth, whom you crucified, whom God raised from the dead, by Him this man stands here before you whole. </a:t>
            </a:r>
            <a:r>
              <a:rPr lang="en-US" sz="2400" b="1" baseline="30000" dirty="0" smtClean="0">
                <a:solidFill>
                  <a:srgbClr val="FF0000"/>
                </a:solidFill>
                <a:effectLst>
                  <a:outerShdw blurRad="38100" dist="38100" dir="2700000" algn="tl">
                    <a:srgbClr val="000000">
                      <a:alpha val="43137"/>
                    </a:srgbClr>
                  </a:outerShdw>
                </a:effectLst>
              </a:rPr>
              <a:t>11 </a:t>
            </a:r>
            <a:r>
              <a:rPr lang="en-US" sz="2400" b="1" dirty="0" smtClean="0"/>
              <a:t>This is the ‘stone which was rejected by you builders, which has become the chief cornerstone. </a:t>
            </a:r>
            <a:r>
              <a:rPr lang="en-US" sz="2400" b="1" baseline="30000" dirty="0" smtClean="0">
                <a:solidFill>
                  <a:srgbClr val="FF0000"/>
                </a:solidFill>
                <a:effectLst>
                  <a:outerShdw blurRad="38100" dist="38100" dir="2700000" algn="tl">
                    <a:srgbClr val="000000">
                      <a:alpha val="43137"/>
                    </a:srgbClr>
                  </a:outerShdw>
                </a:effectLst>
              </a:rPr>
              <a:t>12</a:t>
            </a:r>
            <a:r>
              <a:rPr lang="en-US" sz="2400" b="1" baseline="30000" dirty="0" smtClean="0"/>
              <a:t> </a:t>
            </a:r>
            <a:r>
              <a:rPr lang="en-US" sz="2400" b="1" dirty="0" smtClean="0"/>
              <a:t>Nor is there salvation in any other, for there is no other name under heaven given among men by which we must be saved.</a:t>
            </a:r>
            <a:endParaRPr lang="en-US" sz="2400" b="1" dirty="0"/>
          </a:p>
        </p:txBody>
      </p:sp>
      <p:sp>
        <p:nvSpPr>
          <p:cNvPr id="3" name="Rectangle 2"/>
          <p:cNvSpPr/>
          <p:nvPr/>
        </p:nvSpPr>
        <p:spPr>
          <a:xfrm>
            <a:off x="2209819" y="-76200"/>
            <a:ext cx="47243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pc="600" dirty="0" smtClean="0">
                <a:ln w="11430">
                  <a:solidFill>
                    <a:srgbClr val="0070C0"/>
                  </a:solidFill>
                </a:ln>
                <a:solidFill>
                  <a:srgbClr val="FF0000"/>
                </a:solidFill>
                <a:effectLst>
                  <a:outerShdw blurRad="50800" dist="39000" dir="5460000" algn="tl">
                    <a:srgbClr val="000000">
                      <a:alpha val="38000"/>
                    </a:srgbClr>
                  </a:outerShdw>
                </a:effectLst>
                <a:latin typeface="Arial" charset="0"/>
              </a:rPr>
              <a:t>Acts 4:7-12</a:t>
            </a:r>
            <a:endParaRPr lang="en-US" sz="5400" b="1" spc="600" dirty="0">
              <a:ln w="11430">
                <a:solidFill>
                  <a:srgbClr val="0070C0"/>
                </a:solidFill>
              </a:ln>
              <a:solidFill>
                <a:srgbClr val="FF0000"/>
              </a:solidFill>
              <a:effectLst>
                <a:outerShdw blurRad="50800" dist="39000" dir="5460000" algn="tl">
                  <a:srgbClr val="000000">
                    <a:alpha val="38000"/>
                  </a:srgbClr>
                </a:outerShdw>
              </a:effectLst>
              <a:latin typeface="Arial" charset="0"/>
            </a:endParaRPr>
          </a:p>
        </p:txBody>
      </p:sp>
    </p:spTree>
    <p:extLst>
      <p:ext uri="{BB962C8B-B14F-4D97-AF65-F5344CB8AC3E}">
        <p14:creationId xmlns:p14="http://schemas.microsoft.com/office/powerpoint/2010/main" val="2845573208"/>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302920"/>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Oval 3"/>
          <p:cNvSpPr/>
          <p:nvPr/>
        </p:nvSpPr>
        <p:spPr>
          <a:xfrm>
            <a:off x="2914650" y="1981200"/>
            <a:ext cx="3276600" cy="2895600"/>
          </a:xfrm>
          <a:prstGeom prst="ellipse">
            <a:avLst/>
          </a:prstGeom>
          <a:solidFill>
            <a:srgbClr val="000000">
              <a:alpha val="69804"/>
            </a:srgbClr>
          </a:solidFill>
          <a:ln>
            <a:noFill/>
          </a:ln>
          <a:effectLst>
            <a:glow rad="1257300">
              <a:schemeClr val="accent4">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smtClean="0">
                <a:ln>
                  <a:solidFill>
                    <a:srgbClr val="FFFFFF"/>
                  </a:solidFill>
                </a:ln>
                <a:solidFill>
                  <a:srgbClr val="FF0000"/>
                </a:solidFill>
                <a:effectLst>
                  <a:outerShdw blurRad="38100" dist="38100" dir="2700000" algn="tl">
                    <a:srgbClr val="000000">
                      <a:alpha val="43137"/>
                    </a:srgbClr>
                  </a:outerShdw>
                </a:effectLst>
                <a:latin typeface="Monotype Corsiva" panose="03010101010201010101" pitchFamily="66" charset="0"/>
              </a:rPr>
              <a:t>There must be Authority in Religion</a:t>
            </a:r>
            <a:endParaRPr lang="en-US" sz="3200" b="1" spc="300" dirty="0">
              <a:ln>
                <a:solidFill>
                  <a:srgbClr val="FFFFFF"/>
                </a:solidFill>
              </a:ln>
              <a:solidFill>
                <a:srgbClr val="FF0000"/>
              </a:solidFill>
              <a:effectLst>
                <a:outerShdw blurRad="38100" dist="38100" dir="2700000" algn="tl">
                  <a:srgbClr val="000000">
                    <a:alpha val="43137"/>
                  </a:srgbClr>
                </a:outerShdw>
              </a:effectLst>
              <a:latin typeface="Monotype Corsiva" panose="03010101010201010101" pitchFamily="66" charset="0"/>
            </a:endParaRPr>
          </a:p>
        </p:txBody>
      </p:sp>
      <p:sp>
        <p:nvSpPr>
          <p:cNvPr id="6" name="Rounded Rectangle 5"/>
          <p:cNvSpPr/>
          <p:nvPr/>
        </p:nvSpPr>
        <p:spPr>
          <a:xfrm>
            <a:off x="647700" y="6324600"/>
            <a:ext cx="78105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lumMod val="95000"/>
                      <a:lumOff val="5000"/>
                    </a:schemeClr>
                  </a:solidFill>
                </a:ln>
                <a:solidFill>
                  <a:srgbClr val="FFFFFF"/>
                </a:solidFill>
                <a:effectLst>
                  <a:outerShdw blurRad="38100" dist="38100" dir="2700000" algn="tl">
                    <a:srgbClr val="000000">
                      <a:alpha val="43137"/>
                    </a:srgbClr>
                  </a:outerShdw>
                </a:effectLst>
              </a:rPr>
              <a:t>2012:  43,000 “Christian Denominations” worldwide</a:t>
            </a:r>
            <a:endParaRPr lang="en-US" sz="2400" b="1" dirty="0">
              <a:ln>
                <a:solidFill>
                  <a:schemeClr val="tx1">
                    <a:lumMod val="95000"/>
                    <a:lumOff val="5000"/>
                  </a:schemeClr>
                </a:solidFill>
              </a:ln>
              <a:solidFill>
                <a:srgbClr val="FFFFFF"/>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531" y="1448897"/>
            <a:ext cx="4100837" cy="39602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581" y="1392359"/>
            <a:ext cx="4100837" cy="407328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581" y="1428516"/>
            <a:ext cx="4081786" cy="416439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057" y="1371600"/>
            <a:ext cx="4119886" cy="427128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2538" y="1371600"/>
            <a:ext cx="5538924" cy="4200552"/>
          </a:xfrm>
          <a:prstGeom prst="rect">
            <a:avLst/>
          </a:prstGeom>
        </p:spPr>
      </p:pic>
      <p:sp>
        <p:nvSpPr>
          <p:cNvPr id="13" name="Oval 12"/>
          <p:cNvSpPr/>
          <p:nvPr/>
        </p:nvSpPr>
        <p:spPr>
          <a:xfrm>
            <a:off x="3067050" y="2133600"/>
            <a:ext cx="3276600" cy="2895600"/>
          </a:xfrm>
          <a:prstGeom prst="ellipse">
            <a:avLst/>
          </a:prstGeom>
          <a:solidFill>
            <a:srgbClr val="000000">
              <a:alpha val="69804"/>
            </a:srgbClr>
          </a:solidFill>
          <a:ln>
            <a:noFill/>
          </a:ln>
          <a:effectLst>
            <a:glow rad="1257300">
              <a:schemeClr val="accent4">
                <a:satMod val="17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smtClean="0">
                <a:ln>
                  <a:solidFill>
                    <a:srgbClr val="FFFFFF"/>
                  </a:solidFill>
                </a:ln>
                <a:solidFill>
                  <a:srgbClr val="FF0000"/>
                </a:solidFill>
                <a:effectLst>
                  <a:outerShdw blurRad="38100" dist="38100" dir="2700000" algn="tl">
                    <a:srgbClr val="000000">
                      <a:alpha val="43137"/>
                    </a:srgbClr>
                  </a:outerShdw>
                </a:effectLst>
                <a:latin typeface="Monotype Corsiva" panose="03010101010201010101" pitchFamily="66" charset="0"/>
              </a:rPr>
              <a:t>There must be Authority in Religion</a:t>
            </a:r>
            <a:endParaRPr lang="en-US" sz="3200" b="1" spc="300" dirty="0">
              <a:ln>
                <a:solidFill>
                  <a:srgbClr val="FFFFFF"/>
                </a:solidFill>
              </a:ln>
              <a:solidFill>
                <a:srgbClr val="FF0000"/>
              </a:solidFill>
              <a:effectLst>
                <a:outerShdw blurRad="38100" dist="38100" dir="2700000" algn="tl">
                  <a:srgbClr val="000000">
                    <a:alpha val="43137"/>
                  </a:srgbClr>
                </a:outerShdw>
              </a:effectLst>
              <a:latin typeface="Monotype Corsiva" panose="03010101010201010101" pitchFamily="66"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608684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style.rotation</p:attrName>
                                        </p:attrNameLst>
                                      </p:cBhvr>
                                      <p:tavLst>
                                        <p:tav tm="0">
                                          <p:val>
                                            <p:fltVal val="90"/>
                                          </p:val>
                                        </p:tav>
                                        <p:tav tm="100000">
                                          <p:val>
                                            <p:fltVal val="0"/>
                                          </p:val>
                                        </p:tav>
                                      </p:tavLst>
                                    </p:anim>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16" fill="hold" nodeType="clickEffect">
                                  <p:stCondLst>
                                    <p:cond delay="0"/>
                                  </p:stCondLst>
                                  <p:childTnLst>
                                    <p:animEffect transition="out" filter="circle(in)">
                                      <p:cBhvr>
                                        <p:cTn id="27" dur="2000"/>
                                        <p:tgtEl>
                                          <p:spTgt spid="7"/>
                                        </p:tgtEl>
                                      </p:cBhvr>
                                    </p:animEffect>
                                    <p:set>
                                      <p:cBhvr>
                                        <p:cTn id="28" dur="1" fill="hold">
                                          <p:stCondLst>
                                            <p:cond delay="1999"/>
                                          </p:stCondLst>
                                        </p:cTn>
                                        <p:tgtEl>
                                          <p:spTgt spid="7"/>
                                        </p:tgtEl>
                                        <p:attrNameLst>
                                          <p:attrName>style.visibility</p:attrName>
                                        </p:attrNameLst>
                                      </p:cBhvr>
                                      <p:to>
                                        <p:strVal val="hidden"/>
                                      </p:to>
                                    </p:set>
                                  </p:childTnLst>
                                </p:cTn>
                              </p:par>
                              <p:par>
                                <p:cTn id="29" presetID="6"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16" fill="hold" nodeType="clickEffect">
                                  <p:stCondLst>
                                    <p:cond delay="0"/>
                                  </p:stCondLst>
                                  <p:childTnLst>
                                    <p:animEffect transition="out" filter="circle(in)">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par>
                                <p:cTn id="37" presetID="6"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16" fill="hold" nodeType="clickEffect">
                                  <p:stCondLst>
                                    <p:cond delay="0"/>
                                  </p:stCondLst>
                                  <p:childTnLst>
                                    <p:animEffect transition="out" filter="circle(in)">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par>
                                <p:cTn id="45" presetID="6"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xit" presetSubtype="16" fill="hold" nodeType="clickEffect">
                                  <p:stCondLst>
                                    <p:cond delay="0"/>
                                  </p:stCondLst>
                                  <p:childTnLst>
                                    <p:animEffect transition="out" filter="circle(in)">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par>
                                <p:cTn id="53" presetID="6" presetClass="entr" presetSubtype="16"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xit" presetSubtype="16" fill="hold" nodeType="clickEffect">
                                  <p:stCondLst>
                                    <p:cond delay="0"/>
                                  </p:stCondLst>
                                  <p:childTnLst>
                                    <p:animEffect transition="out" filter="circle(in)">
                                      <p:cBhvr>
                                        <p:cTn id="59" dur="2000"/>
                                        <p:tgtEl>
                                          <p:spTgt spid="11"/>
                                        </p:tgtEl>
                                      </p:cBhvr>
                                    </p:animEffect>
                                    <p:set>
                                      <p:cBhvr>
                                        <p:cTn id="60" dur="1" fill="hold">
                                          <p:stCondLst>
                                            <p:cond delay="1999"/>
                                          </p:stCondLst>
                                        </p:cTn>
                                        <p:tgtEl>
                                          <p:spTgt spid="11"/>
                                        </p:tgtEl>
                                        <p:attrNameLst>
                                          <p:attrName>style.visibility</p:attrName>
                                        </p:attrNameLst>
                                      </p:cBhvr>
                                      <p:to>
                                        <p:strVal val="hidden"/>
                                      </p:to>
                                    </p:set>
                                  </p:childTnLst>
                                </p:cTn>
                              </p:par>
                              <p:par>
                                <p:cTn id="61" presetID="6"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5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3" name="Rectangle 2"/>
          <p:cNvSpPr/>
          <p:nvPr/>
        </p:nvSpPr>
        <p:spPr>
          <a:xfrm>
            <a:off x="1905000" y="685800"/>
            <a:ext cx="5181600" cy="6019800"/>
          </a:xfrm>
          <a:prstGeom prst="rect">
            <a:avLst/>
          </a:prstGeom>
          <a:noFill/>
        </p:spPr>
        <p:txBody>
          <a:bodyPr wrap="none" lIns="91440" tIns="45720" rIns="91440" bIns="45720">
            <a:prstTxWarp prst="textArchUp">
              <a:avLst>
                <a:gd name="adj" fmla="val 10879741"/>
              </a:avLst>
            </a:prstTxWarp>
            <a:spAutoFit/>
          </a:bodyPr>
          <a:lstStyle/>
          <a:p>
            <a:pPr algn="ctr"/>
            <a:r>
              <a:rPr lang="en-US" sz="5400" b="1" cap="none" spc="0" dirty="0" smtClean="0">
                <a:ln w="0"/>
                <a:solidFill>
                  <a:srgbClr val="FFFFFF"/>
                </a:solidFill>
                <a:effectLst>
                  <a:outerShdw blurRad="38100" dist="19050" dir="2700000" algn="tl" rotWithShape="0">
                    <a:schemeClr val="dk1">
                      <a:alpha val="40000"/>
                    </a:schemeClr>
                  </a:outerShdw>
                </a:effectLst>
              </a:rPr>
              <a:t>All Religious Authority</a:t>
            </a:r>
            <a:endParaRPr lang="en-US" sz="5400" b="1" cap="none" spc="0" dirty="0">
              <a:ln w="0"/>
              <a:solidFill>
                <a:srgbClr val="FFFFFF"/>
              </a:solidFill>
              <a:effectLst>
                <a:outerShdw blurRad="38100" dist="19050" dir="2700000" algn="tl" rotWithShape="0">
                  <a:schemeClr val="dk1">
                    <a:alpha val="40000"/>
                  </a:schemeClr>
                </a:outerShdw>
              </a:effectLst>
            </a:endParaRPr>
          </a:p>
        </p:txBody>
      </p:sp>
      <p:sp>
        <p:nvSpPr>
          <p:cNvPr id="4" name="Rectangle 3"/>
          <p:cNvSpPr/>
          <p:nvPr/>
        </p:nvSpPr>
        <p:spPr>
          <a:xfrm rot="2285696">
            <a:off x="1806347" y="3779270"/>
            <a:ext cx="1454244" cy="923330"/>
          </a:xfrm>
          <a:prstGeom prst="rect">
            <a:avLst/>
          </a:prstGeom>
          <a:noFill/>
        </p:spPr>
        <p:txBody>
          <a:bodyPr wrap="none" lIns="91440" tIns="45720" rIns="91440" bIns="45720">
            <a:spAutoFit/>
          </a:bodyPr>
          <a:lstStyle/>
          <a:p>
            <a:pPr algn="ctr"/>
            <a:r>
              <a:rPr lang="en-US" sz="5400" b="1" cap="none" spc="600" dirty="0" smtClean="0">
                <a:ln w="0"/>
                <a:solidFill>
                  <a:srgbClr val="0075BD"/>
                </a:solidFill>
                <a:effectLst>
                  <a:outerShdw blurRad="38100" dist="19050" dir="2700000" algn="tl" rotWithShape="0">
                    <a:schemeClr val="dk1">
                      <a:alpha val="40000"/>
                    </a:schemeClr>
                  </a:outerShdw>
                </a:effectLst>
                <a:latin typeface="GungsuhChe" panose="02030609000101010101" pitchFamily="49" charset="-127"/>
                <a:ea typeface="GungsuhChe" panose="02030609000101010101" pitchFamily="49" charset="-127"/>
              </a:rPr>
              <a:t>God</a:t>
            </a:r>
            <a:endParaRPr lang="en-US" sz="5400" b="1" cap="none" spc="600" dirty="0">
              <a:ln w="0"/>
              <a:solidFill>
                <a:srgbClr val="0075BD"/>
              </a:solidFill>
              <a:effectLst>
                <a:outerShdw blurRad="38100" dist="19050" dir="2700000" algn="tl" rotWithShape="0">
                  <a:schemeClr val="dk1">
                    <a:alpha val="40000"/>
                  </a:schemeClr>
                </a:outerShdw>
              </a:effectLst>
              <a:latin typeface="GungsuhChe" panose="02030609000101010101" pitchFamily="49" charset="-127"/>
              <a:ea typeface="GungsuhChe" panose="02030609000101010101" pitchFamily="49" charset="-127"/>
            </a:endParaRPr>
          </a:p>
        </p:txBody>
      </p:sp>
      <p:sp>
        <p:nvSpPr>
          <p:cNvPr id="15" name="Rectangle 14"/>
          <p:cNvSpPr/>
          <p:nvPr/>
        </p:nvSpPr>
        <p:spPr>
          <a:xfrm rot="19810697">
            <a:off x="5848300" y="3729465"/>
            <a:ext cx="1454245" cy="923330"/>
          </a:xfrm>
          <a:prstGeom prst="rect">
            <a:avLst/>
          </a:prstGeom>
          <a:noFill/>
        </p:spPr>
        <p:txBody>
          <a:bodyPr wrap="none" lIns="91440" tIns="45720" rIns="91440" bIns="45720">
            <a:spAutoFit/>
          </a:bodyPr>
          <a:lstStyle/>
          <a:p>
            <a:pPr algn="ctr"/>
            <a:r>
              <a:rPr lang="en-US" sz="5400" b="1" cap="none" spc="600" dirty="0" smtClean="0">
                <a:ln w="0"/>
                <a:solidFill>
                  <a:srgbClr val="0075BD"/>
                </a:solidFill>
                <a:effectLst>
                  <a:outerShdw blurRad="38100" dist="19050" dir="2700000" algn="tl" rotWithShape="0">
                    <a:schemeClr val="dk1">
                      <a:alpha val="40000"/>
                    </a:schemeClr>
                  </a:outerShdw>
                </a:effectLst>
                <a:latin typeface="GungsuhChe" panose="02030609000101010101" pitchFamily="49" charset="-127"/>
                <a:ea typeface="GungsuhChe" panose="02030609000101010101" pitchFamily="49" charset="-127"/>
              </a:rPr>
              <a:t>Men</a:t>
            </a:r>
            <a:endParaRPr lang="en-US" sz="5400" b="1" cap="none" spc="600" dirty="0">
              <a:ln w="0"/>
              <a:solidFill>
                <a:srgbClr val="0075BD"/>
              </a:solidFill>
              <a:effectLst>
                <a:outerShdw blurRad="38100" dist="19050" dir="2700000" algn="tl" rotWithShape="0">
                  <a:schemeClr val="dk1">
                    <a:alpha val="40000"/>
                  </a:schemeClr>
                </a:outerShdw>
              </a:effectLst>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231482861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55" t="6250" r="8416" b="58750"/>
          <a:stretch/>
        </p:blipFill>
        <p:spPr>
          <a:xfrm>
            <a:off x="7620" y="0"/>
            <a:ext cx="3352800" cy="2133600"/>
          </a:xfrm>
          <a:prstGeom prst="rect">
            <a:avLst/>
          </a:prstGeom>
        </p:spPr>
      </p:pic>
      <p:sp>
        <p:nvSpPr>
          <p:cNvPr id="3" name="TextBox 2"/>
          <p:cNvSpPr txBox="1"/>
          <p:nvPr/>
        </p:nvSpPr>
        <p:spPr>
          <a:xfrm>
            <a:off x="3360420" y="0"/>
            <a:ext cx="5783580" cy="1569660"/>
          </a:xfrm>
          <a:prstGeom prst="rect">
            <a:avLst/>
          </a:prstGeom>
          <a:solidFill>
            <a:srgbClr val="DEE0DF"/>
          </a:solidFill>
          <a:effectLst>
            <a:softEdge rad="31750"/>
          </a:effectLst>
        </p:spPr>
        <p:txBody>
          <a:bodyPr wrap="square" rtlCol="0">
            <a:spAutoFit/>
          </a:bodyPr>
          <a:lstStyle/>
          <a:p>
            <a:pPr algn="r"/>
            <a:r>
              <a:rPr lang="en-US" sz="3200" b="1" dirty="0">
                <a:effectLst>
                  <a:outerShdw blurRad="38100" dist="38100" dir="2700000" algn="tl">
                    <a:srgbClr val="000000">
                      <a:alpha val="43137"/>
                    </a:srgbClr>
                  </a:outerShdw>
                </a:effectLst>
                <a:latin typeface="Arial Narrow" panose="020B0606020202030204" pitchFamily="34" charset="0"/>
              </a:rPr>
              <a:t>By this we know the spirit of truth and the spirit of error</a:t>
            </a:r>
            <a:r>
              <a:rPr lang="en-US" sz="3200" b="1" dirty="0" smtClean="0">
                <a:effectLst>
                  <a:outerShdw blurRad="38100" dist="38100" dir="2700000" algn="tl">
                    <a:srgbClr val="000000">
                      <a:alpha val="43137"/>
                    </a:srgbClr>
                  </a:outerShdw>
                </a:effectLst>
                <a:latin typeface="Arial Narrow" panose="020B0606020202030204" pitchFamily="34" charset="0"/>
              </a:rPr>
              <a:t>.</a:t>
            </a:r>
          </a:p>
          <a:p>
            <a:pPr algn="r"/>
            <a:r>
              <a:rPr lang="en-US" sz="3200" b="1" dirty="0" smtClean="0">
                <a:effectLst>
                  <a:outerShdw blurRad="38100" dist="38100" dir="2700000" algn="tl">
                    <a:srgbClr val="000000">
                      <a:alpha val="43137"/>
                    </a:srgbClr>
                  </a:outerShdw>
                </a:effectLst>
                <a:latin typeface="Arial Narrow" panose="020B0606020202030204" pitchFamily="34" charset="0"/>
              </a:rPr>
              <a:t>(1 John 4:6)</a:t>
            </a:r>
            <a:endParaRPr lang="en-US" sz="3200" b="1" dirty="0">
              <a:effectLst>
                <a:outerShdw blurRad="38100" dist="38100" dir="2700000" algn="tl">
                  <a:srgbClr val="000000">
                    <a:alpha val="43137"/>
                  </a:srgbClr>
                </a:outerShdw>
              </a:effectLst>
              <a:latin typeface="Arial Narrow" panose="020B0606020202030204" pitchFamily="34" charset="0"/>
            </a:endParaRPr>
          </a:p>
        </p:txBody>
      </p:sp>
      <p:cxnSp>
        <p:nvCxnSpPr>
          <p:cNvPr id="5" name="Straight Connector 4"/>
          <p:cNvCxnSpPr/>
          <p:nvPr/>
        </p:nvCxnSpPr>
        <p:spPr>
          <a:xfrm>
            <a:off x="7010400" y="533400"/>
            <a:ext cx="2057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34200" y="990600"/>
            <a:ext cx="2057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 Box 37"/>
          <p:cNvSpPr txBox="1">
            <a:spLocks noChangeArrowheads="1"/>
          </p:cNvSpPr>
          <p:nvPr/>
        </p:nvSpPr>
        <p:spPr bwMode="auto">
          <a:xfrm>
            <a:off x="2781300" y="1676400"/>
            <a:ext cx="3581400" cy="579438"/>
          </a:xfrm>
          <a:prstGeom prst="rect">
            <a:avLst/>
          </a:prstGeom>
          <a:solidFill>
            <a:srgbClr val="DEE0DF"/>
          </a:solidFill>
          <a:ln>
            <a:noFill/>
          </a:ln>
          <a:effectLst/>
          <a:extLst/>
        </p:spPr>
        <p:txBody>
          <a:bodyPr>
            <a:spAutoFit/>
          </a:bodyPr>
          <a:lstStyle/>
          <a:p>
            <a:pPr algn="ctr">
              <a:spcBef>
                <a:spcPct val="50000"/>
              </a:spcBef>
            </a:pPr>
            <a:r>
              <a:rPr lang="en-US" altLang="en-US" sz="3200" b="1" dirty="0">
                <a:effectLst>
                  <a:outerShdw blurRad="38100" dist="38100" dir="2700000" algn="tl">
                    <a:srgbClr val="FFFFFF"/>
                  </a:outerShdw>
                </a:effectLst>
              </a:rPr>
              <a:t>Matthew 21:23-27</a:t>
            </a:r>
          </a:p>
        </p:txBody>
      </p:sp>
      <p:sp>
        <p:nvSpPr>
          <p:cNvPr id="11" name="Text Box 38"/>
          <p:cNvSpPr txBox="1">
            <a:spLocks noChangeArrowheads="1"/>
          </p:cNvSpPr>
          <p:nvPr/>
        </p:nvSpPr>
        <p:spPr bwMode="auto">
          <a:xfrm>
            <a:off x="336171" y="2475162"/>
            <a:ext cx="883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dirty="0">
                <a:solidFill>
                  <a:srgbClr val="FFFFFF"/>
                </a:solidFill>
              </a:rPr>
              <a:t>“The baptism of John—where was it from? From </a:t>
            </a:r>
            <a:r>
              <a:rPr lang="en-US" altLang="en-US" sz="2000" b="1" u="sng" dirty="0">
                <a:solidFill>
                  <a:srgbClr val="FFFFFF"/>
                </a:solidFill>
              </a:rPr>
              <a:t>heaven</a:t>
            </a:r>
            <a:r>
              <a:rPr lang="en-US" altLang="en-US" sz="2000" b="1" dirty="0">
                <a:solidFill>
                  <a:srgbClr val="FFFFFF"/>
                </a:solidFill>
              </a:rPr>
              <a:t> or from </a:t>
            </a:r>
            <a:r>
              <a:rPr lang="en-US" altLang="en-US" sz="2000" b="1" u="sng" dirty="0">
                <a:solidFill>
                  <a:srgbClr val="FFFFFF"/>
                </a:solidFill>
              </a:rPr>
              <a:t>men</a:t>
            </a:r>
            <a:r>
              <a:rPr lang="en-US" altLang="en-US" sz="2000" b="1" dirty="0">
                <a:solidFill>
                  <a:srgbClr val="FFFFFF"/>
                </a:solidFill>
              </a:rPr>
              <a:t>?”</a:t>
            </a:r>
          </a:p>
        </p:txBody>
      </p:sp>
      <p:cxnSp>
        <p:nvCxnSpPr>
          <p:cNvPr id="15" name="Straight Arrow Connector 14"/>
          <p:cNvCxnSpPr>
            <a:endCxn id="18" idx="0"/>
          </p:cNvCxnSpPr>
          <p:nvPr/>
        </p:nvCxnSpPr>
        <p:spPr>
          <a:xfrm flipH="1">
            <a:off x="6781800" y="533400"/>
            <a:ext cx="304800" cy="196209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248400" y="2495490"/>
            <a:ext cx="1066800" cy="40011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22" idx="0"/>
          </p:cNvCxnSpPr>
          <p:nvPr/>
        </p:nvCxnSpPr>
        <p:spPr>
          <a:xfrm flipH="1">
            <a:off x="8541822" y="990600"/>
            <a:ext cx="373578" cy="150489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198922" y="2495490"/>
            <a:ext cx="685800" cy="40011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240" y="3135302"/>
            <a:ext cx="9144000" cy="1631216"/>
          </a:xfrm>
          <a:prstGeom prst="rect">
            <a:avLst/>
          </a:prstGeom>
          <a:noFill/>
        </p:spPr>
        <p:txBody>
          <a:bodyPr wrap="square" rtlCol="0">
            <a:spAutoFit/>
          </a:bodyPr>
          <a:lstStyle/>
          <a:p>
            <a:r>
              <a:rPr lang="en-US" sz="2000" b="1" dirty="0" smtClean="0">
                <a:solidFill>
                  <a:srgbClr val="FFFFFF"/>
                </a:solidFill>
              </a:rPr>
              <a:t>“This </a:t>
            </a:r>
            <a:r>
              <a:rPr lang="en-US" sz="2000" b="1" dirty="0">
                <a:solidFill>
                  <a:srgbClr val="FFFFFF"/>
                </a:solidFill>
              </a:rPr>
              <a:t>wisdom does not descend from above, but is earthly, sensual, demonic. </a:t>
            </a:r>
            <a:r>
              <a:rPr lang="en-US" sz="2000" b="1" dirty="0" smtClean="0">
                <a:solidFill>
                  <a:srgbClr val="FFFFFF"/>
                </a:solidFill>
              </a:rPr>
              <a:t>For </a:t>
            </a:r>
            <a:r>
              <a:rPr lang="en-US" sz="2000" b="1" dirty="0">
                <a:solidFill>
                  <a:srgbClr val="FFFFFF"/>
                </a:solidFill>
              </a:rPr>
              <a:t>where envy and self-seeking exist, confusion and every evil thing are there. </a:t>
            </a:r>
            <a:r>
              <a:rPr lang="en-US" sz="2000" b="1" dirty="0" smtClean="0">
                <a:solidFill>
                  <a:srgbClr val="FFFFFF"/>
                </a:solidFill>
              </a:rPr>
              <a:t>But </a:t>
            </a:r>
            <a:r>
              <a:rPr lang="en-US" sz="2000" b="1" dirty="0">
                <a:solidFill>
                  <a:srgbClr val="FFFFFF"/>
                </a:solidFill>
              </a:rPr>
              <a:t>the wisdom that is from above is first pure, then peaceable, gentle, willing to yield, full of mercy and good fruits, without partiality and without hypocrisy</a:t>
            </a:r>
            <a:r>
              <a:rPr lang="en-US" sz="2000" b="1" dirty="0" smtClean="0">
                <a:solidFill>
                  <a:srgbClr val="FFFFFF"/>
                </a:solidFill>
              </a:rPr>
              <a:t>.” (James 3:15-17).</a:t>
            </a:r>
            <a:endParaRPr lang="en-US" sz="2000" b="1" dirty="0">
              <a:solidFill>
                <a:srgbClr val="FFFFFF"/>
              </a:solidFill>
            </a:endParaRPr>
          </a:p>
        </p:txBody>
      </p:sp>
      <p:sp>
        <p:nvSpPr>
          <p:cNvPr id="28" name="Rounded Rectangle 27"/>
          <p:cNvSpPr/>
          <p:nvPr/>
        </p:nvSpPr>
        <p:spPr>
          <a:xfrm>
            <a:off x="762000" y="3138685"/>
            <a:ext cx="6477000" cy="40011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888870" y="3750855"/>
            <a:ext cx="4807329" cy="40011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648200" y="4766518"/>
            <a:ext cx="4495800" cy="1785104"/>
          </a:xfrm>
          <a:prstGeom prst="rect">
            <a:avLst/>
          </a:prstGeom>
          <a:solidFill>
            <a:schemeClr val="accent1">
              <a:lumMod val="50000"/>
            </a:schemeClr>
          </a:solidFill>
        </p:spPr>
        <p:txBody>
          <a:bodyPr wrap="square" rtlCol="0">
            <a:spAutoFit/>
          </a:bodyPr>
          <a:lstStyle/>
          <a:p>
            <a:pPr algn="ctr"/>
            <a:r>
              <a:rPr lang="en-US" altLang="en-US" sz="2000" b="1" spc="300" dirty="0" smtClean="0">
                <a:solidFill>
                  <a:srgbClr val="FFFFFF"/>
                </a:solidFill>
              </a:rPr>
              <a:t>ERROR LEADS TO DEATH!</a:t>
            </a:r>
          </a:p>
          <a:p>
            <a:pPr algn="ctr"/>
            <a:r>
              <a:rPr lang="en-US" altLang="en-US" b="1" dirty="0" smtClean="0">
                <a:solidFill>
                  <a:srgbClr val="FFFFFF"/>
                </a:solidFill>
              </a:rPr>
              <a:t>James </a:t>
            </a:r>
            <a:r>
              <a:rPr lang="en-US" altLang="en-US" b="1" dirty="0">
                <a:solidFill>
                  <a:srgbClr val="FFFFFF"/>
                </a:solidFill>
              </a:rPr>
              <a:t>5:20</a:t>
            </a:r>
          </a:p>
          <a:p>
            <a:pPr algn="ctr"/>
            <a:r>
              <a:rPr lang="en-US" altLang="en-US" b="1" dirty="0" smtClean="0">
                <a:solidFill>
                  <a:srgbClr val="FFFFFF"/>
                </a:solidFill>
              </a:rPr>
              <a:t>“. </a:t>
            </a:r>
            <a:r>
              <a:rPr lang="en-US" altLang="en-US" b="1" dirty="0">
                <a:solidFill>
                  <a:srgbClr val="FFFFFF"/>
                </a:solidFill>
              </a:rPr>
              <a:t>. . a sinner from the </a:t>
            </a:r>
            <a:r>
              <a:rPr lang="en-US" altLang="en-US" b="1" u="sng" dirty="0">
                <a:solidFill>
                  <a:srgbClr val="FFFFFF"/>
                </a:solidFill>
              </a:rPr>
              <a:t>error</a:t>
            </a:r>
            <a:r>
              <a:rPr lang="en-US" altLang="en-US" b="1" dirty="0">
                <a:solidFill>
                  <a:srgbClr val="FFFFFF"/>
                </a:solidFill>
              </a:rPr>
              <a:t> of his way will save a soul from </a:t>
            </a:r>
            <a:r>
              <a:rPr lang="en-US" altLang="en-US" b="1" u="sng" dirty="0">
                <a:solidFill>
                  <a:srgbClr val="FFFFFF"/>
                </a:solidFill>
              </a:rPr>
              <a:t>death</a:t>
            </a:r>
            <a:r>
              <a:rPr lang="en-US" altLang="en-US" b="1" dirty="0">
                <a:solidFill>
                  <a:srgbClr val="FFFFFF"/>
                </a:solidFill>
              </a:rPr>
              <a:t> and cover a multitude of sins</a:t>
            </a:r>
            <a:r>
              <a:rPr lang="en-US" altLang="en-US" b="1" dirty="0" smtClean="0">
                <a:solidFill>
                  <a:srgbClr val="FFFFFF"/>
                </a:solidFill>
              </a:rPr>
              <a:t>.”</a:t>
            </a:r>
            <a:endParaRPr lang="en-US" altLang="en-US" b="1" dirty="0">
              <a:solidFill>
                <a:srgbClr val="FFFFFF"/>
              </a:solidFill>
            </a:endParaRPr>
          </a:p>
          <a:p>
            <a:endParaRPr lang="en-US" dirty="0">
              <a:solidFill>
                <a:srgbClr val="FFFFFF"/>
              </a:solidFill>
            </a:endParaRPr>
          </a:p>
        </p:txBody>
      </p:sp>
      <p:sp>
        <p:nvSpPr>
          <p:cNvPr id="33" name="TextBox 32"/>
          <p:cNvSpPr txBox="1"/>
          <p:nvPr/>
        </p:nvSpPr>
        <p:spPr>
          <a:xfrm>
            <a:off x="0" y="4770328"/>
            <a:ext cx="4495800" cy="1785104"/>
          </a:xfrm>
          <a:prstGeom prst="rect">
            <a:avLst/>
          </a:prstGeom>
          <a:solidFill>
            <a:schemeClr val="accent1">
              <a:lumMod val="50000"/>
            </a:schemeClr>
          </a:solidFill>
        </p:spPr>
        <p:txBody>
          <a:bodyPr wrap="square" rtlCol="0">
            <a:spAutoFit/>
          </a:bodyPr>
          <a:lstStyle/>
          <a:p>
            <a:pPr algn="ctr"/>
            <a:r>
              <a:rPr lang="en-US" altLang="en-US" sz="2000" b="1" spc="300" dirty="0" smtClean="0">
                <a:solidFill>
                  <a:srgbClr val="FFFFFF"/>
                </a:solidFill>
              </a:rPr>
              <a:t>TRUTH LEADS TO LIFE!</a:t>
            </a:r>
          </a:p>
          <a:p>
            <a:pPr algn="ctr"/>
            <a:r>
              <a:rPr lang="en-US" altLang="en-US" b="1" dirty="0" smtClean="0">
                <a:solidFill>
                  <a:srgbClr val="FFFFFF"/>
                </a:solidFill>
              </a:rPr>
              <a:t>John 8:31-32</a:t>
            </a:r>
            <a:endParaRPr lang="en-US" altLang="en-US" b="1" dirty="0">
              <a:solidFill>
                <a:srgbClr val="FFFFFF"/>
              </a:solidFill>
            </a:endParaRPr>
          </a:p>
          <a:p>
            <a:pPr algn="ctr"/>
            <a:r>
              <a:rPr lang="en-US" altLang="en-US" b="1" dirty="0">
                <a:solidFill>
                  <a:srgbClr val="FFFFFF"/>
                </a:solidFill>
              </a:rPr>
              <a:t>“If you abide in My word, you are My disciples indeed.  </a:t>
            </a:r>
            <a:r>
              <a:rPr lang="en-US" altLang="en-US" b="1" dirty="0" smtClean="0">
                <a:solidFill>
                  <a:srgbClr val="FFFFFF"/>
                </a:solidFill>
              </a:rPr>
              <a:t>And </a:t>
            </a:r>
            <a:r>
              <a:rPr lang="en-US" altLang="en-US" b="1" dirty="0">
                <a:solidFill>
                  <a:srgbClr val="FFFFFF"/>
                </a:solidFill>
              </a:rPr>
              <a:t>you shall know the truth, and </a:t>
            </a:r>
            <a:r>
              <a:rPr lang="en-US" altLang="en-US" b="1" u="sng" dirty="0">
                <a:solidFill>
                  <a:srgbClr val="FFFFFF"/>
                </a:solidFill>
              </a:rPr>
              <a:t>the truth shall make you free</a:t>
            </a:r>
            <a:r>
              <a:rPr lang="en-US" altLang="en-US" b="1" dirty="0" smtClean="0">
                <a:solidFill>
                  <a:srgbClr val="FFFFFF"/>
                </a:solidFill>
              </a:rPr>
              <a:t>.”</a:t>
            </a:r>
            <a:endParaRPr lang="en-US" altLang="en-US" b="1" dirty="0">
              <a:solidFill>
                <a:srgbClr val="FFFFFF"/>
              </a:solidFill>
            </a:endParaRPr>
          </a:p>
        </p:txBody>
      </p:sp>
    </p:spTree>
    <p:extLst>
      <p:ext uri="{BB962C8B-B14F-4D97-AF65-F5344CB8AC3E}">
        <p14:creationId xmlns:p14="http://schemas.microsoft.com/office/powerpoint/2010/main" val="22634937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par>
                          <p:cTn id="12" fill="hold">
                            <p:stCondLst>
                              <p:cond delay="4000"/>
                            </p:stCondLst>
                            <p:childTnLst>
                              <p:par>
                                <p:cTn id="13" presetID="25" presetClass="entr" presetSubtype="0" fill="hold" nodeType="afterEffect">
                                  <p:stCondLst>
                                    <p:cond delay="1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000" fill="hold"/>
                                        <p:tgtEl>
                                          <p:spTgt spid="10"/>
                                        </p:tgtEl>
                                        <p:attrNameLst>
                                          <p:attrName>ppt_w</p:attrName>
                                        </p:attrNameLst>
                                      </p:cBhvr>
                                      <p:tavLst>
                                        <p:tav tm="0">
                                          <p:val>
                                            <p:fltVal val="0"/>
                                          </p:val>
                                        </p:tav>
                                        <p:tav tm="100000">
                                          <p:val>
                                            <p:strVal val="#ppt_w"/>
                                          </p:val>
                                        </p:tav>
                                      </p:tavLst>
                                    </p:anim>
                                    <p:anim calcmode="lin" valueType="num">
                                      <p:cBhvr>
                                        <p:cTn id="28" dur="2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2000"/>
                                        <p:tgtEl>
                                          <p:spTgt spid="1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2000"/>
                                        <p:tgtEl>
                                          <p:spTgt spid="2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circle(in)">
                                      <p:cBhvr>
                                        <p:cTn id="59" dur="20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circle(in)">
                                      <p:cBhvr>
                                        <p:cTn id="64" dur="20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000"/>
                                        <p:tgtEl>
                                          <p:spTgt spid="32"/>
                                        </p:tgtEl>
                                      </p:cBhvr>
                                    </p:animEffect>
                                    <p:anim calcmode="lin" valueType="num">
                                      <p:cBhvr>
                                        <p:cTn id="70" dur="2000" fill="hold"/>
                                        <p:tgtEl>
                                          <p:spTgt spid="32"/>
                                        </p:tgtEl>
                                        <p:attrNameLst>
                                          <p:attrName>ppt_x</p:attrName>
                                        </p:attrNameLst>
                                      </p:cBhvr>
                                      <p:tavLst>
                                        <p:tav tm="0">
                                          <p:val>
                                            <p:strVal val="#ppt_x"/>
                                          </p:val>
                                        </p:tav>
                                        <p:tav tm="100000">
                                          <p:val>
                                            <p:strVal val="#ppt_x"/>
                                          </p:val>
                                        </p:tav>
                                      </p:tavLst>
                                    </p:anim>
                                    <p:anim calcmode="lin" valueType="num">
                                      <p:cBhvr>
                                        <p:cTn id="71"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2000"/>
                                        <p:tgtEl>
                                          <p:spTgt spid="33"/>
                                        </p:tgtEl>
                                      </p:cBhvr>
                                    </p:animEffect>
                                    <p:anim calcmode="lin" valueType="num">
                                      <p:cBhvr>
                                        <p:cTn id="77" dur="2000" fill="hold"/>
                                        <p:tgtEl>
                                          <p:spTgt spid="33"/>
                                        </p:tgtEl>
                                        <p:attrNameLst>
                                          <p:attrName>ppt_x</p:attrName>
                                        </p:attrNameLst>
                                      </p:cBhvr>
                                      <p:tavLst>
                                        <p:tav tm="0">
                                          <p:val>
                                            <p:strVal val="#ppt_x"/>
                                          </p:val>
                                        </p:tav>
                                        <p:tav tm="100000">
                                          <p:val>
                                            <p:strVal val="#ppt_x"/>
                                          </p:val>
                                        </p:tav>
                                      </p:tavLst>
                                    </p:anim>
                                    <p:anim calcmode="lin" valueType="num">
                                      <p:cBhvr>
                                        <p:cTn id="78"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animBg="1"/>
      <p:bldP spid="22" grpId="0" animBg="1"/>
      <p:bldP spid="27" grpId="0"/>
      <p:bldP spid="28" grpId="0" animBg="1"/>
      <p:bldP spid="29"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2781300" y="1978481"/>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effectLst>
                  <a:outerShdw blurRad="38100" dist="38100" dir="2700000" algn="tl">
                    <a:srgbClr val="FFFFFF"/>
                  </a:outerShdw>
                </a:effectLst>
              </a:rPr>
              <a:t>Matthew </a:t>
            </a:r>
            <a:r>
              <a:rPr lang="en-US" altLang="en-US" sz="3200" b="1" dirty="0" smtClean="0">
                <a:effectLst>
                  <a:outerShdw blurRad="38100" dist="38100" dir="2700000" algn="tl">
                    <a:srgbClr val="FFFFFF"/>
                  </a:outerShdw>
                </a:effectLst>
              </a:rPr>
              <a:t>16:13-17</a:t>
            </a:r>
            <a:endParaRPr lang="en-US" altLang="en-US" sz="3200" b="1" dirty="0">
              <a:effectLst>
                <a:outerShdw blurRad="38100" dist="38100" dir="2700000" algn="tl">
                  <a:srgbClr val="FFFFFF"/>
                </a:outerShdw>
              </a:effectLst>
            </a:endParaRPr>
          </a:p>
        </p:txBody>
      </p:sp>
      <p:sp>
        <p:nvSpPr>
          <p:cNvPr id="53258" name="Text Box 10"/>
          <p:cNvSpPr txBox="1">
            <a:spLocks noChangeArrowheads="1"/>
          </p:cNvSpPr>
          <p:nvPr/>
        </p:nvSpPr>
        <p:spPr bwMode="auto">
          <a:xfrm>
            <a:off x="3009900" y="2480330"/>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effectLst>
                  <a:outerShdw blurRad="38100" dist="38100" dir="2700000" algn="tl">
                    <a:srgbClr val="FFFFFF"/>
                  </a:outerShdw>
                </a:effectLst>
              </a:rPr>
              <a:t>“Who is Jesus?”</a:t>
            </a:r>
          </a:p>
        </p:txBody>
      </p:sp>
      <p:sp>
        <p:nvSpPr>
          <p:cNvPr id="53259" name="Line 11"/>
          <p:cNvSpPr>
            <a:spLocks noChangeShapeType="1"/>
          </p:cNvSpPr>
          <p:nvPr/>
        </p:nvSpPr>
        <p:spPr bwMode="auto">
          <a:xfrm>
            <a:off x="4572000" y="3429000"/>
            <a:ext cx="0" cy="31242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Text Box 14"/>
          <p:cNvSpPr txBox="1">
            <a:spLocks noChangeArrowheads="1"/>
          </p:cNvSpPr>
          <p:nvPr/>
        </p:nvSpPr>
        <p:spPr bwMode="auto">
          <a:xfrm>
            <a:off x="609600" y="37338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effectLst>
                  <a:outerShdw blurRad="38100" dist="38100" dir="2700000" algn="tl">
                    <a:srgbClr val="FFFFFF"/>
                  </a:outerShdw>
                </a:effectLst>
              </a:rPr>
              <a:t>John the Baptist</a:t>
            </a:r>
          </a:p>
          <a:p>
            <a:pPr algn="ctr">
              <a:spcBef>
                <a:spcPct val="50000"/>
              </a:spcBef>
            </a:pPr>
            <a:r>
              <a:rPr lang="en-US" altLang="en-US" sz="2800" b="1" dirty="0" smtClean="0">
                <a:effectLst>
                  <a:outerShdw blurRad="38100" dist="38100" dir="2700000" algn="tl">
                    <a:srgbClr val="FFFFFF"/>
                  </a:outerShdw>
                </a:effectLst>
              </a:rPr>
              <a:t>Elijah</a:t>
            </a:r>
            <a:endParaRPr lang="en-US" altLang="en-US" sz="2800" b="1" dirty="0">
              <a:effectLst>
                <a:outerShdw blurRad="38100" dist="38100" dir="2700000" algn="tl">
                  <a:srgbClr val="FFFFFF"/>
                </a:outerShdw>
              </a:effectLst>
            </a:endParaRPr>
          </a:p>
          <a:p>
            <a:pPr algn="ctr">
              <a:spcBef>
                <a:spcPct val="50000"/>
              </a:spcBef>
            </a:pPr>
            <a:r>
              <a:rPr lang="en-US" altLang="en-US" sz="2800" b="1" dirty="0" smtClean="0">
                <a:effectLst>
                  <a:outerShdw blurRad="38100" dist="38100" dir="2700000" algn="tl">
                    <a:srgbClr val="FFFFFF"/>
                  </a:outerShdw>
                </a:effectLst>
              </a:rPr>
              <a:t>Jeremiah</a:t>
            </a:r>
            <a:endParaRPr lang="en-US" altLang="en-US" sz="2800" b="1" dirty="0">
              <a:effectLst>
                <a:outerShdw blurRad="38100" dist="38100" dir="2700000" algn="tl">
                  <a:srgbClr val="FFFFFF"/>
                </a:outerShdw>
              </a:effectLst>
            </a:endParaRPr>
          </a:p>
          <a:p>
            <a:pPr algn="ctr">
              <a:spcBef>
                <a:spcPct val="50000"/>
              </a:spcBef>
            </a:pPr>
            <a:r>
              <a:rPr lang="en-US" altLang="en-US" sz="2800" b="1" dirty="0">
                <a:effectLst>
                  <a:outerShdw blurRad="38100" dist="38100" dir="2700000" algn="tl">
                    <a:srgbClr val="FFFFFF"/>
                  </a:outerShdw>
                </a:effectLst>
              </a:rPr>
              <a:t>One of the Prophets</a:t>
            </a:r>
          </a:p>
        </p:txBody>
      </p:sp>
      <p:sp>
        <p:nvSpPr>
          <p:cNvPr id="53263" name="Text Box 15"/>
          <p:cNvSpPr txBox="1">
            <a:spLocks noChangeArrowheads="1"/>
          </p:cNvSpPr>
          <p:nvPr/>
        </p:nvSpPr>
        <p:spPr bwMode="auto">
          <a:xfrm>
            <a:off x="4838700" y="3584159"/>
            <a:ext cx="365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dirty="0">
              <a:effectLst>
                <a:outerShdw blurRad="38100" dist="38100" dir="2700000" algn="tl">
                  <a:srgbClr val="FFFFFF"/>
                </a:outerShdw>
              </a:effectLst>
            </a:endParaRPr>
          </a:p>
          <a:p>
            <a:pPr algn="ctr">
              <a:spcBef>
                <a:spcPct val="50000"/>
              </a:spcBef>
            </a:pPr>
            <a:r>
              <a:rPr lang="en-US" altLang="en-US" sz="3200" b="1" i="1" dirty="0">
                <a:effectLst>
                  <a:outerShdw blurRad="38100" dist="38100" dir="2700000" algn="tl">
                    <a:srgbClr val="FFFFFF"/>
                  </a:outerShdw>
                </a:effectLst>
              </a:rPr>
              <a:t>“The Christ, the Son of the Living God</a:t>
            </a:r>
            <a:r>
              <a:rPr lang="en-US" altLang="en-US" sz="3200" b="1" i="1" dirty="0" smtClean="0">
                <a:effectLst>
                  <a:outerShdw blurRad="38100" dist="38100" dir="2700000" algn="tl">
                    <a:srgbClr val="FFFFFF"/>
                  </a:outerShdw>
                </a:effectLst>
              </a:rPr>
              <a:t>”</a:t>
            </a:r>
            <a:endParaRPr lang="en-US" altLang="en-US" sz="3200" b="1" dirty="0">
              <a:effectLst>
                <a:outerShdw blurRad="38100" dist="38100" dir="2700000" algn="tl">
                  <a:srgbClr val="FFFFFF"/>
                </a:outerShdw>
              </a:effectLst>
            </a:endParaRPr>
          </a:p>
        </p:txBody>
      </p:sp>
      <p:sp>
        <p:nvSpPr>
          <p:cNvPr id="53265" name="WordArt 17"/>
          <p:cNvSpPr>
            <a:spLocks noChangeArrowheads="1" noChangeShapeType="1" noTextEdit="1"/>
          </p:cNvSpPr>
          <p:nvPr/>
        </p:nvSpPr>
        <p:spPr bwMode="auto">
          <a:xfrm>
            <a:off x="1828800" y="1676400"/>
            <a:ext cx="1133475" cy="3048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ln w="9525">
                  <a:solidFill>
                    <a:srgbClr val="CC3300"/>
                  </a:solidFill>
                  <a:round/>
                  <a:headEnd/>
                  <a:tailEnd/>
                </a:ln>
                <a:solidFill>
                  <a:srgbClr val="FF0000"/>
                </a:solidFill>
                <a:latin typeface="Times New Roman" panose="02020603050405020304" pitchFamily="18" charset="0"/>
                <a:cs typeface="Times New Roman" panose="02020603050405020304" pitchFamily="18" charset="0"/>
              </a:rPr>
              <a:t>Error</a:t>
            </a:r>
          </a:p>
        </p:txBody>
      </p:sp>
      <p:sp>
        <p:nvSpPr>
          <p:cNvPr id="53267" name="WordArt 19"/>
          <p:cNvSpPr>
            <a:spLocks noChangeArrowheads="1" noChangeShapeType="1" noTextEdit="1"/>
          </p:cNvSpPr>
          <p:nvPr/>
        </p:nvSpPr>
        <p:spPr bwMode="auto">
          <a:xfrm>
            <a:off x="6424612" y="1600200"/>
            <a:ext cx="1152525" cy="3048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ln w="9525">
                  <a:solidFill>
                    <a:srgbClr val="3366FF"/>
                  </a:solidFill>
                  <a:round/>
                  <a:headEnd/>
                  <a:tailEnd/>
                </a:ln>
                <a:solidFill>
                  <a:srgbClr val="3366FF"/>
                </a:solidFill>
                <a:latin typeface="Times New Roman" panose="02020603050405020304" pitchFamily="18" charset="0"/>
                <a:cs typeface="Times New Roman" panose="02020603050405020304" pitchFamily="18" charset="0"/>
              </a:rPr>
              <a:t>Truth</a:t>
            </a:r>
          </a:p>
        </p:txBody>
      </p:sp>
      <p:sp>
        <p:nvSpPr>
          <p:cNvPr id="20"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All Authority in Religion comes either from . . .</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5" name="TextBox 4"/>
          <p:cNvSpPr txBox="1"/>
          <p:nvPr/>
        </p:nvSpPr>
        <p:spPr>
          <a:xfrm>
            <a:off x="914400" y="1104900"/>
            <a:ext cx="3657600" cy="523220"/>
          </a:xfrm>
          <a:prstGeom prst="rect">
            <a:avLst/>
          </a:prstGeom>
          <a:noFill/>
        </p:spPr>
        <p:txBody>
          <a:bodyPr wrap="square" rtlCol="0">
            <a:spAutoFit/>
          </a:bodyPr>
          <a:lstStyle/>
          <a:p>
            <a:r>
              <a:rPr lang="en-US" sz="2800" b="1" dirty="0" smtClean="0"/>
              <a:t>what man says</a:t>
            </a:r>
            <a:endParaRPr lang="en-US" sz="2800" b="1" dirty="0"/>
          </a:p>
        </p:txBody>
      </p:sp>
      <p:sp>
        <p:nvSpPr>
          <p:cNvPr id="22" name="TextBox 21"/>
          <p:cNvSpPr txBox="1"/>
          <p:nvPr/>
        </p:nvSpPr>
        <p:spPr>
          <a:xfrm>
            <a:off x="4953000" y="1097280"/>
            <a:ext cx="3276600" cy="523220"/>
          </a:xfrm>
          <a:prstGeom prst="rect">
            <a:avLst/>
          </a:prstGeom>
          <a:noFill/>
        </p:spPr>
        <p:txBody>
          <a:bodyPr wrap="square" rtlCol="0">
            <a:spAutoFit/>
          </a:bodyPr>
          <a:lstStyle/>
          <a:p>
            <a:pPr algn="r"/>
            <a:r>
              <a:rPr lang="en-US" sz="2800" b="1" dirty="0" smtClean="0"/>
              <a:t>what God says</a:t>
            </a:r>
            <a:endParaRPr lang="en-US" sz="2800" b="1" dirty="0"/>
          </a:p>
        </p:txBody>
      </p:sp>
      <p:cxnSp>
        <p:nvCxnSpPr>
          <p:cNvPr id="7" name="Straight Connector 6"/>
          <p:cNvCxnSpPr>
            <a:endCxn id="53259" idx="0"/>
          </p:cNvCxnSpPr>
          <p:nvPr/>
        </p:nvCxnSpPr>
        <p:spPr>
          <a:xfrm>
            <a:off x="419100" y="3429000"/>
            <a:ext cx="41529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0" y="3429000"/>
            <a:ext cx="4114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3584159"/>
            <a:ext cx="4038599" cy="2554545"/>
          </a:xfrm>
          <a:prstGeom prst="rect">
            <a:avLst/>
          </a:prstGeom>
          <a:noFill/>
        </p:spPr>
        <p:txBody>
          <a:bodyPr wrap="square" rtlCol="0">
            <a:spAutoFit/>
          </a:bodyPr>
          <a:lstStyle/>
          <a:p>
            <a:r>
              <a:rPr lang="en-US" sz="2000" b="1" dirty="0"/>
              <a:t>It is not in man who walks to direct his own steps</a:t>
            </a:r>
            <a:r>
              <a:rPr lang="en-US" sz="2000" b="1" dirty="0" smtClean="0"/>
              <a:t>. (Jer 10:23)</a:t>
            </a:r>
          </a:p>
          <a:p>
            <a:endParaRPr lang="en-US" sz="2000" b="1" dirty="0" smtClean="0"/>
          </a:p>
          <a:p>
            <a:r>
              <a:rPr lang="en-US" sz="2000" b="1" dirty="0" smtClean="0"/>
              <a:t>Eye </a:t>
            </a:r>
            <a:r>
              <a:rPr lang="en-US" sz="2000" b="1" dirty="0"/>
              <a:t>has not seen, nor ear heard</a:t>
            </a:r>
            <a:r>
              <a:rPr lang="en-US" sz="2000" b="1" dirty="0" smtClean="0"/>
              <a:t>, nor </a:t>
            </a:r>
            <a:r>
              <a:rPr lang="en-US" sz="2000" b="1" dirty="0"/>
              <a:t>have entered into the heart of </a:t>
            </a:r>
            <a:r>
              <a:rPr lang="en-US" sz="2000" b="1" dirty="0" smtClean="0"/>
              <a:t>man the </a:t>
            </a:r>
            <a:r>
              <a:rPr lang="en-US" sz="2000" b="1" dirty="0"/>
              <a:t>things which God has prepared for those who love Him</a:t>
            </a:r>
            <a:r>
              <a:rPr lang="en-US" sz="2000" b="1" dirty="0" smtClean="0"/>
              <a:t>. (1 Cor 2:9)</a:t>
            </a:r>
            <a:endParaRPr lang="en-US" sz="2000" b="1" dirty="0"/>
          </a:p>
        </p:txBody>
      </p:sp>
      <p:sp>
        <p:nvSpPr>
          <p:cNvPr id="10" name="TextBox 9"/>
          <p:cNvSpPr txBox="1"/>
          <p:nvPr/>
        </p:nvSpPr>
        <p:spPr>
          <a:xfrm>
            <a:off x="4591049" y="3444061"/>
            <a:ext cx="4152901" cy="3170099"/>
          </a:xfrm>
          <a:prstGeom prst="rect">
            <a:avLst/>
          </a:prstGeom>
          <a:noFill/>
        </p:spPr>
        <p:txBody>
          <a:bodyPr wrap="square" rtlCol="0">
            <a:spAutoFit/>
          </a:bodyPr>
          <a:lstStyle/>
          <a:p>
            <a:r>
              <a:rPr lang="en-US" sz="2000" b="1" dirty="0"/>
              <a:t>But </a:t>
            </a:r>
            <a:r>
              <a:rPr lang="en-US" sz="2000" b="1" u="sng" dirty="0"/>
              <a:t>God has revealed</a:t>
            </a:r>
            <a:r>
              <a:rPr lang="en-US" sz="2000" b="1" dirty="0"/>
              <a:t> them to us through His Spirit. For the Spirit searches all things, yes, the deep things of </a:t>
            </a:r>
            <a:r>
              <a:rPr lang="en-US" sz="2000" b="1" dirty="0" smtClean="0"/>
              <a:t>God . . . Now </a:t>
            </a:r>
            <a:r>
              <a:rPr lang="en-US" sz="2000" b="1" dirty="0"/>
              <a:t>we have received, not the spirit of the world, but the Spirit who is from God, </a:t>
            </a:r>
            <a:r>
              <a:rPr lang="en-US" sz="2000" b="1" u="sng" dirty="0"/>
              <a:t>that we might know the things that have been freely given to us by God</a:t>
            </a:r>
            <a:r>
              <a:rPr lang="en-US" sz="2000" b="1" dirty="0" smtClean="0"/>
              <a:t>. (1 Cor 2:10-12)</a:t>
            </a:r>
            <a:endParaRPr lang="en-US" sz="20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265">
                                            <p:txEl>
                                              <p:pRg st="0" end="0"/>
                                            </p:txEl>
                                          </p:spTgt>
                                        </p:tgtEl>
                                        <p:attrNameLst>
                                          <p:attrName>style.visibility</p:attrName>
                                        </p:attrNameLst>
                                      </p:cBhvr>
                                      <p:to>
                                        <p:strVal val="visible"/>
                                      </p:to>
                                    </p:set>
                                    <p:animEffect transition="in" filter="fade">
                                      <p:cBhvr>
                                        <p:cTn id="7" dur="2000"/>
                                        <p:tgtEl>
                                          <p:spTgt spid="53265">
                                            <p:txEl>
                                              <p:pRg st="0" end="0"/>
                                            </p:txEl>
                                          </p:spTgt>
                                        </p:tgtEl>
                                      </p:cBhvr>
                                    </p:animEffect>
                                    <p:anim calcmode="lin" valueType="num">
                                      <p:cBhvr>
                                        <p:cTn id="8" dur="2000" fill="hold"/>
                                        <p:tgtEl>
                                          <p:spTgt spid="5326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326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3267"/>
                                        </p:tgtEl>
                                        <p:attrNameLst>
                                          <p:attrName>style.visibility</p:attrName>
                                        </p:attrNameLst>
                                      </p:cBhvr>
                                      <p:to>
                                        <p:strVal val="visible"/>
                                      </p:to>
                                    </p:set>
                                    <p:animEffect transition="in" filter="fade">
                                      <p:cBhvr>
                                        <p:cTn id="12" dur="2000"/>
                                        <p:tgtEl>
                                          <p:spTgt spid="53267"/>
                                        </p:tgtEl>
                                      </p:cBhvr>
                                    </p:animEffect>
                                    <p:anim calcmode="lin" valueType="num">
                                      <p:cBhvr>
                                        <p:cTn id="13" dur="2000" fill="hold"/>
                                        <p:tgtEl>
                                          <p:spTgt spid="53267"/>
                                        </p:tgtEl>
                                        <p:attrNameLst>
                                          <p:attrName>ppt_x</p:attrName>
                                        </p:attrNameLst>
                                      </p:cBhvr>
                                      <p:tavLst>
                                        <p:tav tm="0">
                                          <p:val>
                                            <p:strVal val="#ppt_x"/>
                                          </p:val>
                                        </p:tav>
                                        <p:tav tm="100000">
                                          <p:val>
                                            <p:strVal val="#ppt_x"/>
                                          </p:val>
                                        </p:tav>
                                      </p:tavLst>
                                    </p:anim>
                                    <p:anim calcmode="lin" valueType="num">
                                      <p:cBhvr>
                                        <p:cTn id="14" dur="2000" fill="hold"/>
                                        <p:tgtEl>
                                          <p:spTgt spid="532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3257"/>
                                        </p:tgtEl>
                                        <p:attrNameLst>
                                          <p:attrName>style.visibility</p:attrName>
                                        </p:attrNameLst>
                                      </p:cBhvr>
                                      <p:to>
                                        <p:strVal val="visible"/>
                                      </p:to>
                                    </p:set>
                                    <p:animEffect transition="in" filter="circle(out)">
                                      <p:cBhvr>
                                        <p:cTn id="19" dur="2000"/>
                                        <p:tgtEl>
                                          <p:spTgt spid="53257"/>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53258"/>
                                        </p:tgtEl>
                                        <p:attrNameLst>
                                          <p:attrName>style.visibility</p:attrName>
                                        </p:attrNameLst>
                                      </p:cBhvr>
                                      <p:to>
                                        <p:strVal val="visible"/>
                                      </p:to>
                                    </p:set>
                                    <p:animEffect transition="in" filter="fade">
                                      <p:cBhvr>
                                        <p:cTn id="22" dur="2000"/>
                                        <p:tgtEl>
                                          <p:spTgt spid="53258"/>
                                        </p:tgtEl>
                                      </p:cBhvr>
                                    </p:animEffect>
                                    <p:anim calcmode="lin" valueType="num">
                                      <p:cBhvr>
                                        <p:cTn id="23" dur="2000" fill="hold"/>
                                        <p:tgtEl>
                                          <p:spTgt spid="53258"/>
                                        </p:tgtEl>
                                        <p:attrNameLst>
                                          <p:attrName>ppt_x</p:attrName>
                                        </p:attrNameLst>
                                      </p:cBhvr>
                                      <p:tavLst>
                                        <p:tav tm="0">
                                          <p:val>
                                            <p:strVal val="#ppt_x"/>
                                          </p:val>
                                        </p:tav>
                                        <p:tav tm="100000">
                                          <p:val>
                                            <p:strVal val="#ppt_x"/>
                                          </p:val>
                                        </p:tav>
                                      </p:tavLst>
                                    </p:anim>
                                    <p:anim calcmode="lin" valueType="num">
                                      <p:cBhvr>
                                        <p:cTn id="24" dur="2000" fill="hold"/>
                                        <p:tgtEl>
                                          <p:spTgt spid="5325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2000"/>
                                        <p:tgtEl>
                                          <p:spTgt spid="7"/>
                                        </p:tgtEl>
                                      </p:cBhvr>
                                    </p:animEffect>
                                  </p:childTnLst>
                                </p:cTn>
                              </p:par>
                              <p:par>
                                <p:cTn id="30" presetID="2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2000"/>
                                        <p:tgtEl>
                                          <p:spTgt spid="2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wipe(up)">
                                      <p:cBhvr>
                                        <p:cTn id="35" dur="2000"/>
                                        <p:tgtEl>
                                          <p:spTgt spid="53259"/>
                                        </p:tgtEl>
                                      </p:cBhvr>
                                    </p:animEffect>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8.33333E-7 -2.22222E-6 L 0.0026 0.20486 " pathEditMode="relative" rAng="0" ptsTypes="AA">
                                      <p:cBhvr>
                                        <p:cTn id="38" dur="2000" fill="hold"/>
                                        <p:tgtEl>
                                          <p:spTgt spid="53265">
                                            <p:txEl>
                                              <p:pRg st="0" end="0"/>
                                            </p:txEl>
                                          </p:spTgt>
                                        </p:tgtEl>
                                        <p:attrNameLst>
                                          <p:attrName>ppt_x</p:attrName>
                                          <p:attrName>ppt_y</p:attrName>
                                        </p:attrNameLst>
                                      </p:cBhvr>
                                      <p:rCtr x="122" y="10231"/>
                                    </p:animMotion>
                                  </p:childTnLst>
                                </p:cTn>
                              </p:par>
                              <p:par>
                                <p:cTn id="39" presetID="42" presetClass="path" presetSubtype="0" accel="50000" decel="50000" fill="hold" grpId="1" nodeType="withEffect">
                                  <p:stCondLst>
                                    <p:cond delay="0"/>
                                  </p:stCondLst>
                                  <p:childTnLst>
                                    <p:animMotion origin="layout" path="M 5E-6 4.44444E-6 L 0.00105 0.21574 " pathEditMode="relative" rAng="0" ptsTypes="AA">
                                      <p:cBhvr>
                                        <p:cTn id="40" dur="2000" fill="hold"/>
                                        <p:tgtEl>
                                          <p:spTgt spid="53267"/>
                                        </p:tgtEl>
                                        <p:attrNameLst>
                                          <p:attrName>ppt_x</p:attrName>
                                          <p:attrName>ppt_y</p:attrName>
                                        </p:attrNameLst>
                                      </p:cBhvr>
                                      <p:rCtr x="52" y="10787"/>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3262">
                                            <p:txEl>
                                              <p:pRg st="0" end="0"/>
                                            </p:txEl>
                                          </p:spTgt>
                                        </p:tgtEl>
                                        <p:attrNameLst>
                                          <p:attrName>style.visibility</p:attrName>
                                        </p:attrNameLst>
                                      </p:cBhvr>
                                      <p:to>
                                        <p:strVal val="visible"/>
                                      </p:to>
                                    </p:set>
                                    <p:animEffect transition="in" filter="wipe(left)">
                                      <p:cBhvr>
                                        <p:cTn id="45" dur="2000"/>
                                        <p:tgtEl>
                                          <p:spTgt spid="53262">
                                            <p:txEl>
                                              <p:pRg st="0" end="0"/>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53262">
                                            <p:txEl>
                                              <p:pRg st="1" end="1"/>
                                            </p:txEl>
                                          </p:spTgt>
                                        </p:tgtEl>
                                        <p:attrNameLst>
                                          <p:attrName>style.visibility</p:attrName>
                                        </p:attrNameLst>
                                      </p:cBhvr>
                                      <p:to>
                                        <p:strVal val="visible"/>
                                      </p:to>
                                    </p:set>
                                    <p:animEffect transition="in" filter="wipe(left)">
                                      <p:cBhvr>
                                        <p:cTn id="49" dur="2000"/>
                                        <p:tgtEl>
                                          <p:spTgt spid="53262">
                                            <p:txEl>
                                              <p:pRg st="1" end="1"/>
                                            </p:txEl>
                                          </p:spTgt>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53262">
                                            <p:txEl>
                                              <p:pRg st="2" end="2"/>
                                            </p:txEl>
                                          </p:spTgt>
                                        </p:tgtEl>
                                        <p:attrNameLst>
                                          <p:attrName>style.visibility</p:attrName>
                                        </p:attrNameLst>
                                      </p:cBhvr>
                                      <p:to>
                                        <p:strVal val="visible"/>
                                      </p:to>
                                    </p:set>
                                    <p:animEffect transition="in" filter="wipe(left)">
                                      <p:cBhvr>
                                        <p:cTn id="53" dur="2000"/>
                                        <p:tgtEl>
                                          <p:spTgt spid="53262">
                                            <p:txEl>
                                              <p:pRg st="2" end="2"/>
                                            </p:txEl>
                                          </p:spTgt>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53262">
                                            <p:txEl>
                                              <p:pRg st="3" end="3"/>
                                            </p:txEl>
                                          </p:spTgt>
                                        </p:tgtEl>
                                        <p:attrNameLst>
                                          <p:attrName>style.visibility</p:attrName>
                                        </p:attrNameLst>
                                      </p:cBhvr>
                                      <p:to>
                                        <p:strVal val="visible"/>
                                      </p:to>
                                    </p:set>
                                    <p:animEffect transition="in" filter="wipe(left)">
                                      <p:cBhvr>
                                        <p:cTn id="57" dur="2000"/>
                                        <p:tgtEl>
                                          <p:spTgt spid="5326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53263"/>
                                        </p:tgtEl>
                                        <p:attrNameLst>
                                          <p:attrName>style.visibility</p:attrName>
                                        </p:attrNameLst>
                                      </p:cBhvr>
                                      <p:to>
                                        <p:strVal val="visible"/>
                                      </p:to>
                                    </p:set>
                                    <p:animEffect transition="in" filter="circle(out)">
                                      <p:cBhvr>
                                        <p:cTn id="62" dur="2000"/>
                                        <p:tgtEl>
                                          <p:spTgt spid="532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3262">
                                            <p:txEl>
                                              <p:pRg st="0" end="0"/>
                                            </p:txEl>
                                          </p:spTgt>
                                        </p:tgtEl>
                                      </p:cBhvr>
                                    </p:animEffect>
                                    <p:set>
                                      <p:cBhvr>
                                        <p:cTn id="67" dur="1" fill="hold">
                                          <p:stCondLst>
                                            <p:cond delay="499"/>
                                          </p:stCondLst>
                                        </p:cTn>
                                        <p:tgtEl>
                                          <p:spTgt spid="53262">
                                            <p:txEl>
                                              <p:pRg st="0" end="0"/>
                                            </p:txEl>
                                          </p:spTgt>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53262">
                                            <p:txEl>
                                              <p:pRg st="1" end="1"/>
                                            </p:txEl>
                                          </p:spTgt>
                                        </p:tgtEl>
                                      </p:cBhvr>
                                    </p:animEffect>
                                    <p:set>
                                      <p:cBhvr>
                                        <p:cTn id="70" dur="1" fill="hold">
                                          <p:stCondLst>
                                            <p:cond delay="499"/>
                                          </p:stCondLst>
                                        </p:cTn>
                                        <p:tgtEl>
                                          <p:spTgt spid="53262">
                                            <p:txEl>
                                              <p:pRg st="1" end="1"/>
                                            </p:txEl>
                                          </p:spTgt>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53262">
                                            <p:txEl>
                                              <p:pRg st="2" end="2"/>
                                            </p:txEl>
                                          </p:spTgt>
                                        </p:tgtEl>
                                      </p:cBhvr>
                                    </p:animEffect>
                                    <p:set>
                                      <p:cBhvr>
                                        <p:cTn id="73" dur="1" fill="hold">
                                          <p:stCondLst>
                                            <p:cond delay="499"/>
                                          </p:stCondLst>
                                        </p:cTn>
                                        <p:tgtEl>
                                          <p:spTgt spid="53262">
                                            <p:txEl>
                                              <p:pRg st="2" end="2"/>
                                            </p:txEl>
                                          </p:spTgt>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3262">
                                            <p:txEl>
                                              <p:pRg st="3" end="3"/>
                                            </p:txEl>
                                          </p:spTgt>
                                        </p:tgtEl>
                                      </p:cBhvr>
                                    </p:animEffect>
                                    <p:set>
                                      <p:cBhvr>
                                        <p:cTn id="76" dur="1" fill="hold">
                                          <p:stCondLst>
                                            <p:cond delay="499"/>
                                          </p:stCondLst>
                                        </p:cTn>
                                        <p:tgtEl>
                                          <p:spTgt spid="53262">
                                            <p:txEl>
                                              <p:pRg st="3" end="3"/>
                                            </p:txEl>
                                          </p:spTgt>
                                        </p:tgtEl>
                                        <p:attrNameLst>
                                          <p:attrName>style.visibility</p:attrName>
                                        </p:attrNameLst>
                                      </p:cBhvr>
                                      <p:to>
                                        <p:strVal val="hidden"/>
                                      </p:to>
                                    </p:set>
                                  </p:childTnLst>
                                </p:cTn>
                              </p:par>
                              <p:par>
                                <p:cTn id="77" presetID="22" presetClass="entr" presetSubtype="1" fill="hold" grpId="0" nodeType="with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wipe(up)">
                                      <p:cBhvr>
                                        <p:cTn id="79" dur="2000"/>
                                        <p:tgtEl>
                                          <p:spTgt spid="9">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wipe(up)">
                                      <p:cBhvr>
                                        <p:cTn id="84" dur="2000"/>
                                        <p:tgtEl>
                                          <p:spTgt spid="9">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3263"/>
                                        </p:tgtEl>
                                      </p:cBhvr>
                                    </p:animEffect>
                                    <p:set>
                                      <p:cBhvr>
                                        <p:cTn id="89" dur="1" fill="hold">
                                          <p:stCondLst>
                                            <p:cond delay="499"/>
                                          </p:stCondLst>
                                        </p:cTn>
                                        <p:tgtEl>
                                          <p:spTgt spid="53263"/>
                                        </p:tgtEl>
                                        <p:attrNameLst>
                                          <p:attrName>style.visibility</p:attrName>
                                        </p:attrNameLst>
                                      </p:cBhvr>
                                      <p:to>
                                        <p:strVal val="hidden"/>
                                      </p:to>
                                    </p:set>
                                  </p:childTnLst>
                                </p:cTn>
                              </p:par>
                              <p:par>
                                <p:cTn id="90" presetID="22" presetClass="entr" presetSubtype="1"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up)">
                                      <p:cBhvr>
                                        <p:cTn id="9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58" grpId="0"/>
      <p:bldP spid="53259" grpId="0" animBg="1"/>
      <p:bldP spid="53262" grpId="0" build="allAtOnce"/>
      <p:bldP spid="53263" grpId="0"/>
      <p:bldP spid="53263" grpId="1"/>
      <p:bldP spid="53265" grpId="0" build="allAtOnce"/>
      <p:bldP spid="53267" grpId="0"/>
      <p:bldP spid="53267" grpId="1"/>
      <p:bldP spid="9" grpId="0" uiExpand="1" build="p" bldLvl="5"/>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5BD"/>
        </a:solidFill>
        <a:effectLst/>
      </p:bgPr>
    </p:bg>
    <p:spTree>
      <p:nvGrpSpPr>
        <p:cNvPr id="1" name=""/>
        <p:cNvGrpSpPr/>
        <p:nvPr/>
      </p:nvGrpSpPr>
      <p:grpSpPr>
        <a:xfrm>
          <a:off x="0" y="0"/>
          <a:ext cx="0" cy="0"/>
          <a:chOff x="0" y="0"/>
          <a:chExt cx="0" cy="0"/>
        </a:xfrm>
      </p:grpSpPr>
      <p:sp>
        <p:nvSpPr>
          <p:cNvPr id="3" name="WordArt 4" descr="White marble"/>
          <p:cNvSpPr>
            <a:spLocks noChangeArrowheads="1" noChangeShapeType="1" noTextEdit="1"/>
          </p:cNvSpPr>
          <p:nvPr/>
        </p:nvSpPr>
        <p:spPr bwMode="auto">
          <a:xfrm>
            <a:off x="152400" y="152400"/>
            <a:ext cx="683514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800" b="1" kern="10" spc="300" dirty="0" smtClean="0">
                <a:ln w="9525">
                  <a:solidFill>
                    <a:schemeClr val="bg1">
                      <a:lumMod val="20000"/>
                      <a:lumOff val="80000"/>
                    </a:schemeClr>
                  </a:solid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rPr>
              <a:t>All Authority in Religion is either from </a:t>
            </a:r>
            <a:r>
              <a:rPr lang="en-US" sz="5400" b="1" kern="10" spc="300" dirty="0" smtClean="0">
                <a:ln w="9525">
                  <a:solidFill>
                    <a:schemeClr val="bg1">
                      <a:lumMod val="20000"/>
                      <a:lumOff val="80000"/>
                    </a:schemeClr>
                  </a:solid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rPr>
              <a:t>. . .</a:t>
            </a:r>
            <a:endParaRPr lang="en-US" sz="5400" b="1" kern="10" spc="300" dirty="0">
              <a:ln w="9525">
                <a:solidFill>
                  <a:schemeClr val="bg1">
                    <a:lumMod val="20000"/>
                    <a:lumOff val="80000"/>
                  </a:schemeClr>
                </a:solid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540" y="0"/>
            <a:ext cx="2057400" cy="2057400"/>
          </a:xfrm>
          <a:prstGeom prst="rect">
            <a:avLst/>
          </a:prstGeom>
        </p:spPr>
      </p:pic>
      <p:sp>
        <p:nvSpPr>
          <p:cNvPr id="10" name="TextBox 9"/>
          <p:cNvSpPr txBox="1"/>
          <p:nvPr/>
        </p:nvSpPr>
        <p:spPr>
          <a:xfrm>
            <a:off x="152400" y="2149019"/>
            <a:ext cx="3886200" cy="4708981"/>
          </a:xfrm>
          <a:prstGeom prst="rect">
            <a:avLst/>
          </a:prstGeom>
          <a:solidFill>
            <a:srgbClr val="FFFFFF"/>
          </a:solidFill>
        </p:spPr>
        <p:txBody>
          <a:bodyPr wrap="square" rtlCol="0">
            <a:spAutoFit/>
          </a:bodyPr>
          <a:lstStyle/>
          <a:p>
            <a:pPr algn="ctr"/>
            <a:r>
              <a:rPr lang="en-US" sz="3600" b="1" spc="600" dirty="0" smtClean="0">
                <a:ln>
                  <a:solidFill>
                    <a:srgbClr val="000000"/>
                  </a:solidFill>
                </a:ln>
                <a:solidFill>
                  <a:srgbClr val="FF0000"/>
                </a:solidFill>
                <a:effectLst>
                  <a:outerShdw blurRad="38100" dist="38100" dir="2700000" algn="tl">
                    <a:srgbClr val="000000">
                      <a:alpha val="43137"/>
                    </a:srgbClr>
                  </a:outerShdw>
                </a:effectLst>
                <a:latin typeface="Impact" panose="020B0806030902050204" pitchFamily="34" charset="0"/>
              </a:rPr>
              <a:t>From Men</a:t>
            </a:r>
          </a:p>
          <a:p>
            <a:pPr marL="285750" indent="-285750">
              <a:buFont typeface="Arial" panose="020B0604020202020204" pitchFamily="34" charset="0"/>
              <a:buChar char="•"/>
            </a:pPr>
            <a:r>
              <a:rPr lang="en-US" sz="2400" b="1" dirty="0" smtClean="0">
                <a:ln>
                  <a:solidFill>
                    <a:srgbClr val="000000"/>
                  </a:solidFill>
                </a:ln>
                <a:solidFill>
                  <a:srgbClr val="FF0000"/>
                </a:solidFill>
                <a:effectLst>
                  <a:outerShdw blurRad="38100" dist="38100" dir="2700000" algn="tl">
                    <a:srgbClr val="000000">
                      <a:alpha val="43137"/>
                    </a:srgbClr>
                  </a:outerShdw>
                </a:effectLst>
              </a:rPr>
              <a:t>Parents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Conscience</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Human Wisdom</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Traditions / Custom</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Religious Leaders / Preachers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The Majority</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Brethren / Periodicals </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Creeds &amp; Manuals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Other Churches</a:t>
            </a:r>
          </a:p>
          <a:p>
            <a:pPr marL="285750" indent="-285750">
              <a:buFont typeface="Arial" panose="020B0604020202020204" pitchFamily="34" charset="0"/>
              <a:buChar char="•"/>
            </a:pPr>
            <a:r>
              <a:rPr lang="en-US" sz="2400" b="1" dirty="0">
                <a:ln>
                  <a:solidFill>
                    <a:srgbClr val="000000"/>
                  </a:solidFill>
                </a:ln>
                <a:solidFill>
                  <a:srgbClr val="FF0000"/>
                </a:solidFill>
                <a:effectLst>
                  <a:outerShdw blurRad="38100" dist="38100" dir="2700000" algn="tl">
                    <a:srgbClr val="000000">
                      <a:alpha val="43137"/>
                    </a:srgbClr>
                  </a:outerShdw>
                </a:effectLst>
              </a:rPr>
              <a:t>The Good that </a:t>
            </a:r>
            <a:r>
              <a:rPr lang="en-US" sz="2400" b="1" dirty="0" smtClean="0">
                <a:ln>
                  <a:solidFill>
                    <a:srgbClr val="000000"/>
                  </a:solidFill>
                </a:ln>
                <a:solidFill>
                  <a:srgbClr val="FF0000"/>
                </a:solidFill>
                <a:effectLst>
                  <a:outerShdw blurRad="38100" dist="38100" dir="2700000" algn="tl">
                    <a:srgbClr val="000000">
                      <a:alpha val="43137"/>
                    </a:srgbClr>
                  </a:outerShdw>
                </a:effectLst>
              </a:rPr>
              <a:t>Results</a:t>
            </a:r>
            <a:endParaRPr lang="en-US" sz="2400" b="1" dirty="0">
              <a:ln>
                <a:solidFill>
                  <a:srgbClr val="000000"/>
                </a:solidFill>
              </a:ln>
              <a:solidFill>
                <a:srgbClr val="FF0000"/>
              </a:solidFill>
              <a:effectLst>
                <a:outerShdw blurRad="38100" dist="38100" dir="2700000" algn="tl">
                  <a:srgbClr val="000000">
                    <a:alpha val="43137"/>
                  </a:srgbClr>
                </a:outerShdw>
              </a:effectLst>
            </a:endParaRPr>
          </a:p>
        </p:txBody>
      </p:sp>
      <p:sp>
        <p:nvSpPr>
          <p:cNvPr id="11" name="TextBox 10"/>
          <p:cNvSpPr txBox="1"/>
          <p:nvPr/>
        </p:nvSpPr>
        <p:spPr>
          <a:xfrm>
            <a:off x="5105400" y="2149019"/>
            <a:ext cx="3886200" cy="2862322"/>
          </a:xfrm>
          <a:prstGeom prst="rect">
            <a:avLst/>
          </a:prstGeom>
          <a:solidFill>
            <a:srgbClr val="FFFFFF"/>
          </a:solidFill>
        </p:spPr>
        <p:txBody>
          <a:bodyPr wrap="square" rtlCol="0">
            <a:spAutoFit/>
          </a:bodyPr>
          <a:lstStyle/>
          <a:p>
            <a:pPr algn="ctr"/>
            <a:r>
              <a:rPr lang="en-US" sz="3600" b="1" spc="600" dirty="0" smtClean="0">
                <a:ln>
                  <a:solidFill>
                    <a:srgbClr val="000000"/>
                  </a:solidFill>
                </a:ln>
                <a:solidFill>
                  <a:srgbClr val="0075BD"/>
                </a:solidFill>
                <a:effectLst>
                  <a:outerShdw blurRad="38100" dist="38100" dir="2700000" algn="tl">
                    <a:srgbClr val="000000">
                      <a:alpha val="43137"/>
                    </a:srgbClr>
                  </a:outerShdw>
                </a:effectLst>
                <a:latin typeface="Impact" panose="020B0806030902050204" pitchFamily="34" charset="0"/>
              </a:rPr>
              <a:t>From God</a:t>
            </a:r>
          </a:p>
          <a:p>
            <a:pPr marL="285750" indent="-285750">
              <a:buFont typeface="Arial" panose="020B0604020202020204" pitchFamily="34" charset="0"/>
              <a:buChar char="•"/>
            </a:pPr>
            <a:r>
              <a:rPr lang="en-US" sz="2400" b="1" dirty="0">
                <a:ln>
                  <a:solidFill>
                    <a:srgbClr val="000000"/>
                  </a:solidFill>
                </a:ln>
                <a:solidFill>
                  <a:srgbClr val="0075BD"/>
                </a:solidFill>
                <a:effectLst>
                  <a:outerShdw blurRad="38100" dist="38100" dir="2700000" algn="tl">
                    <a:srgbClr val="000000">
                      <a:alpha val="43137"/>
                    </a:srgbClr>
                  </a:outerShdw>
                </a:effectLst>
              </a:rPr>
              <a:t>Hebrews 1:1</a:t>
            </a:r>
          </a:p>
          <a:p>
            <a:pPr marL="285750" indent="-285750">
              <a:buFont typeface="Arial" panose="020B0604020202020204" pitchFamily="34" charset="0"/>
              <a:buChar char="•"/>
            </a:pPr>
            <a:r>
              <a:rPr lang="en-US" sz="2400" b="1" dirty="0">
                <a:ln>
                  <a:solidFill>
                    <a:srgbClr val="000000"/>
                  </a:solidFill>
                </a:ln>
                <a:solidFill>
                  <a:srgbClr val="0075BD"/>
                </a:solidFill>
                <a:effectLst>
                  <a:outerShdw blurRad="38100" dist="38100" dir="2700000" algn="tl">
                    <a:srgbClr val="000000">
                      <a:alpha val="43137"/>
                    </a:srgbClr>
                  </a:outerShdw>
                </a:effectLst>
              </a:rPr>
              <a:t>Colossians 3:17</a:t>
            </a:r>
          </a:p>
          <a:p>
            <a:pPr marL="285750" indent="-285750">
              <a:buFont typeface="Arial" panose="020B0604020202020204" pitchFamily="34" charset="0"/>
              <a:buChar char="•"/>
            </a:pPr>
            <a:r>
              <a:rPr lang="en-US" sz="2400" b="1" dirty="0">
                <a:ln>
                  <a:solidFill>
                    <a:srgbClr val="000000"/>
                  </a:solidFill>
                </a:ln>
                <a:solidFill>
                  <a:srgbClr val="0075BD"/>
                </a:solidFill>
                <a:effectLst>
                  <a:outerShdw blurRad="38100" dist="38100" dir="2700000" algn="tl">
                    <a:srgbClr val="000000">
                      <a:alpha val="43137"/>
                    </a:srgbClr>
                  </a:outerShdw>
                </a:effectLst>
              </a:rPr>
              <a:t>Matthew 28:18</a:t>
            </a:r>
          </a:p>
          <a:p>
            <a:pPr marL="285750" indent="-285750">
              <a:buFont typeface="Arial" panose="020B0604020202020204" pitchFamily="34" charset="0"/>
              <a:buChar char="•"/>
            </a:pPr>
            <a:r>
              <a:rPr lang="en-US" sz="2400" b="1" dirty="0">
                <a:ln>
                  <a:solidFill>
                    <a:srgbClr val="000000"/>
                  </a:solidFill>
                </a:ln>
                <a:solidFill>
                  <a:srgbClr val="0075BD"/>
                </a:solidFill>
                <a:effectLst>
                  <a:outerShdw blurRad="38100" dist="38100" dir="2700000" algn="tl">
                    <a:srgbClr val="000000">
                      <a:alpha val="43137"/>
                    </a:srgbClr>
                  </a:outerShdw>
                </a:effectLst>
              </a:rPr>
              <a:t>Matthew 17:5</a:t>
            </a:r>
          </a:p>
          <a:p>
            <a:pPr marL="285750" indent="-285750">
              <a:buFont typeface="Arial" panose="020B0604020202020204" pitchFamily="34" charset="0"/>
              <a:buChar char="•"/>
            </a:pPr>
            <a:r>
              <a:rPr lang="en-US" sz="2400" b="1" dirty="0">
                <a:ln>
                  <a:solidFill>
                    <a:srgbClr val="000000"/>
                  </a:solidFill>
                </a:ln>
                <a:solidFill>
                  <a:srgbClr val="0075BD"/>
                </a:solidFill>
                <a:effectLst>
                  <a:outerShdw blurRad="38100" dist="38100" dir="2700000" algn="tl">
                    <a:srgbClr val="000000">
                      <a:alpha val="43137"/>
                    </a:srgbClr>
                  </a:outerShdw>
                </a:effectLst>
              </a:rPr>
              <a:t>Deuteronomy 4:2</a:t>
            </a:r>
          </a:p>
          <a:p>
            <a:pPr marL="285750" indent="-285750">
              <a:buFont typeface="Arial" panose="020B0604020202020204" pitchFamily="34" charset="0"/>
              <a:buChar char="•"/>
            </a:pPr>
            <a:r>
              <a:rPr lang="en-US" sz="2400" b="1" dirty="0">
                <a:ln>
                  <a:solidFill>
                    <a:srgbClr val="000000"/>
                  </a:solidFill>
                </a:ln>
                <a:solidFill>
                  <a:srgbClr val="0075BD"/>
                </a:solidFill>
                <a:effectLst>
                  <a:outerShdw blurRad="38100" dist="38100" dir="2700000" algn="tl">
                    <a:srgbClr val="000000">
                      <a:alpha val="43137"/>
                    </a:srgbClr>
                  </a:outerShdw>
                </a:effectLst>
              </a:rPr>
              <a:t>Psalms 138:2</a:t>
            </a:r>
          </a:p>
        </p:txBody>
      </p:sp>
      <p:grpSp>
        <p:nvGrpSpPr>
          <p:cNvPr id="14" name="Group 13"/>
          <p:cNvGrpSpPr/>
          <p:nvPr/>
        </p:nvGrpSpPr>
        <p:grpSpPr>
          <a:xfrm>
            <a:off x="4038600" y="2103478"/>
            <a:ext cx="1066800" cy="4832092"/>
            <a:chOff x="4038600" y="2087463"/>
            <a:chExt cx="1066800" cy="4832092"/>
          </a:xfrm>
        </p:grpSpPr>
        <p:sp>
          <p:nvSpPr>
            <p:cNvPr id="12" name="Rectangle 11"/>
            <p:cNvSpPr/>
            <p:nvPr/>
          </p:nvSpPr>
          <p:spPr>
            <a:xfrm>
              <a:off x="4038600" y="2149019"/>
              <a:ext cx="1066800" cy="4708981"/>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3400" y="2087463"/>
              <a:ext cx="381000" cy="4832092"/>
            </a:xfrm>
            <a:prstGeom prst="rect">
              <a:avLst/>
            </a:prstGeom>
            <a:noFill/>
          </p:spPr>
          <p:txBody>
            <a:bodyPr wrap="square" rtlCol="0">
              <a:spAutoFit/>
            </a:bodyPr>
            <a:lstStyle/>
            <a:p>
              <a:r>
                <a:rPr lang="en-US" sz="2800" b="1" dirty="0" smtClean="0">
                  <a:ln>
                    <a:solidFill>
                      <a:srgbClr val="FF0000"/>
                    </a:solidFill>
                  </a:ln>
                  <a:solidFill>
                    <a:srgbClr val="FFFFFF"/>
                  </a:solidFill>
                  <a:effectLst>
                    <a:outerShdw blurRad="38100" dist="38100" dir="2700000" algn="tl">
                      <a:srgbClr val="000000">
                        <a:alpha val="43137"/>
                      </a:srgbClr>
                    </a:outerShdw>
                  </a:effectLst>
                </a:rPr>
                <a:t>TRUTH  </a:t>
              </a:r>
            </a:p>
            <a:p>
              <a:r>
                <a:rPr lang="en-US" sz="2800" b="1" dirty="0" smtClean="0">
                  <a:ln>
                    <a:solidFill>
                      <a:srgbClr val="FF0000"/>
                    </a:solidFill>
                  </a:ln>
                  <a:solidFill>
                    <a:srgbClr val="FFFFFF"/>
                  </a:solidFill>
                  <a:effectLst>
                    <a:outerShdw blurRad="38100" dist="38100" dir="2700000" algn="tl">
                      <a:srgbClr val="000000">
                        <a:alpha val="43137"/>
                      </a:srgbClr>
                    </a:outerShdw>
                  </a:effectLst>
                </a:rPr>
                <a:t>  ERROR</a:t>
              </a:r>
              <a:endParaRPr lang="en-US" sz="2800" b="1" dirty="0">
                <a:ln>
                  <a:solidFill>
                    <a:srgbClr val="FF0000"/>
                  </a:solidFill>
                </a:ln>
                <a:solidFill>
                  <a:srgbClr val="FFFFFF"/>
                </a:solidFill>
                <a:effectLst>
                  <a:outerShdw blurRad="38100" dist="38100" dir="2700000" algn="tl">
                    <a:srgbClr val="000000">
                      <a:alpha val="43137"/>
                    </a:srgbClr>
                  </a:outerShdw>
                </a:effectLst>
              </a:endParaRPr>
            </a:p>
          </p:txBody>
        </p:sp>
      </p:grpSp>
      <p:sp>
        <p:nvSpPr>
          <p:cNvPr id="15" name="Rectangle 14"/>
          <p:cNvSpPr/>
          <p:nvPr/>
        </p:nvSpPr>
        <p:spPr>
          <a:xfrm>
            <a:off x="5716419" y="5038011"/>
            <a:ext cx="2595582" cy="1754326"/>
          </a:xfrm>
          <a:prstGeom prst="rect">
            <a:avLst/>
          </a:prstGeom>
          <a:noFill/>
        </p:spPr>
        <p:txBody>
          <a:bodyPr wrap="none" lIns="91440" tIns="45720" rIns="91440" bIns="45720">
            <a:spAutoFit/>
          </a:bodyPr>
          <a:lstStyle/>
          <a:p>
            <a:pPr algn="ctr"/>
            <a:r>
              <a:rPr lang="en-U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 Does</a:t>
            </a:r>
          </a:p>
          <a:p>
            <a:pPr algn="ct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God Speak</a:t>
            </a:r>
          </a:p>
          <a:p>
            <a:pPr algn="ctr"/>
            <a:r>
              <a:rPr lang="en-U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 Us?</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864944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up)">
                                      <p:cBhvr>
                                        <p:cTn id="7" dur="2000"/>
                                        <p:tgtEl>
                                          <p:spTgt spid="10">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20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2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20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wipe(left)">
                                      <p:cBhvr>
                                        <p:cTn id="26" dur="20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20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wipe(up)">
                                      <p:cBhvr>
                                        <p:cTn id="36" dur="2000"/>
                                        <p:tgtEl>
                                          <p:spTgt spid="1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2000"/>
                                        <p:tgtEl>
                                          <p:spTgt spid="1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wipe(left)">
                                      <p:cBhvr>
                                        <p:cTn id="46" dur="2000"/>
                                        <p:tgtEl>
                                          <p:spTgt spid="1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wipe(left)">
                                      <p:cBhvr>
                                        <p:cTn id="51" dur="2000"/>
                                        <p:tgtEl>
                                          <p:spTgt spid="10">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xEl>
                                              <p:pRg st="9" end="9"/>
                                            </p:txEl>
                                          </p:spTgt>
                                        </p:tgtEl>
                                        <p:attrNameLst>
                                          <p:attrName>style.visibility</p:attrName>
                                        </p:attrNameLst>
                                      </p:cBhvr>
                                      <p:to>
                                        <p:strVal val="visible"/>
                                      </p:to>
                                    </p:set>
                                    <p:animEffect transition="in" filter="wipe(left)">
                                      <p:cBhvr>
                                        <p:cTn id="56" dur="2000"/>
                                        <p:tgtEl>
                                          <p:spTgt spid="10">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Effect transition="in" filter="wipe(left)">
                                      <p:cBhvr>
                                        <p:cTn id="61" dur="2000"/>
                                        <p:tgtEl>
                                          <p:spTgt spid="10">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1">
                                            <p:bg/>
                                          </p:spTgt>
                                        </p:tgtEl>
                                        <p:attrNameLst>
                                          <p:attrName>style.visibility</p:attrName>
                                        </p:attrNameLst>
                                      </p:cBhvr>
                                      <p:to>
                                        <p:strVal val="visible"/>
                                      </p:to>
                                    </p:set>
                                    <p:animEffect transition="in" filter="wipe(up)">
                                      <p:cBhvr>
                                        <p:cTn id="66" dur="2000"/>
                                        <p:tgtEl>
                                          <p:spTgt spid="11">
                                            <p:bg/>
                                          </p:spTgt>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wipe(left)">
                                      <p:cBhvr>
                                        <p:cTn id="70" dur="2000"/>
                                        <p:tgtEl>
                                          <p:spTgt spid="11">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
                                            <p:txEl>
                                              <p:pRg st="1" end="1"/>
                                            </p:txEl>
                                          </p:spTgt>
                                        </p:tgtEl>
                                        <p:attrNameLst>
                                          <p:attrName>style.visibility</p:attrName>
                                        </p:attrNameLst>
                                      </p:cBhvr>
                                      <p:to>
                                        <p:strVal val="visible"/>
                                      </p:to>
                                    </p:set>
                                    <p:animEffect transition="in" filter="wipe(left)">
                                      <p:cBhvr>
                                        <p:cTn id="75" dur="2000"/>
                                        <p:tgtEl>
                                          <p:spTgt spid="11">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xEl>
                                              <p:pRg st="2" end="2"/>
                                            </p:txEl>
                                          </p:spTgt>
                                        </p:tgtEl>
                                        <p:attrNameLst>
                                          <p:attrName>style.visibility</p:attrName>
                                        </p:attrNameLst>
                                      </p:cBhvr>
                                      <p:to>
                                        <p:strVal val="visible"/>
                                      </p:to>
                                    </p:set>
                                    <p:animEffect transition="in" filter="wipe(left)">
                                      <p:cBhvr>
                                        <p:cTn id="80" dur="2000"/>
                                        <p:tgtEl>
                                          <p:spTgt spid="11">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xEl>
                                              <p:pRg st="3" end="3"/>
                                            </p:txEl>
                                          </p:spTgt>
                                        </p:tgtEl>
                                        <p:attrNameLst>
                                          <p:attrName>style.visibility</p:attrName>
                                        </p:attrNameLst>
                                      </p:cBhvr>
                                      <p:to>
                                        <p:strVal val="visible"/>
                                      </p:to>
                                    </p:set>
                                    <p:animEffect transition="in" filter="wipe(left)">
                                      <p:cBhvr>
                                        <p:cTn id="85" dur="2000"/>
                                        <p:tgtEl>
                                          <p:spTgt spid="11">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
                                            <p:txEl>
                                              <p:pRg st="4" end="4"/>
                                            </p:txEl>
                                          </p:spTgt>
                                        </p:tgtEl>
                                        <p:attrNameLst>
                                          <p:attrName>style.visibility</p:attrName>
                                        </p:attrNameLst>
                                      </p:cBhvr>
                                      <p:to>
                                        <p:strVal val="visible"/>
                                      </p:to>
                                    </p:set>
                                    <p:animEffect transition="in" filter="wipe(left)">
                                      <p:cBhvr>
                                        <p:cTn id="90" dur="2000"/>
                                        <p:tgtEl>
                                          <p:spTgt spid="11">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
                                            <p:txEl>
                                              <p:pRg st="5" end="5"/>
                                            </p:txEl>
                                          </p:spTgt>
                                        </p:tgtEl>
                                        <p:attrNameLst>
                                          <p:attrName>style.visibility</p:attrName>
                                        </p:attrNameLst>
                                      </p:cBhvr>
                                      <p:to>
                                        <p:strVal val="visible"/>
                                      </p:to>
                                    </p:set>
                                    <p:animEffect transition="in" filter="wipe(left)">
                                      <p:cBhvr>
                                        <p:cTn id="95" dur="2000"/>
                                        <p:tgtEl>
                                          <p:spTgt spid="11">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1">
                                            <p:txEl>
                                              <p:pRg st="6" end="6"/>
                                            </p:txEl>
                                          </p:spTgt>
                                        </p:tgtEl>
                                        <p:attrNameLst>
                                          <p:attrName>style.visibility</p:attrName>
                                        </p:attrNameLst>
                                      </p:cBhvr>
                                      <p:to>
                                        <p:strVal val="visible"/>
                                      </p:to>
                                    </p:set>
                                    <p:animEffect transition="in" filter="wipe(left)">
                                      <p:cBhvr>
                                        <p:cTn id="100" dur="2000"/>
                                        <p:tgtEl>
                                          <p:spTgt spid="11">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5"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randombar(vertical)">
                                      <p:cBhvr>
                                        <p:cTn id="105" dur="20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2000" fill="hold"/>
                                        <p:tgtEl>
                                          <p:spTgt spid="15"/>
                                        </p:tgtEl>
                                        <p:attrNameLst>
                                          <p:attrName>ppt_w</p:attrName>
                                        </p:attrNameLst>
                                      </p:cBhvr>
                                      <p:tavLst>
                                        <p:tav tm="0">
                                          <p:val>
                                            <p:fltVal val="0"/>
                                          </p:val>
                                        </p:tav>
                                        <p:tav tm="100000">
                                          <p:val>
                                            <p:strVal val="#ppt_w"/>
                                          </p:val>
                                        </p:tav>
                                      </p:tavLst>
                                    </p:anim>
                                    <p:anim calcmode="lin" valueType="num">
                                      <p:cBhvr>
                                        <p:cTn id="111" dur="2000" fill="hold"/>
                                        <p:tgtEl>
                                          <p:spTgt spid="15"/>
                                        </p:tgtEl>
                                        <p:attrNameLst>
                                          <p:attrName>ppt_h</p:attrName>
                                        </p:attrNameLst>
                                      </p:cBhvr>
                                      <p:tavLst>
                                        <p:tav tm="0">
                                          <p:val>
                                            <p:fltVal val="0"/>
                                          </p:val>
                                        </p:tav>
                                        <p:tav tm="100000">
                                          <p:val>
                                            <p:strVal val="#ppt_h"/>
                                          </p:val>
                                        </p:tav>
                                      </p:tavLst>
                                    </p:anim>
                                    <p:animEffect transition="in" filter="fade">
                                      <p:cBhvr>
                                        <p:cTn id="1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5" animBg="1"/>
      <p:bldP spid="11" grpId="0" uiExpand="1" build="p" bldLvl="5"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4" name="AutoShape 32"/>
          <p:cNvSpPr>
            <a:spLocks noChangeArrowheads="1"/>
          </p:cNvSpPr>
          <p:nvPr/>
        </p:nvSpPr>
        <p:spPr bwMode="auto">
          <a:xfrm rot="-1770949">
            <a:off x="3114675" y="3024188"/>
            <a:ext cx="2814638" cy="796925"/>
          </a:xfrm>
          <a:prstGeom prst="leftArrow">
            <a:avLst>
              <a:gd name="adj1" fmla="val 50000"/>
              <a:gd name="adj2" fmla="val 88297"/>
            </a:avLst>
          </a:prstGeom>
          <a:gradFill rotWithShape="1">
            <a:gsLst>
              <a:gs pos="0">
                <a:srgbClr val="3366FF"/>
              </a:gs>
              <a:gs pos="50000">
                <a:srgbClr val="DDDDDD"/>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165" name="Picture 13" descr="he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3048000" cy="2006600"/>
          </a:xfrm>
          <a:prstGeom prst="rect">
            <a:avLst/>
          </a:prstGeom>
          <a:noFill/>
          <a:extLst>
            <a:ext uri="{909E8E84-426E-40DD-AFC4-6F175D3DCCD1}">
              <a14:hiddenFill xmlns:a14="http://schemas.microsoft.com/office/drawing/2010/main">
                <a:solidFill>
                  <a:srgbClr val="FFFFFF"/>
                </a:solidFill>
              </a14:hiddenFill>
            </a:ext>
          </a:extLst>
        </p:spPr>
      </p:pic>
      <p:sp>
        <p:nvSpPr>
          <p:cNvPr id="49166" name="Text Box 14"/>
          <p:cNvSpPr txBox="1">
            <a:spLocks noChangeArrowheads="1"/>
          </p:cNvSpPr>
          <p:nvPr/>
        </p:nvSpPr>
        <p:spPr bwMode="auto">
          <a:xfrm>
            <a:off x="762000" y="2057400"/>
            <a:ext cx="2971800" cy="457200"/>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400" b="1">
                <a:effectLst>
                  <a:outerShdw blurRad="38100" dist="38100" dir="2700000" algn="tl">
                    <a:srgbClr val="FFFFFF"/>
                  </a:outerShdw>
                </a:effectLst>
              </a:rPr>
              <a:t>Hosea 8:12</a:t>
            </a:r>
          </a:p>
        </p:txBody>
      </p:sp>
      <p:pic>
        <p:nvPicPr>
          <p:cNvPr id="49172" name="Picture 20" descr="sermon_on_the_mo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5400"/>
            <a:ext cx="2743200" cy="1963738"/>
          </a:xfrm>
          <a:prstGeom prst="rect">
            <a:avLst/>
          </a:prstGeom>
          <a:noFill/>
          <a:extLst>
            <a:ext uri="{909E8E84-426E-40DD-AFC4-6F175D3DCCD1}">
              <a14:hiddenFill xmlns:a14="http://schemas.microsoft.com/office/drawing/2010/main">
                <a:solidFill>
                  <a:srgbClr val="FFFFFF"/>
                </a:solidFill>
              </a14:hiddenFill>
            </a:ext>
          </a:extLst>
        </p:spPr>
      </p:pic>
      <p:sp>
        <p:nvSpPr>
          <p:cNvPr id="49173" name="Text Box 21"/>
          <p:cNvSpPr txBox="1">
            <a:spLocks noChangeArrowheads="1"/>
          </p:cNvSpPr>
          <p:nvPr/>
        </p:nvSpPr>
        <p:spPr bwMode="auto">
          <a:xfrm>
            <a:off x="5638800" y="1524000"/>
            <a:ext cx="27432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3300"/>
                  </a:outerShdw>
                </a:effectLst>
              </a14:hiddenEffects>
            </a:ext>
          </a:extLst>
        </p:spPr>
        <p:txBody>
          <a:bodyPr>
            <a:spAutoFit/>
          </a:bodyPr>
          <a:lstStyle/>
          <a:p>
            <a:pPr algn="ctr">
              <a:lnSpc>
                <a:spcPct val="85000"/>
              </a:lnSpc>
              <a:spcBef>
                <a:spcPct val="50000"/>
              </a:spcBef>
            </a:pPr>
            <a:r>
              <a:rPr lang="en-US" altLang="en-US" sz="2400" b="1">
                <a:effectLst>
                  <a:outerShdw blurRad="38100" dist="38100" dir="2700000" algn="tl">
                    <a:srgbClr val="FFFFFF"/>
                  </a:outerShdw>
                </a:effectLst>
              </a:rPr>
              <a:t>Hebrews 1:1</a:t>
            </a:r>
          </a:p>
          <a:p>
            <a:pPr algn="ctr">
              <a:lnSpc>
                <a:spcPct val="85000"/>
              </a:lnSpc>
              <a:spcBef>
                <a:spcPct val="50000"/>
              </a:spcBef>
            </a:pPr>
            <a:r>
              <a:rPr lang="en-US" altLang="en-US" sz="2400" b="1">
                <a:effectLst>
                  <a:outerShdw blurRad="38100" dist="38100" dir="2700000" algn="tl">
                    <a:srgbClr val="FFFFFF"/>
                  </a:outerShdw>
                </a:effectLst>
              </a:rPr>
              <a:t>John 12:50</a:t>
            </a:r>
          </a:p>
          <a:p>
            <a:pPr algn="ctr">
              <a:lnSpc>
                <a:spcPct val="85000"/>
              </a:lnSpc>
              <a:spcBef>
                <a:spcPct val="50000"/>
              </a:spcBef>
            </a:pPr>
            <a:r>
              <a:rPr lang="en-US" altLang="en-US" sz="2400" b="1">
                <a:effectLst>
                  <a:outerShdw blurRad="38100" dist="38100" dir="2700000" algn="tl">
                    <a:srgbClr val="FFFFFF"/>
                  </a:outerShdw>
                </a:effectLst>
              </a:rPr>
              <a:t>Matthew 7:28-29</a:t>
            </a:r>
          </a:p>
        </p:txBody>
      </p:sp>
      <p:pic>
        <p:nvPicPr>
          <p:cNvPr id="49176" name="Picture 24" descr="holy_spirit1-768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3048000" cy="2014538"/>
          </a:xfrm>
          <a:prstGeom prst="rect">
            <a:avLst/>
          </a:prstGeom>
          <a:noFill/>
          <a:extLst>
            <a:ext uri="{909E8E84-426E-40DD-AFC4-6F175D3DCCD1}">
              <a14:hiddenFill xmlns:a14="http://schemas.microsoft.com/office/drawing/2010/main">
                <a:solidFill>
                  <a:srgbClr val="FFFFFF"/>
                </a:solidFill>
              </a14:hiddenFill>
            </a:ext>
          </a:extLst>
        </p:spPr>
      </p:pic>
      <p:sp>
        <p:nvSpPr>
          <p:cNvPr id="49177" name="Text Box 25"/>
          <p:cNvSpPr txBox="1">
            <a:spLocks noChangeArrowheads="1"/>
          </p:cNvSpPr>
          <p:nvPr/>
        </p:nvSpPr>
        <p:spPr bwMode="auto">
          <a:xfrm>
            <a:off x="685800" y="4572000"/>
            <a:ext cx="304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effectLst>
                  <a:outerShdw blurRad="38100" dist="38100" dir="2700000" algn="tl">
                    <a:srgbClr val="FFFFFF"/>
                  </a:outerShdw>
                </a:effectLst>
              </a:rPr>
              <a:t>John 16:13</a:t>
            </a:r>
          </a:p>
          <a:p>
            <a:pPr algn="ctr"/>
            <a:r>
              <a:rPr lang="en-US" altLang="en-US" sz="2400" b="1">
                <a:effectLst>
                  <a:outerShdw blurRad="38100" dist="38100" dir="2700000" algn="tl">
                    <a:srgbClr val="FFFFFF"/>
                  </a:outerShdw>
                </a:effectLst>
              </a:rPr>
              <a:t>2 Peter 1:21</a:t>
            </a:r>
          </a:p>
          <a:p>
            <a:pPr algn="ctr"/>
            <a:r>
              <a:rPr lang="en-US" altLang="en-US" sz="2400" b="1">
                <a:effectLst>
                  <a:outerShdw blurRad="38100" dist="38100" dir="2700000" algn="tl">
                    <a:srgbClr val="FFFFFF"/>
                  </a:outerShdw>
                </a:effectLst>
              </a:rPr>
              <a:t>Acts 2:1-4</a:t>
            </a:r>
          </a:p>
        </p:txBody>
      </p:sp>
      <p:pic>
        <p:nvPicPr>
          <p:cNvPr id="49180" name="Picture 28" descr="MC-724-05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114800"/>
            <a:ext cx="3048000" cy="2003425"/>
          </a:xfrm>
          <a:prstGeom prst="rect">
            <a:avLst/>
          </a:prstGeom>
          <a:noFill/>
          <a:extLst>
            <a:ext uri="{909E8E84-426E-40DD-AFC4-6F175D3DCCD1}">
              <a14:hiddenFill xmlns:a14="http://schemas.microsoft.com/office/drawing/2010/main">
                <a:solidFill>
                  <a:srgbClr val="FFFFFF"/>
                </a:solidFill>
              </a14:hiddenFill>
            </a:ext>
          </a:extLst>
        </p:spPr>
      </p:pic>
      <p:sp>
        <p:nvSpPr>
          <p:cNvPr id="49182" name="Text Box 30"/>
          <p:cNvSpPr txBox="1">
            <a:spLocks noChangeArrowheads="1"/>
          </p:cNvSpPr>
          <p:nvPr/>
        </p:nvSpPr>
        <p:spPr bwMode="auto">
          <a:xfrm>
            <a:off x="5257800" y="4648200"/>
            <a:ext cx="312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effectLst>
                  <a:outerShdw blurRad="38100" dist="38100" dir="2700000" algn="tl">
                    <a:srgbClr val="FFFFFF"/>
                  </a:outerShdw>
                </a:effectLst>
              </a:rPr>
              <a:t>Ephesians 3:3-4</a:t>
            </a:r>
          </a:p>
          <a:p>
            <a:pPr algn="ctr"/>
            <a:r>
              <a:rPr lang="en-US" altLang="en-US" sz="2400" b="1">
                <a:effectLst>
                  <a:outerShdw blurRad="38100" dist="38100" dir="2700000" algn="tl">
                    <a:srgbClr val="FFFFFF"/>
                  </a:outerShdw>
                </a:effectLst>
              </a:rPr>
              <a:t>1 Corinthians 2:9-10</a:t>
            </a:r>
          </a:p>
        </p:txBody>
      </p:sp>
      <p:sp>
        <p:nvSpPr>
          <p:cNvPr id="49183" name="AutoShape 31"/>
          <p:cNvSpPr>
            <a:spLocks noChangeArrowheads="1"/>
          </p:cNvSpPr>
          <p:nvPr/>
        </p:nvSpPr>
        <p:spPr bwMode="auto">
          <a:xfrm>
            <a:off x="3810000" y="1447800"/>
            <a:ext cx="1828800" cy="838200"/>
          </a:xfrm>
          <a:prstGeom prst="rightArrow">
            <a:avLst>
              <a:gd name="adj1" fmla="val 50000"/>
              <a:gd name="adj2" fmla="val 54545"/>
            </a:avLst>
          </a:prstGeom>
          <a:gradFill rotWithShape="1">
            <a:gsLst>
              <a:gs pos="0">
                <a:srgbClr val="3366FF"/>
              </a:gs>
              <a:gs pos="50000">
                <a:srgbClr val="DDDDDD"/>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5" name="AutoShape 33"/>
          <p:cNvSpPr>
            <a:spLocks noChangeArrowheads="1"/>
          </p:cNvSpPr>
          <p:nvPr/>
        </p:nvSpPr>
        <p:spPr bwMode="auto">
          <a:xfrm>
            <a:off x="3733800" y="5105400"/>
            <a:ext cx="1600200" cy="762000"/>
          </a:xfrm>
          <a:prstGeom prst="rightArrow">
            <a:avLst>
              <a:gd name="adj1" fmla="val 50000"/>
              <a:gd name="adj2" fmla="val 52500"/>
            </a:avLst>
          </a:prstGeom>
          <a:gradFill rotWithShape="1">
            <a:gsLst>
              <a:gs pos="0">
                <a:srgbClr val="3366FF"/>
              </a:gs>
              <a:gs pos="50000">
                <a:srgbClr val="DDDDDD"/>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How Does God Speak to Mankind Today?</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fade">
                                      <p:cBhvr>
                                        <p:cTn id="7" dur="2000"/>
                                        <p:tgtEl>
                                          <p:spTgt spid="4916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9166"/>
                                        </p:tgtEl>
                                        <p:attrNameLst>
                                          <p:attrName>style.visibility</p:attrName>
                                        </p:attrNameLst>
                                      </p:cBhvr>
                                      <p:to>
                                        <p:strVal val="visible"/>
                                      </p:to>
                                    </p:set>
                                    <p:animEffect transition="in" filter="fade">
                                      <p:cBhvr>
                                        <p:cTn id="11" dur="2000"/>
                                        <p:tgtEl>
                                          <p:spTgt spid="491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183"/>
                                        </p:tgtEl>
                                        <p:attrNameLst>
                                          <p:attrName>style.visibility</p:attrName>
                                        </p:attrNameLst>
                                      </p:cBhvr>
                                      <p:to>
                                        <p:strVal val="visible"/>
                                      </p:to>
                                    </p:set>
                                    <p:animEffect transition="in" filter="wipe(left)">
                                      <p:cBhvr>
                                        <p:cTn id="16" dur="500"/>
                                        <p:tgtEl>
                                          <p:spTgt spid="4918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49172"/>
                                        </p:tgtEl>
                                        <p:attrNameLst>
                                          <p:attrName>style.visibility</p:attrName>
                                        </p:attrNameLst>
                                      </p:cBhvr>
                                      <p:to>
                                        <p:strVal val="visible"/>
                                      </p:to>
                                    </p:set>
                                    <p:animEffect transition="in" filter="fade">
                                      <p:cBhvr>
                                        <p:cTn id="20" dur="2000"/>
                                        <p:tgtEl>
                                          <p:spTgt spid="49172"/>
                                        </p:tgtEl>
                                      </p:cBhvr>
                                    </p:animEffect>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9173"/>
                                        </p:tgtEl>
                                        <p:attrNameLst>
                                          <p:attrName>style.visibility</p:attrName>
                                        </p:attrNameLst>
                                      </p:cBhvr>
                                      <p:to>
                                        <p:strVal val="visible"/>
                                      </p:to>
                                    </p:set>
                                    <p:animEffect transition="in" filter="fade">
                                      <p:cBhvr>
                                        <p:cTn id="24" dur="2000"/>
                                        <p:tgtEl>
                                          <p:spTgt spid="491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9184"/>
                                        </p:tgtEl>
                                        <p:attrNameLst>
                                          <p:attrName>style.visibility</p:attrName>
                                        </p:attrNameLst>
                                      </p:cBhvr>
                                      <p:to>
                                        <p:strVal val="visible"/>
                                      </p:to>
                                    </p:set>
                                    <p:animEffect transition="in" filter="wipe(right)">
                                      <p:cBhvr>
                                        <p:cTn id="29" dur="500"/>
                                        <p:tgtEl>
                                          <p:spTgt spid="49184"/>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49176"/>
                                        </p:tgtEl>
                                        <p:attrNameLst>
                                          <p:attrName>style.visibility</p:attrName>
                                        </p:attrNameLst>
                                      </p:cBhvr>
                                      <p:to>
                                        <p:strVal val="visible"/>
                                      </p:to>
                                    </p:set>
                                    <p:animEffect transition="in" filter="fade">
                                      <p:cBhvr>
                                        <p:cTn id="33" dur="2000"/>
                                        <p:tgtEl>
                                          <p:spTgt spid="49176"/>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49177"/>
                                        </p:tgtEl>
                                        <p:attrNameLst>
                                          <p:attrName>style.visibility</p:attrName>
                                        </p:attrNameLst>
                                      </p:cBhvr>
                                      <p:to>
                                        <p:strVal val="visible"/>
                                      </p:to>
                                    </p:set>
                                    <p:animEffect transition="in" filter="fade">
                                      <p:cBhvr>
                                        <p:cTn id="37" dur="2000"/>
                                        <p:tgtEl>
                                          <p:spTgt spid="491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185"/>
                                        </p:tgtEl>
                                        <p:attrNameLst>
                                          <p:attrName>style.visibility</p:attrName>
                                        </p:attrNameLst>
                                      </p:cBhvr>
                                      <p:to>
                                        <p:strVal val="visible"/>
                                      </p:to>
                                    </p:set>
                                    <p:animEffect transition="in" filter="wipe(left)">
                                      <p:cBhvr>
                                        <p:cTn id="42" dur="500"/>
                                        <p:tgtEl>
                                          <p:spTgt spid="49185"/>
                                        </p:tgtEl>
                                      </p:cBhvr>
                                    </p:animEffect>
                                  </p:child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49180"/>
                                        </p:tgtEl>
                                        <p:attrNameLst>
                                          <p:attrName>style.visibility</p:attrName>
                                        </p:attrNameLst>
                                      </p:cBhvr>
                                      <p:to>
                                        <p:strVal val="visible"/>
                                      </p:to>
                                    </p:set>
                                    <p:animEffect transition="in" filter="fade">
                                      <p:cBhvr>
                                        <p:cTn id="46" dur="2000"/>
                                        <p:tgtEl>
                                          <p:spTgt spid="49180"/>
                                        </p:tgtEl>
                                      </p:cBhvr>
                                    </p:animEffect>
                                  </p:childTnLst>
                                </p:cTn>
                              </p:par>
                            </p:childTnLst>
                          </p:cTn>
                        </p:par>
                        <p:par>
                          <p:cTn id="47" fill="hold" nodeType="afterGroup">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9182"/>
                                        </p:tgtEl>
                                        <p:attrNameLst>
                                          <p:attrName>style.visibility</p:attrName>
                                        </p:attrNameLst>
                                      </p:cBhvr>
                                      <p:to>
                                        <p:strVal val="visible"/>
                                      </p:to>
                                    </p:set>
                                    <p:animEffect transition="in" filter="fade">
                                      <p:cBhvr>
                                        <p:cTn id="50" dur="2000"/>
                                        <p:tgtEl>
                                          <p:spTgt spid="49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4" grpId="0" animBg="1"/>
      <p:bldP spid="49166" grpId="0"/>
      <p:bldP spid="49173" grpId="0"/>
      <p:bldP spid="49177" grpId="0"/>
      <p:bldP spid="49182" grpId="0"/>
      <p:bldP spid="49183" grpId="0" animBg="1"/>
      <p:bldP spid="49185" grpId="0" animBg="1"/>
    </p:bldLst>
  </p:timing>
</p:sld>
</file>

<file path=ppt/theme/theme1.xml><?xml version="1.0" encoding="utf-8"?>
<a:theme xmlns:a="http://schemas.openxmlformats.org/drawingml/2006/main" name="1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Parchment</Template>
  <TotalTime>935</TotalTime>
  <Words>662</Words>
  <Application>Microsoft Office PowerPoint</Application>
  <PresentationFormat>On-screen Show (4:3)</PresentationFormat>
  <Paragraphs>120</Paragraphs>
  <Slides>13</Slides>
  <Notes>13</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1_colormaster</vt:lpstr>
      <vt:lpstr>1_master</vt:lpstr>
      <vt:lpstr>2_colormaster</vt:lpstr>
      <vt:lpstr>3_colormaster</vt:lpstr>
      <vt:lpstr>4_colormaster</vt:lpstr>
      <vt:lpstr>5_colormaster</vt:lpstr>
      <vt:lpstr>6_colormaster</vt:lpstr>
      <vt:lpstr>7_colormaster</vt:lpstr>
      <vt:lpstr>8_colormaster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45</cp:revision>
  <dcterms:created xsi:type="dcterms:W3CDTF">2009-02-17T13:17:16Z</dcterms:created>
  <dcterms:modified xsi:type="dcterms:W3CDTF">2014-06-08T15:23:50Z</dcterms:modified>
</cp:coreProperties>
</file>