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FrankRuehl" pitchFamily="34" charset="-79"/>
      <p:regular r:id="rId15"/>
    </p:embeddedFont>
    <p:embeddedFont>
      <p:font typeface="Monotype Corsiva" pitchFamily="66" charset="0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7AB64"/>
    <a:srgbClr val="F7D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374D-B19A-4822-9BDC-B5191EFBCB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D76A-C2A1-43D2-A47A-7BC65A86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0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13 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Now the Passover of the Jews was at hand, and Jesus went up to Jerusalem.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And He found in the temple those who sold oxen and sheep and doves, and the money changers doing business.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When He had made a whip of cords, He drove them all out of the temple, with the sheep and the oxen, and poured out the changers’ money and overturned the tables.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And He said to those who sold doves, take these things away! Do not make My Father’s house a house of merchandise! </a:t>
            </a:r>
            <a:r>
              <a:rPr lang="en-US" sz="30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Then His disciples remembered that it was written, </a:t>
            </a:r>
            <a:r>
              <a:rPr lang="en-US" sz="3000" b="1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Zeal for Your house has eaten Me up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174" y="-6871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2:13-17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2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2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7800"/>
            <a:ext cx="3276600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“Because </a:t>
            </a:r>
            <a:r>
              <a:rPr lang="en-US" b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 Your house has eaten me up, and the reproaches of those who reproach You have fallen on me” (Psa 69:9).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1600200"/>
            <a:ext cx="3733800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“not lagging in diligence, </a:t>
            </a:r>
            <a:r>
              <a:rPr lang="en-US" sz="2400" b="1" u="sng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fervent in spirit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serving the Lord”</a:t>
            </a:r>
          </a:p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(Rom 12:11).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7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“Because </a:t>
            </a:r>
            <a:r>
              <a:rPr lang="en-US" b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Your house has eaten me up, and the reproaches of those who reproach You have fallen on me” (Psa 69:9).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8159" y="2114852"/>
            <a:ext cx="3027681" cy="2628295"/>
            <a:chOff x="2993456" y="1295400"/>
            <a:chExt cx="3027681" cy="26282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" t="2437" r="3213" b="39359"/>
            <a:stretch/>
          </p:blipFill>
          <p:spPr>
            <a:xfrm>
              <a:off x="2993456" y="1295400"/>
              <a:ext cx="3027681" cy="22519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93457" y="2846477"/>
              <a:ext cx="3027680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Apollos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. . . an eloquent man and mighty in the Scriptures . . . and being </a:t>
              </a:r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fervent in spirit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. . . (Acts 18:24-25).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58158" y="2114852"/>
            <a:ext cx="3027682" cy="2667000"/>
            <a:chOff x="3045192" y="2248504"/>
            <a:chExt cx="3033296" cy="2667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2" b="34340"/>
            <a:stretch/>
          </p:blipFill>
          <p:spPr>
            <a:xfrm>
              <a:off x="3048000" y="2248504"/>
              <a:ext cx="3027680" cy="2628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5192" y="3838286"/>
              <a:ext cx="3033296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. . . I boast of you to the Macedonians . . . and your </a:t>
              </a:r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zeal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has stirred up the majority (2 Cor 9:2)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55356" y="2136256"/>
            <a:ext cx="3027682" cy="2706448"/>
            <a:chOff x="2952815" y="2114851"/>
            <a:chExt cx="3185837" cy="27064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14777" b="50000"/>
            <a:stretch/>
          </p:blipFill>
          <p:spPr>
            <a:xfrm>
              <a:off x="2955764" y="2114851"/>
              <a:ext cx="3182888" cy="26686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52815" y="3744081"/>
              <a:ext cx="3166852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I call to remembrance the </a:t>
              </a:r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genuine faith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that is in you, which dwelt first . . . (2 Tim 1:5)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2114851"/>
            <a:ext cx="3027681" cy="2613356"/>
            <a:chOff x="2968084" y="2141993"/>
            <a:chExt cx="3210354" cy="24487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141993"/>
              <a:ext cx="3206637" cy="23538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8084" y="3581400"/>
              <a:ext cx="3210354" cy="1009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But one thing is needed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, and Mary has chosen that </a:t>
              </a:r>
              <a:r>
                <a:rPr lang="en-US" sz="1600" b="1" u="sng" dirty="0" smtClean="0">
                  <a:latin typeface="Arial" pitchFamily="34" charset="0"/>
                  <a:cs typeface="Arial" pitchFamily="34" charset="0"/>
                </a:rPr>
                <a:t>good part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, which will not be taken away from her (Lk 10:42)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2010" y="2124022"/>
            <a:ext cx="3030484" cy="2676578"/>
            <a:chOff x="2971800" y="2141993"/>
            <a:chExt cx="3214797" cy="267657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21"/>
            <a:stretch/>
          </p:blipFill>
          <p:spPr>
            <a:xfrm>
              <a:off x="2971800" y="2141993"/>
              <a:ext cx="3214797" cy="25166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971800" y="3772131"/>
              <a:ext cx="3214797" cy="104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550" b="1" dirty="0" smtClean="0">
                  <a:latin typeface="Arial" pitchFamily="34" charset="0"/>
                  <a:cs typeface="Arial" pitchFamily="34" charset="0"/>
                </a:rPr>
                <a:t>Joses, who was also named Barnabas by the apostles (which is translated </a:t>
              </a:r>
              <a:r>
                <a:rPr lang="en-US" sz="1550" b="1" u="sng" dirty="0" smtClean="0">
                  <a:latin typeface="Arial" pitchFamily="34" charset="0"/>
                  <a:cs typeface="Arial" pitchFamily="34" charset="0"/>
                </a:rPr>
                <a:t>Son of Encouragement</a:t>
              </a:r>
              <a:r>
                <a:rPr lang="en-US" sz="1550" b="1" dirty="0" smtClean="0">
                  <a:latin typeface="Arial" pitchFamily="34" charset="0"/>
                  <a:cs typeface="Arial" pitchFamily="34" charset="0"/>
                </a:rPr>
                <a:t>) . . . (Ac 4:36)</a:t>
              </a:r>
              <a:endParaRPr lang="en-US" sz="155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656 -0.29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1486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32708 -0.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33368 0.29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145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32378 0.2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1467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ular Callout 24"/>
          <p:cNvSpPr/>
          <p:nvPr/>
        </p:nvSpPr>
        <p:spPr>
          <a:xfrm>
            <a:off x="304800" y="2548969"/>
            <a:ext cx="3276600" cy="1794431"/>
          </a:xfrm>
          <a:prstGeom prst="wedgeRectCallout">
            <a:avLst>
              <a:gd name="adj1" fmla="val -18736"/>
              <a:gd name="adj2" fmla="val -13855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Tepid (spiritual lethargy—lazy sluggish, indifferent)</a:t>
            </a:r>
          </a:p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Without spiritual enthusiasm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-5576"/>
            <a:ext cx="4568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because you are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lukewarm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neither cold nor hot, I will vomit you out of My mouth (Revelation 3:16).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5576"/>
            <a:ext cx="4572000" cy="3429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6" y="3429000"/>
            <a:ext cx="3352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5219686" y="3423424"/>
            <a:ext cx="3352800" cy="335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39457"/>
          <a:stretch/>
        </p:blipFill>
        <p:spPr>
          <a:xfrm>
            <a:off x="5219686" y="3430817"/>
            <a:ext cx="3390914" cy="335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454"/>
          <a:stretch/>
        </p:blipFill>
        <p:spPr>
          <a:xfrm>
            <a:off x="-1" y="-114300"/>
            <a:ext cx="9144001" cy="69723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635069" y="3738632"/>
            <a:ext cx="3204117" cy="2743200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“I will vomit you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out of My mouth”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(Rev 3:16)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85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90006" r="69435" b="5586"/>
          <a:stretch/>
        </p:blipFill>
        <p:spPr>
          <a:xfrm>
            <a:off x="0" y="6172200"/>
            <a:ext cx="28194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" y="1143000"/>
            <a:ext cx="5334000" cy="5509200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eep your focus upon Christ (Heb 12:2)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 busy in the Lord     (1 Cor 15:58)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beyond sorrows/ grief  (Col 3:1-2)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Interact with fervent believers (Heb 10:24)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41" y="2476500"/>
            <a:ext cx="4476479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28209"/>
          <a:stretch/>
        </p:blipFill>
        <p:spPr>
          <a:xfrm>
            <a:off x="4572000" y="2425390"/>
            <a:ext cx="4490720" cy="2007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8048" b="9833"/>
          <a:stretch/>
        </p:blipFill>
        <p:spPr>
          <a:xfrm>
            <a:off x="4537576" y="1828800"/>
            <a:ext cx="4525143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/>
          <a:stretch/>
        </p:blipFill>
        <p:spPr>
          <a:xfrm>
            <a:off x="4537576" y="1840992"/>
            <a:ext cx="4606424" cy="3128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566" y="10041"/>
            <a:ext cx="883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My Soul Is Exceedingly Sorrowful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7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“Because </a:t>
            </a:r>
            <a:r>
              <a:rPr lang="en-US" b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Your house has eaten me up, and the reproaches of those who reproach You have fallen on me” (Psa 69:9).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5484" y="10041"/>
            <a:ext cx="337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True Zeal is: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3" y="2209800"/>
            <a:ext cx="4648200" cy="2677656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Doing Right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Living Right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Dependable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Serving Others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Always abounding in God’s work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7903" y="1905506"/>
            <a:ext cx="4648200" cy="3046988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reason I also suffer these things; nevertheless I am not ashamed, for I know whom I have believed and am persuaded that He is able to keep what I have committed to Him until that Day (2 Tim 1:12)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6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386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FrankRuehl</vt:lpstr>
      <vt:lpstr>Times New Roman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23</cp:revision>
  <dcterms:created xsi:type="dcterms:W3CDTF">2013-09-04T11:39:41Z</dcterms:created>
  <dcterms:modified xsi:type="dcterms:W3CDTF">2013-09-08T20:49:56Z</dcterms:modified>
</cp:coreProperties>
</file>