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1" d="100"/>
          <a:sy n="61" d="100"/>
        </p:scale>
        <p:origin x="-67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69EAF0-F1D1-4757-B1CB-28B744F01A0B}"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F7200-B88B-43F2-B303-61F4ACA0D938}" type="slidenum">
              <a:rPr lang="en-US" smtClean="0"/>
              <a:t>‹#›</a:t>
            </a:fld>
            <a:endParaRPr lang="en-US"/>
          </a:p>
        </p:txBody>
      </p:sp>
    </p:spTree>
    <p:extLst>
      <p:ext uri="{BB962C8B-B14F-4D97-AF65-F5344CB8AC3E}">
        <p14:creationId xmlns:p14="http://schemas.microsoft.com/office/powerpoint/2010/main" val="2838656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9EAF0-F1D1-4757-B1CB-28B744F01A0B}"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F7200-B88B-43F2-B303-61F4ACA0D938}" type="slidenum">
              <a:rPr lang="en-US" smtClean="0"/>
              <a:t>‹#›</a:t>
            </a:fld>
            <a:endParaRPr lang="en-US"/>
          </a:p>
        </p:txBody>
      </p:sp>
    </p:spTree>
    <p:extLst>
      <p:ext uri="{BB962C8B-B14F-4D97-AF65-F5344CB8AC3E}">
        <p14:creationId xmlns:p14="http://schemas.microsoft.com/office/powerpoint/2010/main" val="894366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9EAF0-F1D1-4757-B1CB-28B744F01A0B}"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F7200-B88B-43F2-B303-61F4ACA0D938}" type="slidenum">
              <a:rPr lang="en-US" smtClean="0"/>
              <a:t>‹#›</a:t>
            </a:fld>
            <a:endParaRPr lang="en-US"/>
          </a:p>
        </p:txBody>
      </p:sp>
    </p:spTree>
    <p:extLst>
      <p:ext uri="{BB962C8B-B14F-4D97-AF65-F5344CB8AC3E}">
        <p14:creationId xmlns:p14="http://schemas.microsoft.com/office/powerpoint/2010/main" val="2660379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9EAF0-F1D1-4757-B1CB-28B744F01A0B}"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F7200-B88B-43F2-B303-61F4ACA0D938}" type="slidenum">
              <a:rPr lang="en-US" smtClean="0"/>
              <a:t>‹#›</a:t>
            </a:fld>
            <a:endParaRPr lang="en-US"/>
          </a:p>
        </p:txBody>
      </p:sp>
    </p:spTree>
    <p:extLst>
      <p:ext uri="{BB962C8B-B14F-4D97-AF65-F5344CB8AC3E}">
        <p14:creationId xmlns:p14="http://schemas.microsoft.com/office/powerpoint/2010/main" val="98298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9EAF0-F1D1-4757-B1CB-28B744F01A0B}"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F7200-B88B-43F2-B303-61F4ACA0D938}" type="slidenum">
              <a:rPr lang="en-US" smtClean="0"/>
              <a:t>‹#›</a:t>
            </a:fld>
            <a:endParaRPr lang="en-US"/>
          </a:p>
        </p:txBody>
      </p:sp>
    </p:spTree>
    <p:extLst>
      <p:ext uri="{BB962C8B-B14F-4D97-AF65-F5344CB8AC3E}">
        <p14:creationId xmlns:p14="http://schemas.microsoft.com/office/powerpoint/2010/main" val="883268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9EAF0-F1D1-4757-B1CB-28B744F01A0B}" type="datetimeFigureOut">
              <a:rPr lang="en-US" smtClean="0"/>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F7200-B88B-43F2-B303-61F4ACA0D938}" type="slidenum">
              <a:rPr lang="en-US" smtClean="0"/>
              <a:t>‹#›</a:t>
            </a:fld>
            <a:endParaRPr lang="en-US"/>
          </a:p>
        </p:txBody>
      </p:sp>
    </p:spTree>
    <p:extLst>
      <p:ext uri="{BB962C8B-B14F-4D97-AF65-F5344CB8AC3E}">
        <p14:creationId xmlns:p14="http://schemas.microsoft.com/office/powerpoint/2010/main" val="10062518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69EAF0-F1D1-4757-B1CB-28B744F01A0B}" type="datetimeFigureOut">
              <a:rPr lang="en-US" smtClean="0"/>
              <a:t>5/30/2014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CF7200-B88B-43F2-B303-61F4ACA0D938}" type="slidenum">
              <a:rPr lang="en-US" smtClean="0"/>
              <a:t>‹#›</a:t>
            </a:fld>
            <a:endParaRPr lang="en-US"/>
          </a:p>
        </p:txBody>
      </p:sp>
    </p:spTree>
    <p:extLst>
      <p:ext uri="{BB962C8B-B14F-4D97-AF65-F5344CB8AC3E}">
        <p14:creationId xmlns:p14="http://schemas.microsoft.com/office/powerpoint/2010/main" val="36323129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69EAF0-F1D1-4757-B1CB-28B744F01A0B}" type="datetimeFigureOut">
              <a:rPr lang="en-US" smtClean="0"/>
              <a:t>5/30/2014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CF7200-B88B-43F2-B303-61F4ACA0D938}" type="slidenum">
              <a:rPr lang="en-US" smtClean="0"/>
              <a:t>‹#›</a:t>
            </a:fld>
            <a:endParaRPr lang="en-US"/>
          </a:p>
        </p:txBody>
      </p:sp>
    </p:spTree>
    <p:extLst>
      <p:ext uri="{BB962C8B-B14F-4D97-AF65-F5344CB8AC3E}">
        <p14:creationId xmlns:p14="http://schemas.microsoft.com/office/powerpoint/2010/main" val="4217979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9EAF0-F1D1-4757-B1CB-28B744F01A0B}" type="datetimeFigureOut">
              <a:rPr lang="en-US" smtClean="0"/>
              <a:t>5/30/2014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CF7200-B88B-43F2-B303-61F4ACA0D938}" type="slidenum">
              <a:rPr lang="en-US" smtClean="0"/>
              <a:t>‹#›</a:t>
            </a:fld>
            <a:endParaRPr lang="en-US"/>
          </a:p>
        </p:txBody>
      </p:sp>
    </p:spTree>
    <p:extLst>
      <p:ext uri="{BB962C8B-B14F-4D97-AF65-F5344CB8AC3E}">
        <p14:creationId xmlns:p14="http://schemas.microsoft.com/office/powerpoint/2010/main" val="29459109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9EAF0-F1D1-4757-B1CB-28B744F01A0B}" type="datetimeFigureOut">
              <a:rPr lang="en-US" smtClean="0"/>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F7200-B88B-43F2-B303-61F4ACA0D938}" type="slidenum">
              <a:rPr lang="en-US" smtClean="0"/>
              <a:t>‹#›</a:t>
            </a:fld>
            <a:endParaRPr lang="en-US"/>
          </a:p>
        </p:txBody>
      </p:sp>
    </p:spTree>
    <p:extLst>
      <p:ext uri="{BB962C8B-B14F-4D97-AF65-F5344CB8AC3E}">
        <p14:creationId xmlns:p14="http://schemas.microsoft.com/office/powerpoint/2010/main" val="13265810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9EAF0-F1D1-4757-B1CB-28B744F01A0B}" type="datetimeFigureOut">
              <a:rPr lang="en-US" smtClean="0"/>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F7200-B88B-43F2-B303-61F4ACA0D938}" type="slidenum">
              <a:rPr lang="en-US" smtClean="0"/>
              <a:t>‹#›</a:t>
            </a:fld>
            <a:endParaRPr lang="en-US"/>
          </a:p>
        </p:txBody>
      </p:sp>
    </p:spTree>
    <p:extLst>
      <p:ext uri="{BB962C8B-B14F-4D97-AF65-F5344CB8AC3E}">
        <p14:creationId xmlns:p14="http://schemas.microsoft.com/office/powerpoint/2010/main" val="3334291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9EAF0-F1D1-4757-B1CB-28B744F01A0B}" type="datetimeFigureOut">
              <a:rPr lang="en-US" smtClean="0"/>
              <a:t>5/30/2014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F7200-B88B-43F2-B303-61F4ACA0D938}" type="slidenum">
              <a:rPr lang="en-US" smtClean="0"/>
              <a:t>‹#›</a:t>
            </a:fld>
            <a:endParaRPr lang="en-US"/>
          </a:p>
        </p:txBody>
      </p:sp>
    </p:spTree>
    <p:extLst>
      <p:ext uri="{BB962C8B-B14F-4D97-AF65-F5344CB8AC3E}">
        <p14:creationId xmlns:p14="http://schemas.microsoft.com/office/powerpoint/2010/main" val="2471535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4099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80157"/>
            <a:ext cx="9144000" cy="6001643"/>
          </a:xfrm>
          <a:prstGeom prst="rect">
            <a:avLst/>
          </a:prstGeom>
          <a:noFill/>
        </p:spPr>
        <p:txBody>
          <a:bodyPr wrap="square" rtlCol="0">
            <a:spAutoFit/>
          </a:bodyPr>
          <a:lstStyle/>
          <a:p>
            <a:r>
              <a:rPr lang="en-US" sz="32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14 </a:t>
            </a:r>
            <a:r>
              <a:rPr lang="en-US" sz="3200" b="1" dirty="0" smtClean="0">
                <a:latin typeface="Arial" panose="020B0604020202020204" pitchFamily="34" charset="0"/>
                <a:cs typeface="Arial" panose="020B0604020202020204" pitchFamily="34" charset="0"/>
              </a:rPr>
              <a:t>Now this is the confidence that we have in Him, that if we ask anything according to His will, He hears us. </a:t>
            </a:r>
            <a:r>
              <a:rPr lang="en-US" sz="32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a:t>
            </a:r>
            <a:r>
              <a:rPr lang="en-US" sz="3200" b="1" dirty="0" smtClean="0">
                <a:latin typeface="Arial" panose="020B0604020202020204" pitchFamily="34" charset="0"/>
                <a:cs typeface="Arial" panose="020B0604020202020204" pitchFamily="34" charset="0"/>
              </a:rPr>
              <a:t>And if we know that He hears us, whatever we ask, we know that we have the petitions that we have asked of Him. </a:t>
            </a:r>
            <a:r>
              <a:rPr lang="en-US" sz="32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a:t>
            </a:r>
            <a:r>
              <a:rPr lang="en-US" sz="3200" b="1" baseline="30000"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If anyone sees his brother sinning a sin which does not lead to death, he will ask, and He will give him life for those who commit sin not leading to death. There is sin leading to death. I do not say that he should pray about that. </a:t>
            </a:r>
            <a:r>
              <a:rPr lang="en-US" sz="32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a:t>
            </a:r>
            <a:r>
              <a:rPr lang="en-US" sz="3200" b="1" baseline="30000"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All unrighteousness is sin, and there is sin not leading to death.</a:t>
            </a:r>
          </a:p>
        </p:txBody>
      </p:sp>
      <p:sp>
        <p:nvSpPr>
          <p:cNvPr id="3" name="Rectangle 2"/>
          <p:cNvSpPr/>
          <p:nvPr/>
        </p:nvSpPr>
        <p:spPr>
          <a:xfrm>
            <a:off x="1857153" y="0"/>
            <a:ext cx="54296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ysClr val="windowText" lastClr="000000"/>
                  </a:solidFill>
                </a:ln>
                <a:solidFill>
                  <a:srgbClr val="FF0000"/>
                </a:solidFill>
                <a:effectLst>
                  <a:outerShdw blurRad="50800" dist="39000" dir="5460000" algn="tl">
                    <a:srgbClr val="000000">
                      <a:alpha val="38000"/>
                    </a:srgbClr>
                  </a:outerShdw>
                </a:effectLst>
              </a:rPr>
              <a:t>1 John 5:14-17</a:t>
            </a:r>
            <a:endParaRPr lang="en-US" sz="5400" b="1" cap="none" spc="600" dirty="0">
              <a:ln w="11430">
                <a:solidFill>
                  <a:sysClr val="windowText" lastClr="000000"/>
                </a:solidFill>
              </a:ln>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936725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4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85839" y="2412"/>
            <a:ext cx="5334000" cy="3477875"/>
          </a:xfrm>
          <a:prstGeom prst="rect">
            <a:avLst/>
          </a:prstGeom>
          <a:noFill/>
        </p:spPr>
        <p:txBody>
          <a:bodyPr wrap="square" rtlCol="0">
            <a:spAutoFit/>
          </a:bodyPr>
          <a:lstStyle/>
          <a:p>
            <a:pPr algn="ctr"/>
            <a:r>
              <a:rPr lang="en-US" sz="4000" b="1" dirty="0" smtClean="0">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John 3:4</a:t>
            </a:r>
          </a:p>
          <a:p>
            <a:endParaRPr lang="en-US" b="1" dirty="0">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b="1" dirty="0" smtClean="0">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Whoever </a:t>
            </a:r>
            <a:r>
              <a:rPr lang="en-US" b="1" dirty="0">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commits sin also commits lawlessness, and sin is </a:t>
            </a:r>
            <a:r>
              <a:rPr lang="en-US" b="1" dirty="0" smtClean="0">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lawlessness (NKJV).</a:t>
            </a:r>
          </a:p>
          <a:p>
            <a:endParaRPr lang="en-US" b="1" dirty="0" smtClean="0">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b="1" dirty="0">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Everyone who sins is breaking God’s law, for all sin is contrary to the law of God</a:t>
            </a:r>
            <a:r>
              <a:rPr lang="en-US" b="1" dirty="0" smtClean="0">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(NLT).</a:t>
            </a:r>
          </a:p>
          <a:p>
            <a:endParaRPr lang="en-US" b="1" dirty="0" smtClean="0">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b="1" dirty="0">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Whosoever committeth sin transgresseth also the law: for sin is the transgression of the </a:t>
            </a:r>
            <a:r>
              <a:rPr lang="en-US" b="1" dirty="0" smtClean="0">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law (KJV).</a:t>
            </a:r>
            <a:endParaRPr lang="en-US" b="1" dirty="0">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ounded Rectangular Callout 2"/>
          <p:cNvSpPr/>
          <p:nvPr/>
        </p:nvSpPr>
        <p:spPr>
          <a:xfrm>
            <a:off x="5486400" y="3480287"/>
            <a:ext cx="3505200" cy="2387113"/>
          </a:xfrm>
          <a:prstGeom prst="wedgeRoundRectCallout">
            <a:avLst>
              <a:gd name="adj1" fmla="val -172071"/>
              <a:gd name="adj2" fmla="val 55026"/>
              <a:gd name="adj3" fmla="val 16667"/>
            </a:avLst>
          </a:prstGeom>
          <a:solidFill>
            <a:srgbClr val="FFFFFF">
              <a:alpha val="74902"/>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John 5:17</a:t>
            </a:r>
          </a:p>
          <a:p>
            <a:pPr algn="ctr"/>
            <a:endParaRPr lang="en-US" sz="2400" b="1"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2400" b="1" dirty="0" smtClean="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a:t>
            </a:r>
            <a:r>
              <a:rPr lang="en-US" sz="2400" b="1"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unrighteousness is </a:t>
            </a:r>
            <a:r>
              <a:rPr lang="en-US" sz="2400" b="1" dirty="0" smtClean="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  (NKJV)</a:t>
            </a:r>
          </a:p>
          <a:p>
            <a:pPr algn="ctr"/>
            <a:r>
              <a:rPr lang="en-US" sz="2400" b="1" dirty="0" smtClean="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a:t>
            </a:r>
            <a:r>
              <a:rPr lang="en-US" sz="2400" b="1"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wicked actions are </a:t>
            </a:r>
            <a:r>
              <a:rPr lang="en-US" sz="2400" b="1" dirty="0" smtClean="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 (NLT)</a:t>
            </a:r>
            <a:endParaRPr lang="en-US" sz="2400" b="1"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ounded Rectangle 3"/>
          <p:cNvSpPr/>
          <p:nvPr/>
        </p:nvSpPr>
        <p:spPr>
          <a:xfrm>
            <a:off x="5715000" y="4267200"/>
            <a:ext cx="609600" cy="129540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481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up)">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up)">
                                      <p:cBhvr>
                                        <p:cTn id="12" dur="2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up)">
                                      <p:cBhvr>
                                        <p:cTn id="17" dur="20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2000"/>
                                        <p:tgtEl>
                                          <p:spTgt spid="3"/>
                                        </p:tgtEl>
                                      </p:cBhvr>
                                    </p:animEffect>
                                  </p:childTnLst>
                                </p:cTn>
                              </p:par>
                            </p:childTnLst>
                          </p:cTn>
                        </p:par>
                        <p:par>
                          <p:cTn id="23" fill="hold">
                            <p:stCondLst>
                              <p:cond delay="2000"/>
                            </p:stCondLst>
                            <p:childTnLst>
                              <p:par>
                                <p:cTn id="24" presetID="6" presetClass="entr" presetSubtype="16" fill="hold" grpId="0" nodeType="afterEffect">
                                  <p:stCondLst>
                                    <p:cond delay="200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282913" y="-3717"/>
            <a:ext cx="4827633" cy="6400271"/>
          </a:xfrm>
          <a:prstGeom prst="rect">
            <a:avLst/>
          </a:prstGeom>
        </p:spPr>
      </p:pic>
      <p:sp>
        <p:nvSpPr>
          <p:cNvPr id="9" name="Rectangle 8"/>
          <p:cNvSpPr/>
          <p:nvPr/>
        </p:nvSpPr>
        <p:spPr>
          <a:xfrm>
            <a:off x="7905" y="31630"/>
            <a:ext cx="4442242" cy="258532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solidFill>
                    <a:schemeClr val="bg1"/>
                  </a:solidFill>
                  <a:prstDash val="solid"/>
                </a:ln>
                <a:solidFill>
                  <a:schemeClr val="bg1"/>
                </a:solidFill>
                <a:effectLst>
                  <a:outerShdw blurRad="88000" dist="50800" dir="5040000" algn="tl">
                    <a:schemeClr val="accent4">
                      <a:tint val="80000"/>
                      <a:satMod val="250000"/>
                      <a:alpha val="45000"/>
                    </a:schemeClr>
                  </a:outerShdw>
                </a:effectLst>
                <a:latin typeface="Harrington" panose="04040505050A02020702" pitchFamily="82" charset="0"/>
              </a:rPr>
              <a:t>Did You Know</a:t>
            </a:r>
          </a:p>
          <a:p>
            <a:pPr algn="ctr"/>
            <a:r>
              <a:rPr lang="en-US" sz="5400" b="1" dirty="0" smtClean="0">
                <a:ln>
                  <a:solidFill>
                    <a:schemeClr val="bg1"/>
                  </a:solidFill>
                  <a:prstDash val="solid"/>
                </a:ln>
                <a:solidFill>
                  <a:schemeClr val="bg1"/>
                </a:solidFill>
                <a:effectLst>
                  <a:glow rad="190500">
                    <a:srgbClr val="FF0000">
                      <a:alpha val="70000"/>
                    </a:srgbClr>
                  </a:glow>
                  <a:outerShdw blurRad="88000" dist="50800" dir="5040000" algn="tl">
                    <a:schemeClr val="accent4">
                      <a:tint val="80000"/>
                      <a:satMod val="250000"/>
                      <a:alpha val="45000"/>
                    </a:schemeClr>
                  </a:outerShdw>
                </a:effectLst>
                <a:latin typeface="Harrington" panose="04040505050A02020702" pitchFamily="82" charset="0"/>
              </a:rPr>
              <a:t>wrongdoing</a:t>
            </a:r>
          </a:p>
          <a:p>
            <a:pPr algn="ctr"/>
            <a:r>
              <a:rPr lang="en-US" sz="5400" b="1" dirty="0">
                <a:ln>
                  <a:solidFill>
                    <a:schemeClr val="bg1"/>
                  </a:solidFill>
                  <a:prstDash val="solid"/>
                </a:ln>
                <a:solidFill>
                  <a:schemeClr val="bg1"/>
                </a:solidFill>
                <a:effectLst>
                  <a:outerShdw blurRad="88000" dist="50800" dir="5040000" algn="tl">
                    <a:schemeClr val="accent4">
                      <a:tint val="80000"/>
                      <a:satMod val="250000"/>
                      <a:alpha val="45000"/>
                    </a:schemeClr>
                  </a:outerShdw>
                </a:effectLst>
                <a:latin typeface="Harrington" panose="04040505050A02020702" pitchFamily="82" charset="0"/>
              </a:rPr>
              <a:t>i</a:t>
            </a:r>
            <a:r>
              <a:rPr lang="en-US" sz="5400" b="1" cap="none" spc="0" dirty="0" smtClean="0">
                <a:ln>
                  <a:solidFill>
                    <a:schemeClr val="bg1"/>
                  </a:solidFill>
                  <a:prstDash val="solid"/>
                </a:ln>
                <a:solidFill>
                  <a:schemeClr val="bg1"/>
                </a:solidFill>
                <a:effectLst>
                  <a:outerShdw blurRad="88000" dist="50800" dir="5040000" algn="tl">
                    <a:schemeClr val="accent4">
                      <a:tint val="80000"/>
                      <a:satMod val="250000"/>
                      <a:alpha val="45000"/>
                    </a:schemeClr>
                  </a:outerShdw>
                </a:effectLst>
                <a:latin typeface="Harrington" panose="04040505050A02020702" pitchFamily="82" charset="0"/>
              </a:rPr>
              <a:t>s always . . .</a:t>
            </a:r>
            <a:endParaRPr lang="en-US" sz="5400" b="1" cap="none" spc="0" dirty="0">
              <a:ln>
                <a:solidFill>
                  <a:schemeClr val="bg1"/>
                </a:solidFill>
                <a:prstDash val="solid"/>
              </a:ln>
              <a:solidFill>
                <a:schemeClr val="bg1"/>
              </a:solidFill>
              <a:effectLst>
                <a:outerShdw blurRad="88000" dist="50800" dir="5040000" algn="tl">
                  <a:schemeClr val="accent4">
                    <a:tint val="80000"/>
                    <a:satMod val="250000"/>
                    <a:alpha val="45000"/>
                  </a:schemeClr>
                </a:outerShdw>
              </a:effectLst>
              <a:latin typeface="Harrington" panose="04040505050A02020702" pitchFamily="82" charset="0"/>
            </a:endParaRPr>
          </a:p>
        </p:txBody>
      </p:sp>
      <p:pic>
        <p:nvPicPr>
          <p:cNvPr id="8" name="Picture 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883" t="3611" r="7503" b="2074"/>
          <a:stretch/>
        </p:blipFill>
        <p:spPr>
          <a:xfrm>
            <a:off x="-29678" y="2793122"/>
            <a:ext cx="4953000" cy="406487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99" y="838200"/>
            <a:ext cx="3978113" cy="1035733"/>
          </a:xfrm>
          <a:prstGeom prst="rect">
            <a:avLst/>
          </a:prstGeom>
        </p:spPr>
      </p:pic>
    </p:spTree>
    <p:extLst>
      <p:ext uri="{BB962C8B-B14F-4D97-AF65-F5344CB8AC3E}">
        <p14:creationId xmlns:p14="http://schemas.microsoft.com/office/powerpoint/2010/main" val="17102935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0"/>
                                        <p:tgtEl>
                                          <p:spTgt spid="17"/>
                                        </p:tgtEl>
                                      </p:cBhvr>
                                    </p:animEffect>
                                    <p:anim calcmode="lin" valueType="num">
                                      <p:cBhvr>
                                        <p:cTn id="8" dur="5000" fill="hold"/>
                                        <p:tgtEl>
                                          <p:spTgt spid="17"/>
                                        </p:tgtEl>
                                        <p:attrNameLst>
                                          <p:attrName>ppt_x</p:attrName>
                                        </p:attrNameLst>
                                      </p:cBhvr>
                                      <p:tavLst>
                                        <p:tav tm="0">
                                          <p:val>
                                            <p:strVal val="#ppt_x"/>
                                          </p:val>
                                        </p:tav>
                                        <p:tav tm="100000">
                                          <p:val>
                                            <p:strVal val="#ppt_x"/>
                                          </p:val>
                                        </p:tav>
                                      </p:tavLst>
                                    </p:anim>
                                    <p:anim calcmode="lin" valueType="num">
                                      <p:cBhvr>
                                        <p:cTn id="9" dur="5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38600" cy="2005997"/>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2163"/>
          <a:stretch/>
        </p:blipFill>
        <p:spPr>
          <a:xfrm>
            <a:off x="5192751" y="-1"/>
            <a:ext cx="3951249" cy="2005997"/>
          </a:xfrm>
          <a:prstGeom prst="rect">
            <a:avLst/>
          </a:prstGeom>
        </p:spPr>
      </p:pic>
      <p:sp>
        <p:nvSpPr>
          <p:cNvPr id="6" name="TextBox 5"/>
          <p:cNvSpPr txBox="1"/>
          <p:nvPr/>
        </p:nvSpPr>
        <p:spPr>
          <a:xfrm rot="20552585">
            <a:off x="4038600" y="-104998"/>
            <a:ext cx="1066800" cy="2215991"/>
          </a:xfrm>
          <a:prstGeom prst="rect">
            <a:avLst/>
          </a:prstGeom>
          <a:noFill/>
        </p:spPr>
        <p:txBody>
          <a:bodyPr wrap="square" rtlCol="0">
            <a:spAutoFit/>
          </a:bodyPr>
          <a:lstStyle/>
          <a:p>
            <a:r>
              <a:rPr lang="en-US" sz="13800" b="1" spc="300" dirty="0" smtClean="0">
                <a:ln w="28575">
                  <a:solidFill>
                    <a:srgbClr val="FF0000"/>
                  </a:solidFill>
                </a:ln>
                <a:solidFill>
                  <a:srgbClr val="FF0000"/>
                </a:solidFill>
                <a:effectLst>
                  <a:outerShdw blurRad="38100" dist="38100" dir="2700000" algn="tl">
                    <a:srgbClr val="000000">
                      <a:alpha val="43137"/>
                    </a:srgbClr>
                  </a:outerShdw>
                </a:effectLst>
                <a:latin typeface="Chiller" panose="04020404031007020602" pitchFamily="82" charset="0"/>
              </a:rPr>
              <a:t>is</a:t>
            </a:r>
            <a:endParaRPr lang="en-US" sz="13800" b="1" spc="300" dirty="0">
              <a:ln w="28575">
                <a:solidFill>
                  <a:srgbClr val="FF0000"/>
                </a:solidFill>
              </a:ln>
              <a:solidFill>
                <a:srgbClr val="FF0000"/>
              </a:solidFill>
              <a:effectLst>
                <a:outerShdw blurRad="38100" dist="38100" dir="2700000" algn="tl">
                  <a:srgbClr val="000000">
                    <a:alpha val="43137"/>
                  </a:srgbClr>
                </a:outerShdw>
              </a:effectLst>
              <a:latin typeface="Chiller" panose="04020404031007020602" pitchFamily="8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8" y="1850104"/>
            <a:ext cx="9144000" cy="109182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71867"/>
            <a:ext cx="9144000" cy="11098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95752"/>
            <a:ext cx="9144000" cy="109751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654215"/>
            <a:ext cx="9144000" cy="1083384"/>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 y="5486400"/>
            <a:ext cx="9143245" cy="1121571"/>
          </a:xfrm>
          <a:prstGeom prst="rect">
            <a:avLst/>
          </a:prstGeom>
        </p:spPr>
      </p:pic>
    </p:spTree>
    <p:extLst>
      <p:ext uri="{BB962C8B-B14F-4D97-AF65-F5344CB8AC3E}">
        <p14:creationId xmlns:p14="http://schemas.microsoft.com/office/powerpoint/2010/main" val="2429827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8743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90</Words>
  <Application>Microsoft Office PowerPoint</Application>
  <PresentationFormat>On-screen Show (4:3)</PresentationFormat>
  <Paragraphs>17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13</cp:revision>
  <dcterms:created xsi:type="dcterms:W3CDTF">2014-05-14T13:10:54Z</dcterms:created>
  <dcterms:modified xsi:type="dcterms:W3CDTF">2014-05-31T00:56:37Z</dcterms:modified>
</cp:coreProperties>
</file>