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notesMasterIdLst>
    <p:notesMasterId r:id="rId16"/>
  </p:notesMasterIdLst>
  <p:sldIdLst>
    <p:sldId id="257" r:id="rId4"/>
    <p:sldId id="267" r:id="rId5"/>
    <p:sldId id="268" r:id="rId6"/>
    <p:sldId id="256" r:id="rId7"/>
    <p:sldId id="258" r:id="rId8"/>
    <p:sldId id="259" r:id="rId9"/>
    <p:sldId id="261" r:id="rId10"/>
    <p:sldId id="262" r:id="rId11"/>
    <p:sldId id="263" r:id="rId12"/>
    <p:sldId id="264" r:id="rId13"/>
    <p:sldId id="266" r:id="rId14"/>
    <p:sldId id="265" r:id="rId15"/>
  </p:sldIdLst>
  <p:sldSz cx="9144000" cy="6858000" type="screen4x3"/>
  <p:notesSz cx="6858000" cy="9144000"/>
  <p:embeddedFontLst>
    <p:embeddedFont>
      <p:font typeface="Monotype Corsiva" pitchFamily="66" charset="0"/>
      <p:italic r:id="rId17"/>
    </p:embeddedFont>
    <p:embeddedFont>
      <p:font typeface="Dotum" pitchFamily="34" charset="-127"/>
      <p:regular r:id="rId18"/>
    </p:embeddedFont>
    <p:embeddedFont>
      <p:font typeface="Calibri" pitchFamily="34" charset="0"/>
      <p:regular r:id="rId19"/>
      <p:bold r:id="rId20"/>
      <p:italic r:id="rId21"/>
      <p:boldItalic r:id="rId22"/>
    </p:embeddedFont>
  </p:embeddedFont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F81BD"/>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5" d="100"/>
          <a:sy n="75" d="100"/>
        </p:scale>
        <p:origin x="-37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6.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C35F08-52FF-45AD-9DA9-EEC1E840C6BC}" type="doc">
      <dgm:prSet loTypeId="urn:microsoft.com/office/officeart/2005/8/layout/arrow2" loCatId="process" qsTypeId="urn:microsoft.com/office/officeart/2005/8/quickstyle/simple1" qsCatId="simple" csTypeId="urn:microsoft.com/office/officeart/2005/8/colors/accent1_2" csCatId="accent1" phldr="1"/>
      <dgm:spPr/>
    </dgm:pt>
    <dgm:pt modelId="{19BBA483-A809-4517-8B52-9EB6C1A7A235}">
      <dgm:prSet phldrT="[Text]"/>
      <dgm:spPr/>
      <dgm:t>
        <a:bodyPr/>
        <a:lstStyle/>
        <a:p>
          <a:pPr algn="l"/>
          <a:r>
            <a:rPr lang="en-US" b="1" dirty="0" smtClean="0">
              <a:solidFill>
                <a:srgbClr val="FF0000"/>
              </a:solidFill>
              <a:effectLst>
                <a:outerShdw blurRad="38100" dist="38100" dir="2700000" algn="tl">
                  <a:srgbClr val="000000">
                    <a:alpha val="43137"/>
                  </a:srgbClr>
                </a:outerShdw>
              </a:effectLst>
            </a:rPr>
            <a:t>Body</a:t>
          </a:r>
        </a:p>
        <a:p>
          <a:pPr algn="ctr"/>
          <a:r>
            <a:rPr lang="en-US" b="1" dirty="0" smtClean="0">
              <a:solidFill>
                <a:srgbClr val="FF0000"/>
              </a:solidFill>
              <a:effectLst>
                <a:outerShdw blurRad="38100" dist="38100" dir="2700000" algn="tl">
                  <a:srgbClr val="000000">
                    <a:alpha val="43137"/>
                  </a:srgbClr>
                </a:outerShdw>
              </a:effectLst>
            </a:rPr>
            <a:t>1 Cor 12:13</a:t>
          </a:r>
          <a:endParaRPr lang="en-US" b="1" dirty="0">
            <a:solidFill>
              <a:srgbClr val="FF0000"/>
            </a:solidFill>
            <a:effectLst>
              <a:outerShdw blurRad="38100" dist="38100" dir="2700000" algn="tl">
                <a:srgbClr val="000000">
                  <a:alpha val="43137"/>
                </a:srgbClr>
              </a:outerShdw>
            </a:effectLst>
          </a:endParaRPr>
        </a:p>
      </dgm:t>
    </dgm:pt>
    <dgm:pt modelId="{EDD74730-9E07-4437-AC77-87574871FB18}" type="parTrans" cxnId="{B02F2F60-03CB-4679-952A-57B9F7A3381E}">
      <dgm:prSet/>
      <dgm:spPr/>
      <dgm:t>
        <a:bodyPr/>
        <a:lstStyle/>
        <a:p>
          <a:endParaRPr lang="en-US"/>
        </a:p>
      </dgm:t>
    </dgm:pt>
    <dgm:pt modelId="{706CD109-B47B-4035-A06A-D6A8727BF2F9}" type="sibTrans" cxnId="{B02F2F60-03CB-4679-952A-57B9F7A3381E}">
      <dgm:prSet/>
      <dgm:spPr/>
      <dgm:t>
        <a:bodyPr/>
        <a:lstStyle/>
        <a:p>
          <a:endParaRPr lang="en-US"/>
        </a:p>
      </dgm:t>
    </dgm:pt>
    <dgm:pt modelId="{A1895698-7134-48F5-9DE8-A7CF24194560}">
      <dgm:prSet phldrT="[Text]"/>
      <dgm:spPr/>
      <dgm:t>
        <a:bodyPr/>
        <a:lstStyle/>
        <a:p>
          <a:r>
            <a:rPr lang="en-US" b="1" dirty="0" smtClean="0">
              <a:solidFill>
                <a:srgbClr val="FF0000"/>
              </a:solidFill>
              <a:effectLst>
                <a:outerShdw blurRad="38100" dist="38100" dir="2700000" algn="tl">
                  <a:srgbClr val="000000">
                    <a:alpha val="43137"/>
                  </a:srgbClr>
                </a:outerShdw>
              </a:effectLst>
            </a:rPr>
            <a:t>Death</a:t>
          </a:r>
        </a:p>
        <a:p>
          <a:r>
            <a:rPr lang="en-US" b="1" dirty="0" smtClean="0">
              <a:solidFill>
                <a:srgbClr val="FF0000"/>
              </a:solidFill>
              <a:effectLst>
                <a:outerShdw blurRad="38100" dist="38100" dir="2700000" algn="tl">
                  <a:srgbClr val="000000">
                    <a:alpha val="43137"/>
                  </a:srgbClr>
                </a:outerShdw>
              </a:effectLst>
            </a:rPr>
            <a:t>Rom 6:3-4</a:t>
          </a:r>
          <a:endParaRPr lang="en-US" b="1" dirty="0">
            <a:solidFill>
              <a:srgbClr val="FF0000"/>
            </a:solidFill>
            <a:effectLst>
              <a:outerShdw blurRad="38100" dist="38100" dir="2700000" algn="tl">
                <a:srgbClr val="000000">
                  <a:alpha val="43137"/>
                </a:srgbClr>
              </a:outerShdw>
            </a:effectLst>
          </a:endParaRPr>
        </a:p>
      </dgm:t>
    </dgm:pt>
    <dgm:pt modelId="{90A4E9C3-E6E3-42AB-A778-6485E73DC1F5}" type="parTrans" cxnId="{7050CE2A-DAAF-4344-92B7-6B0F2B12BBD4}">
      <dgm:prSet/>
      <dgm:spPr/>
      <dgm:t>
        <a:bodyPr/>
        <a:lstStyle/>
        <a:p>
          <a:endParaRPr lang="en-US"/>
        </a:p>
      </dgm:t>
    </dgm:pt>
    <dgm:pt modelId="{5A8FC39C-8FCE-43B4-8DCC-87A9319BB747}" type="sibTrans" cxnId="{7050CE2A-DAAF-4344-92B7-6B0F2B12BBD4}">
      <dgm:prSet/>
      <dgm:spPr/>
      <dgm:t>
        <a:bodyPr/>
        <a:lstStyle/>
        <a:p>
          <a:endParaRPr lang="en-US"/>
        </a:p>
      </dgm:t>
    </dgm:pt>
    <dgm:pt modelId="{863883CF-82AC-4352-B12E-C37DC23A13A0}">
      <dgm:prSet phldrT="[Text]"/>
      <dgm:spPr/>
      <dgm:t>
        <a:bodyPr/>
        <a:lstStyle/>
        <a:p>
          <a:r>
            <a:rPr lang="en-US" b="1" dirty="0" smtClean="0">
              <a:solidFill>
                <a:srgbClr val="FF0000"/>
              </a:solidFill>
              <a:effectLst>
                <a:outerShdw blurRad="38100" dist="38100" dir="2700000" algn="tl">
                  <a:srgbClr val="000000">
                    <a:alpha val="43137"/>
                  </a:srgbClr>
                </a:outerShdw>
              </a:effectLst>
            </a:rPr>
            <a:t>Christ</a:t>
          </a:r>
        </a:p>
        <a:p>
          <a:r>
            <a:rPr lang="en-US" b="1" dirty="0" smtClean="0">
              <a:solidFill>
                <a:srgbClr val="FF0000"/>
              </a:solidFill>
              <a:effectLst>
                <a:outerShdw blurRad="38100" dist="38100" dir="2700000" algn="tl">
                  <a:srgbClr val="000000">
                    <a:alpha val="43137"/>
                  </a:srgbClr>
                </a:outerShdw>
              </a:effectLst>
            </a:rPr>
            <a:t>Gal 3:27</a:t>
          </a:r>
          <a:endParaRPr lang="en-US" b="1" dirty="0">
            <a:solidFill>
              <a:srgbClr val="FF0000"/>
            </a:solidFill>
            <a:effectLst>
              <a:outerShdw blurRad="38100" dist="38100" dir="2700000" algn="tl">
                <a:srgbClr val="000000">
                  <a:alpha val="43137"/>
                </a:srgbClr>
              </a:outerShdw>
            </a:effectLst>
          </a:endParaRPr>
        </a:p>
      </dgm:t>
    </dgm:pt>
    <dgm:pt modelId="{63169D09-FD7A-45E1-AC11-CB86681F1AFC}" type="parTrans" cxnId="{36495DAF-55C5-44F9-B2A1-C41D63DD4C28}">
      <dgm:prSet/>
      <dgm:spPr/>
      <dgm:t>
        <a:bodyPr/>
        <a:lstStyle/>
        <a:p>
          <a:endParaRPr lang="en-US"/>
        </a:p>
      </dgm:t>
    </dgm:pt>
    <dgm:pt modelId="{D8509A6D-EBA4-4292-A381-91E2D0E8EEAA}" type="sibTrans" cxnId="{36495DAF-55C5-44F9-B2A1-C41D63DD4C28}">
      <dgm:prSet/>
      <dgm:spPr/>
      <dgm:t>
        <a:bodyPr/>
        <a:lstStyle/>
        <a:p>
          <a:endParaRPr lang="en-US"/>
        </a:p>
      </dgm:t>
    </dgm:pt>
    <dgm:pt modelId="{43B9EECA-64FC-4D4D-B5DC-CF6730A3287C}" type="pres">
      <dgm:prSet presAssocID="{9DC35F08-52FF-45AD-9DA9-EEC1E840C6BC}" presName="arrowDiagram" presStyleCnt="0">
        <dgm:presLayoutVars>
          <dgm:chMax val="5"/>
          <dgm:dir/>
          <dgm:resizeHandles val="exact"/>
        </dgm:presLayoutVars>
      </dgm:prSet>
      <dgm:spPr/>
    </dgm:pt>
    <dgm:pt modelId="{001CE2A6-5258-4D65-A2B6-2F9C6E13C5CA}" type="pres">
      <dgm:prSet presAssocID="{9DC35F08-52FF-45AD-9DA9-EEC1E840C6BC}" presName="arrow" presStyleLbl="bgShp" presStyleIdx="0" presStyleCnt="1" custLinFactNeighborX="1250" custLinFactNeighborY="-1881"/>
      <dgm:spPr>
        <a:solidFill>
          <a:srgbClr val="7030A0"/>
        </a:solidFill>
        <a:ln w="57150">
          <a:solidFill>
            <a:schemeClr val="bg1"/>
          </a:solidFill>
        </a:ln>
      </dgm:spPr>
    </dgm:pt>
    <dgm:pt modelId="{569DE8C4-602C-4B4C-9AA6-5622AA2A7120}" type="pres">
      <dgm:prSet presAssocID="{9DC35F08-52FF-45AD-9DA9-EEC1E840C6BC}" presName="arrowDiagram3" presStyleCnt="0"/>
      <dgm:spPr/>
    </dgm:pt>
    <dgm:pt modelId="{1F953B20-F685-4C26-B05C-E9569A2C4C8E}" type="pres">
      <dgm:prSet presAssocID="{19BBA483-A809-4517-8B52-9EB6C1A7A235}" presName="bullet3a" presStyleLbl="node1" presStyleIdx="0" presStyleCnt="3"/>
      <dgm:spPr>
        <a:solidFill>
          <a:srgbClr val="FFFFFF"/>
        </a:solidFill>
      </dgm:spPr>
    </dgm:pt>
    <dgm:pt modelId="{83AAEC45-29C7-4511-BB94-8BDB5F656A73}" type="pres">
      <dgm:prSet presAssocID="{19BBA483-A809-4517-8B52-9EB6C1A7A235}" presName="textBox3a" presStyleLbl="revTx" presStyleIdx="0" presStyleCnt="3" custScaleX="123176">
        <dgm:presLayoutVars>
          <dgm:bulletEnabled val="1"/>
        </dgm:presLayoutVars>
      </dgm:prSet>
      <dgm:spPr/>
      <dgm:t>
        <a:bodyPr/>
        <a:lstStyle/>
        <a:p>
          <a:endParaRPr lang="en-US"/>
        </a:p>
      </dgm:t>
    </dgm:pt>
    <dgm:pt modelId="{87104263-CECA-4A11-8884-55F1B136F0D3}" type="pres">
      <dgm:prSet presAssocID="{A1895698-7134-48F5-9DE8-A7CF24194560}" presName="bullet3b" presStyleLbl="node1" presStyleIdx="1" presStyleCnt="3"/>
      <dgm:spPr>
        <a:solidFill>
          <a:srgbClr val="FFFFFF"/>
        </a:solidFill>
      </dgm:spPr>
    </dgm:pt>
    <dgm:pt modelId="{B9F4DD4A-D358-4CFB-B9A6-10CCA30D6CC7}" type="pres">
      <dgm:prSet presAssocID="{A1895698-7134-48F5-9DE8-A7CF24194560}" presName="textBox3b" presStyleLbl="revTx" presStyleIdx="1" presStyleCnt="3" custScaleX="125000">
        <dgm:presLayoutVars>
          <dgm:bulletEnabled val="1"/>
        </dgm:presLayoutVars>
      </dgm:prSet>
      <dgm:spPr/>
      <dgm:t>
        <a:bodyPr/>
        <a:lstStyle/>
        <a:p>
          <a:endParaRPr lang="en-US"/>
        </a:p>
      </dgm:t>
    </dgm:pt>
    <dgm:pt modelId="{25F50A1A-F65C-4803-903B-40BF96F34CB6}" type="pres">
      <dgm:prSet presAssocID="{863883CF-82AC-4352-B12E-C37DC23A13A0}" presName="bullet3c" presStyleLbl="node1" presStyleIdx="2" presStyleCnt="3"/>
      <dgm:spPr>
        <a:solidFill>
          <a:srgbClr val="FFFFFF"/>
        </a:solidFill>
      </dgm:spPr>
    </dgm:pt>
    <dgm:pt modelId="{E1A45E2B-680B-4687-B2B3-77D6D5A029B2}" type="pres">
      <dgm:prSet presAssocID="{863883CF-82AC-4352-B12E-C37DC23A13A0}" presName="textBox3c" presStyleLbl="revTx" presStyleIdx="2" presStyleCnt="3" custScaleX="106250">
        <dgm:presLayoutVars>
          <dgm:bulletEnabled val="1"/>
        </dgm:presLayoutVars>
      </dgm:prSet>
      <dgm:spPr/>
      <dgm:t>
        <a:bodyPr/>
        <a:lstStyle/>
        <a:p>
          <a:endParaRPr lang="en-US"/>
        </a:p>
      </dgm:t>
    </dgm:pt>
  </dgm:ptLst>
  <dgm:cxnLst>
    <dgm:cxn modelId="{B02F2F60-03CB-4679-952A-57B9F7A3381E}" srcId="{9DC35F08-52FF-45AD-9DA9-EEC1E840C6BC}" destId="{19BBA483-A809-4517-8B52-9EB6C1A7A235}" srcOrd="0" destOrd="0" parTransId="{EDD74730-9E07-4437-AC77-87574871FB18}" sibTransId="{706CD109-B47B-4035-A06A-D6A8727BF2F9}"/>
    <dgm:cxn modelId="{7050CE2A-DAAF-4344-92B7-6B0F2B12BBD4}" srcId="{9DC35F08-52FF-45AD-9DA9-EEC1E840C6BC}" destId="{A1895698-7134-48F5-9DE8-A7CF24194560}" srcOrd="1" destOrd="0" parTransId="{90A4E9C3-E6E3-42AB-A778-6485E73DC1F5}" sibTransId="{5A8FC39C-8FCE-43B4-8DCC-87A9319BB747}"/>
    <dgm:cxn modelId="{CA6A08C7-1B1D-4346-A923-38A2BF316DEB}" type="presOf" srcId="{A1895698-7134-48F5-9DE8-A7CF24194560}" destId="{B9F4DD4A-D358-4CFB-B9A6-10CCA30D6CC7}" srcOrd="0" destOrd="0" presId="urn:microsoft.com/office/officeart/2005/8/layout/arrow2"/>
    <dgm:cxn modelId="{36495DAF-55C5-44F9-B2A1-C41D63DD4C28}" srcId="{9DC35F08-52FF-45AD-9DA9-EEC1E840C6BC}" destId="{863883CF-82AC-4352-B12E-C37DC23A13A0}" srcOrd="2" destOrd="0" parTransId="{63169D09-FD7A-45E1-AC11-CB86681F1AFC}" sibTransId="{D8509A6D-EBA4-4292-A381-91E2D0E8EEAA}"/>
    <dgm:cxn modelId="{C78021BE-6908-4543-AF0B-A335AD69BC24}" type="presOf" srcId="{19BBA483-A809-4517-8B52-9EB6C1A7A235}" destId="{83AAEC45-29C7-4511-BB94-8BDB5F656A73}" srcOrd="0" destOrd="0" presId="urn:microsoft.com/office/officeart/2005/8/layout/arrow2"/>
    <dgm:cxn modelId="{264E3E15-3CF6-4438-A3F3-E16E76526CB3}" type="presOf" srcId="{863883CF-82AC-4352-B12E-C37DC23A13A0}" destId="{E1A45E2B-680B-4687-B2B3-77D6D5A029B2}" srcOrd="0" destOrd="0" presId="urn:microsoft.com/office/officeart/2005/8/layout/arrow2"/>
    <dgm:cxn modelId="{85482751-221F-4DFF-A703-39479A872543}" type="presOf" srcId="{9DC35F08-52FF-45AD-9DA9-EEC1E840C6BC}" destId="{43B9EECA-64FC-4D4D-B5DC-CF6730A3287C}" srcOrd="0" destOrd="0" presId="urn:microsoft.com/office/officeart/2005/8/layout/arrow2"/>
    <dgm:cxn modelId="{4F97E505-7297-4344-B065-55D2BFCC15CC}" type="presParOf" srcId="{43B9EECA-64FC-4D4D-B5DC-CF6730A3287C}" destId="{001CE2A6-5258-4D65-A2B6-2F9C6E13C5CA}" srcOrd="0" destOrd="0" presId="urn:microsoft.com/office/officeart/2005/8/layout/arrow2"/>
    <dgm:cxn modelId="{06043029-533C-431A-A43F-D8F55C1B48D2}" type="presParOf" srcId="{43B9EECA-64FC-4D4D-B5DC-CF6730A3287C}" destId="{569DE8C4-602C-4B4C-9AA6-5622AA2A7120}" srcOrd="1" destOrd="0" presId="urn:microsoft.com/office/officeart/2005/8/layout/arrow2"/>
    <dgm:cxn modelId="{6559F5AE-B596-4640-872C-B577BFEEA7AA}" type="presParOf" srcId="{569DE8C4-602C-4B4C-9AA6-5622AA2A7120}" destId="{1F953B20-F685-4C26-B05C-E9569A2C4C8E}" srcOrd="0" destOrd="0" presId="urn:microsoft.com/office/officeart/2005/8/layout/arrow2"/>
    <dgm:cxn modelId="{FC39A234-4C29-461A-9FF3-452CEE5ED9CC}" type="presParOf" srcId="{569DE8C4-602C-4B4C-9AA6-5622AA2A7120}" destId="{83AAEC45-29C7-4511-BB94-8BDB5F656A73}" srcOrd="1" destOrd="0" presId="urn:microsoft.com/office/officeart/2005/8/layout/arrow2"/>
    <dgm:cxn modelId="{D1F47267-FB84-4BD0-A558-7490455671CA}" type="presParOf" srcId="{569DE8C4-602C-4B4C-9AA6-5622AA2A7120}" destId="{87104263-CECA-4A11-8884-55F1B136F0D3}" srcOrd="2" destOrd="0" presId="urn:microsoft.com/office/officeart/2005/8/layout/arrow2"/>
    <dgm:cxn modelId="{E9147BAC-3ACA-4C72-A909-8983A2D35A58}" type="presParOf" srcId="{569DE8C4-602C-4B4C-9AA6-5622AA2A7120}" destId="{B9F4DD4A-D358-4CFB-B9A6-10CCA30D6CC7}" srcOrd="3" destOrd="0" presId="urn:microsoft.com/office/officeart/2005/8/layout/arrow2"/>
    <dgm:cxn modelId="{76D92D54-0746-488C-B12C-47A83D07424A}" type="presParOf" srcId="{569DE8C4-602C-4B4C-9AA6-5622AA2A7120}" destId="{25F50A1A-F65C-4803-903B-40BF96F34CB6}" srcOrd="4" destOrd="0" presId="urn:microsoft.com/office/officeart/2005/8/layout/arrow2"/>
    <dgm:cxn modelId="{6ADF62E1-C3F0-45BE-9C91-D804B66BE793}" type="presParOf" srcId="{569DE8C4-602C-4B4C-9AA6-5622AA2A7120}" destId="{E1A45E2B-680B-4687-B2B3-77D6D5A029B2}"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CE2A6-5258-4D65-A2B6-2F9C6E13C5CA}">
      <dsp:nvSpPr>
        <dsp:cNvPr id="0" name=""/>
        <dsp:cNvSpPr/>
      </dsp:nvSpPr>
      <dsp:spPr>
        <a:xfrm>
          <a:off x="0" y="55333"/>
          <a:ext cx="6096000" cy="3810000"/>
        </a:xfrm>
        <a:prstGeom prst="swooshArrow">
          <a:avLst>
            <a:gd name="adj1" fmla="val 25000"/>
            <a:gd name="adj2" fmla="val 25000"/>
          </a:avLst>
        </a:prstGeom>
        <a:solidFill>
          <a:srgbClr val="7030A0"/>
        </a:solidFill>
        <a:ln w="57150">
          <a:solidFill>
            <a:schemeClr val="bg1"/>
          </a:solidFill>
        </a:ln>
        <a:effectLst/>
      </dsp:spPr>
      <dsp:style>
        <a:lnRef idx="0">
          <a:scrgbClr r="0" g="0" b="0"/>
        </a:lnRef>
        <a:fillRef idx="1">
          <a:scrgbClr r="0" g="0" b="0"/>
        </a:fillRef>
        <a:effectRef idx="0">
          <a:scrgbClr r="0" g="0" b="0"/>
        </a:effectRef>
        <a:fontRef idx="minor"/>
      </dsp:style>
    </dsp:sp>
    <dsp:sp modelId="{1F953B20-F685-4C26-B05C-E9569A2C4C8E}">
      <dsp:nvSpPr>
        <dsp:cNvPr id="0" name=""/>
        <dsp:cNvSpPr/>
      </dsp:nvSpPr>
      <dsp:spPr>
        <a:xfrm>
          <a:off x="774192" y="2756661"/>
          <a:ext cx="158496" cy="158496"/>
        </a:xfrm>
        <a:prstGeom prst="ellipse">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AAEC45-29C7-4511-BB94-8BDB5F656A73}">
      <dsp:nvSpPr>
        <dsp:cNvPr id="0" name=""/>
        <dsp:cNvSpPr/>
      </dsp:nvSpPr>
      <dsp:spPr>
        <a:xfrm>
          <a:off x="688847" y="2835910"/>
          <a:ext cx="1749552" cy="1101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84" tIns="0" rIns="0" bIns="0" numCol="1" spcCol="1270" anchor="t" anchorCtr="0">
          <a:noAutofit/>
        </a:bodyPr>
        <a:lstStyle/>
        <a:p>
          <a:pPr lvl="0" algn="l" defTabSz="1200150">
            <a:lnSpc>
              <a:spcPct val="90000"/>
            </a:lnSpc>
            <a:spcBef>
              <a:spcPct val="0"/>
            </a:spcBef>
            <a:spcAft>
              <a:spcPct val="35000"/>
            </a:spcAft>
          </a:pPr>
          <a:r>
            <a:rPr lang="en-US" sz="2700" b="1" kern="1200" dirty="0" smtClean="0">
              <a:solidFill>
                <a:srgbClr val="FF0000"/>
              </a:solidFill>
              <a:effectLst>
                <a:outerShdw blurRad="38100" dist="38100" dir="2700000" algn="tl">
                  <a:srgbClr val="000000">
                    <a:alpha val="43137"/>
                  </a:srgbClr>
                </a:outerShdw>
              </a:effectLst>
            </a:rPr>
            <a:t>Body</a:t>
          </a:r>
        </a:p>
        <a:p>
          <a:pPr lvl="0" algn="ctr" defTabSz="1200150">
            <a:lnSpc>
              <a:spcPct val="90000"/>
            </a:lnSpc>
            <a:spcBef>
              <a:spcPct val="0"/>
            </a:spcBef>
            <a:spcAft>
              <a:spcPct val="35000"/>
            </a:spcAft>
          </a:pPr>
          <a:r>
            <a:rPr lang="en-US" sz="2700" b="1" kern="1200" dirty="0" smtClean="0">
              <a:solidFill>
                <a:srgbClr val="FF0000"/>
              </a:solidFill>
              <a:effectLst>
                <a:outerShdw blurRad="38100" dist="38100" dir="2700000" algn="tl">
                  <a:srgbClr val="000000">
                    <a:alpha val="43137"/>
                  </a:srgbClr>
                </a:outerShdw>
              </a:effectLst>
            </a:rPr>
            <a:t>1 Cor 12:13</a:t>
          </a:r>
          <a:endParaRPr lang="en-US" sz="2700" b="1" kern="1200" dirty="0">
            <a:solidFill>
              <a:srgbClr val="FF0000"/>
            </a:solidFill>
            <a:effectLst>
              <a:outerShdw blurRad="38100" dist="38100" dir="2700000" algn="tl">
                <a:srgbClr val="000000">
                  <a:alpha val="43137"/>
                </a:srgbClr>
              </a:outerShdw>
            </a:effectLst>
          </a:endParaRPr>
        </a:p>
      </dsp:txBody>
      <dsp:txXfrm>
        <a:off x="688847" y="2835910"/>
        <a:ext cx="1749552" cy="1101090"/>
      </dsp:txXfrm>
    </dsp:sp>
    <dsp:sp modelId="{87104263-CECA-4A11-8884-55F1B136F0D3}">
      <dsp:nvSpPr>
        <dsp:cNvPr id="0" name=""/>
        <dsp:cNvSpPr/>
      </dsp:nvSpPr>
      <dsp:spPr>
        <a:xfrm>
          <a:off x="2173224" y="1721103"/>
          <a:ext cx="286512" cy="286512"/>
        </a:xfrm>
        <a:prstGeom prst="ellipse">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F4DD4A-D358-4CFB-B9A6-10CCA30D6CC7}">
      <dsp:nvSpPr>
        <dsp:cNvPr id="0" name=""/>
        <dsp:cNvSpPr/>
      </dsp:nvSpPr>
      <dsp:spPr>
        <a:xfrm>
          <a:off x="2133600" y="1864359"/>
          <a:ext cx="1828800" cy="207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17" tIns="0" rIns="0" bIns="0" numCol="1" spcCol="1270" anchor="t" anchorCtr="0">
          <a:noAutofit/>
        </a:bodyPr>
        <a:lstStyle/>
        <a:p>
          <a:pPr lvl="0" algn="l" defTabSz="1200150">
            <a:lnSpc>
              <a:spcPct val="90000"/>
            </a:lnSpc>
            <a:spcBef>
              <a:spcPct val="0"/>
            </a:spcBef>
            <a:spcAft>
              <a:spcPct val="35000"/>
            </a:spcAft>
          </a:pPr>
          <a:r>
            <a:rPr lang="en-US" sz="2700" b="1" kern="1200" dirty="0" smtClean="0">
              <a:solidFill>
                <a:srgbClr val="FF0000"/>
              </a:solidFill>
              <a:effectLst>
                <a:outerShdw blurRad="38100" dist="38100" dir="2700000" algn="tl">
                  <a:srgbClr val="000000">
                    <a:alpha val="43137"/>
                  </a:srgbClr>
                </a:outerShdw>
              </a:effectLst>
            </a:rPr>
            <a:t>Death</a:t>
          </a:r>
        </a:p>
        <a:p>
          <a:pPr lvl="0" algn="l" defTabSz="1200150">
            <a:lnSpc>
              <a:spcPct val="90000"/>
            </a:lnSpc>
            <a:spcBef>
              <a:spcPct val="0"/>
            </a:spcBef>
            <a:spcAft>
              <a:spcPct val="35000"/>
            </a:spcAft>
          </a:pPr>
          <a:r>
            <a:rPr lang="en-US" sz="2700" b="1" kern="1200" dirty="0" smtClean="0">
              <a:solidFill>
                <a:srgbClr val="FF0000"/>
              </a:solidFill>
              <a:effectLst>
                <a:outerShdw blurRad="38100" dist="38100" dir="2700000" algn="tl">
                  <a:srgbClr val="000000">
                    <a:alpha val="43137"/>
                  </a:srgbClr>
                </a:outerShdw>
              </a:effectLst>
            </a:rPr>
            <a:t>Rom 6:3-4</a:t>
          </a:r>
          <a:endParaRPr lang="en-US" sz="2700" b="1" kern="1200" dirty="0">
            <a:solidFill>
              <a:srgbClr val="FF0000"/>
            </a:solidFill>
            <a:effectLst>
              <a:outerShdw blurRad="38100" dist="38100" dir="2700000" algn="tl">
                <a:srgbClr val="000000">
                  <a:alpha val="43137"/>
                </a:srgbClr>
              </a:outerShdw>
            </a:effectLst>
          </a:endParaRPr>
        </a:p>
      </dsp:txBody>
      <dsp:txXfrm>
        <a:off x="2133600" y="1864359"/>
        <a:ext cx="1828800" cy="2072640"/>
      </dsp:txXfrm>
    </dsp:sp>
    <dsp:sp modelId="{25F50A1A-F65C-4803-903B-40BF96F34CB6}">
      <dsp:nvSpPr>
        <dsp:cNvPr id="0" name=""/>
        <dsp:cNvSpPr/>
      </dsp:nvSpPr>
      <dsp:spPr>
        <a:xfrm>
          <a:off x="3855720" y="1090929"/>
          <a:ext cx="396240" cy="396240"/>
        </a:xfrm>
        <a:prstGeom prst="ellipse">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A45E2B-680B-4687-B2B3-77D6D5A029B2}">
      <dsp:nvSpPr>
        <dsp:cNvPr id="0" name=""/>
        <dsp:cNvSpPr/>
      </dsp:nvSpPr>
      <dsp:spPr>
        <a:xfrm>
          <a:off x="4008120" y="1289049"/>
          <a:ext cx="1554480" cy="2647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959" tIns="0" rIns="0" bIns="0" numCol="1" spcCol="1270" anchor="t" anchorCtr="0">
          <a:noAutofit/>
        </a:bodyPr>
        <a:lstStyle/>
        <a:p>
          <a:pPr lvl="0" algn="l" defTabSz="1200150">
            <a:lnSpc>
              <a:spcPct val="90000"/>
            </a:lnSpc>
            <a:spcBef>
              <a:spcPct val="0"/>
            </a:spcBef>
            <a:spcAft>
              <a:spcPct val="35000"/>
            </a:spcAft>
          </a:pPr>
          <a:r>
            <a:rPr lang="en-US" sz="2700" b="1" kern="1200" dirty="0" smtClean="0">
              <a:solidFill>
                <a:srgbClr val="FF0000"/>
              </a:solidFill>
              <a:effectLst>
                <a:outerShdw blurRad="38100" dist="38100" dir="2700000" algn="tl">
                  <a:srgbClr val="000000">
                    <a:alpha val="43137"/>
                  </a:srgbClr>
                </a:outerShdw>
              </a:effectLst>
            </a:rPr>
            <a:t>Christ</a:t>
          </a:r>
        </a:p>
        <a:p>
          <a:pPr lvl="0" algn="l" defTabSz="1200150">
            <a:lnSpc>
              <a:spcPct val="90000"/>
            </a:lnSpc>
            <a:spcBef>
              <a:spcPct val="0"/>
            </a:spcBef>
            <a:spcAft>
              <a:spcPct val="35000"/>
            </a:spcAft>
          </a:pPr>
          <a:r>
            <a:rPr lang="en-US" sz="2700" b="1" kern="1200" dirty="0" smtClean="0">
              <a:solidFill>
                <a:srgbClr val="FF0000"/>
              </a:solidFill>
              <a:effectLst>
                <a:outerShdw blurRad="38100" dist="38100" dir="2700000" algn="tl">
                  <a:srgbClr val="000000">
                    <a:alpha val="43137"/>
                  </a:srgbClr>
                </a:outerShdw>
              </a:effectLst>
            </a:rPr>
            <a:t>Gal 3:27</a:t>
          </a:r>
          <a:endParaRPr lang="en-US" sz="2700" b="1" kern="1200" dirty="0">
            <a:solidFill>
              <a:srgbClr val="FF0000"/>
            </a:solidFill>
            <a:effectLst>
              <a:outerShdw blurRad="38100" dist="38100" dir="2700000" algn="tl">
                <a:srgbClr val="000000">
                  <a:alpha val="43137"/>
                </a:srgbClr>
              </a:outerShdw>
            </a:effectLst>
          </a:endParaRPr>
        </a:p>
      </dsp:txBody>
      <dsp:txXfrm>
        <a:off x="4008120" y="1289049"/>
        <a:ext cx="1554480" cy="264795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749FF5-520C-480F-8EFF-B30F1F98BEBF}" type="datetimeFigureOut">
              <a:rPr lang="en-US" smtClean="0"/>
              <a:t>7/8/2012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CD65A3-D22B-4B49-A13C-05BAF6F4FC61}" type="slidenum">
              <a:rPr lang="en-US" smtClean="0"/>
              <a:t>‹#›</a:t>
            </a:fld>
            <a:endParaRPr lang="en-US"/>
          </a:p>
        </p:txBody>
      </p:sp>
    </p:spTree>
    <p:extLst>
      <p:ext uri="{BB962C8B-B14F-4D97-AF65-F5344CB8AC3E}">
        <p14:creationId xmlns:p14="http://schemas.microsoft.com/office/powerpoint/2010/main" val="2729495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CD65A3-D22B-4B49-A13C-05BAF6F4FC61}" type="slidenum">
              <a:rPr lang="en-US" smtClean="0"/>
              <a:t>1</a:t>
            </a:fld>
            <a:endParaRPr lang="en-US"/>
          </a:p>
        </p:txBody>
      </p:sp>
    </p:spTree>
    <p:extLst>
      <p:ext uri="{BB962C8B-B14F-4D97-AF65-F5344CB8AC3E}">
        <p14:creationId xmlns:p14="http://schemas.microsoft.com/office/powerpoint/2010/main" val="2321229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CD65A3-D22B-4B49-A13C-05BAF6F4FC61}" type="slidenum">
              <a:rPr lang="en-US" smtClean="0"/>
              <a:t>10</a:t>
            </a:fld>
            <a:endParaRPr lang="en-US"/>
          </a:p>
        </p:txBody>
      </p:sp>
    </p:spTree>
    <p:extLst>
      <p:ext uri="{BB962C8B-B14F-4D97-AF65-F5344CB8AC3E}">
        <p14:creationId xmlns:p14="http://schemas.microsoft.com/office/powerpoint/2010/main" val="3953888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CD65A3-D22B-4B49-A13C-05BAF6F4FC61}" type="slidenum">
              <a:rPr lang="en-US" smtClean="0"/>
              <a:t>11</a:t>
            </a:fld>
            <a:endParaRPr lang="en-US"/>
          </a:p>
        </p:txBody>
      </p:sp>
    </p:spTree>
    <p:extLst>
      <p:ext uri="{BB962C8B-B14F-4D97-AF65-F5344CB8AC3E}">
        <p14:creationId xmlns:p14="http://schemas.microsoft.com/office/powerpoint/2010/main" val="2580843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CD65A3-D22B-4B49-A13C-05BAF6F4FC61}" type="slidenum">
              <a:rPr lang="en-US" smtClean="0"/>
              <a:t>12</a:t>
            </a:fld>
            <a:endParaRPr lang="en-US"/>
          </a:p>
        </p:txBody>
      </p:sp>
    </p:spTree>
    <p:extLst>
      <p:ext uri="{BB962C8B-B14F-4D97-AF65-F5344CB8AC3E}">
        <p14:creationId xmlns:p14="http://schemas.microsoft.com/office/powerpoint/2010/main" val="655379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CD65A3-D22B-4B49-A13C-05BAF6F4FC61}" type="slidenum">
              <a:rPr lang="en-US" smtClean="0"/>
              <a:t>2</a:t>
            </a:fld>
            <a:endParaRPr lang="en-US"/>
          </a:p>
        </p:txBody>
      </p:sp>
    </p:spTree>
    <p:extLst>
      <p:ext uri="{BB962C8B-B14F-4D97-AF65-F5344CB8AC3E}">
        <p14:creationId xmlns:p14="http://schemas.microsoft.com/office/powerpoint/2010/main" val="1874223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CD65A3-D22B-4B49-A13C-05BAF6F4FC61}" type="slidenum">
              <a:rPr lang="en-US" smtClean="0"/>
              <a:t>3</a:t>
            </a:fld>
            <a:endParaRPr lang="en-US"/>
          </a:p>
        </p:txBody>
      </p:sp>
    </p:spTree>
    <p:extLst>
      <p:ext uri="{BB962C8B-B14F-4D97-AF65-F5344CB8AC3E}">
        <p14:creationId xmlns:p14="http://schemas.microsoft.com/office/powerpoint/2010/main" val="780398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CD65A3-D22B-4B49-A13C-05BAF6F4FC61}" type="slidenum">
              <a:rPr lang="en-US" smtClean="0"/>
              <a:t>4</a:t>
            </a:fld>
            <a:endParaRPr lang="en-US"/>
          </a:p>
        </p:txBody>
      </p:sp>
    </p:spTree>
    <p:extLst>
      <p:ext uri="{BB962C8B-B14F-4D97-AF65-F5344CB8AC3E}">
        <p14:creationId xmlns:p14="http://schemas.microsoft.com/office/powerpoint/2010/main" val="409828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CD65A3-D22B-4B49-A13C-05BAF6F4FC61}" type="slidenum">
              <a:rPr lang="en-US" smtClean="0"/>
              <a:t>5</a:t>
            </a:fld>
            <a:endParaRPr lang="en-US"/>
          </a:p>
        </p:txBody>
      </p:sp>
    </p:spTree>
    <p:extLst>
      <p:ext uri="{BB962C8B-B14F-4D97-AF65-F5344CB8AC3E}">
        <p14:creationId xmlns:p14="http://schemas.microsoft.com/office/powerpoint/2010/main" val="3488860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CD65A3-D22B-4B49-A13C-05BAF6F4FC61}" type="slidenum">
              <a:rPr lang="en-US" smtClean="0"/>
              <a:t>6</a:t>
            </a:fld>
            <a:endParaRPr lang="en-US"/>
          </a:p>
        </p:txBody>
      </p:sp>
    </p:spTree>
    <p:extLst>
      <p:ext uri="{BB962C8B-B14F-4D97-AF65-F5344CB8AC3E}">
        <p14:creationId xmlns:p14="http://schemas.microsoft.com/office/powerpoint/2010/main" val="4084070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CD65A3-D22B-4B49-A13C-05BAF6F4FC61}" type="slidenum">
              <a:rPr lang="en-US" smtClean="0"/>
              <a:t>7</a:t>
            </a:fld>
            <a:endParaRPr lang="en-US"/>
          </a:p>
        </p:txBody>
      </p:sp>
    </p:spTree>
    <p:extLst>
      <p:ext uri="{BB962C8B-B14F-4D97-AF65-F5344CB8AC3E}">
        <p14:creationId xmlns:p14="http://schemas.microsoft.com/office/powerpoint/2010/main" val="3000741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CD65A3-D22B-4B49-A13C-05BAF6F4FC61}" type="slidenum">
              <a:rPr lang="en-US" smtClean="0"/>
              <a:t>8</a:t>
            </a:fld>
            <a:endParaRPr lang="en-US"/>
          </a:p>
        </p:txBody>
      </p:sp>
    </p:spTree>
    <p:extLst>
      <p:ext uri="{BB962C8B-B14F-4D97-AF65-F5344CB8AC3E}">
        <p14:creationId xmlns:p14="http://schemas.microsoft.com/office/powerpoint/2010/main" val="3041756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CD65A3-D22B-4B49-A13C-05BAF6F4FC61}" type="slidenum">
              <a:rPr lang="en-US" smtClean="0"/>
              <a:t>9</a:t>
            </a:fld>
            <a:endParaRPr lang="en-US"/>
          </a:p>
        </p:txBody>
      </p:sp>
    </p:spTree>
    <p:extLst>
      <p:ext uri="{BB962C8B-B14F-4D97-AF65-F5344CB8AC3E}">
        <p14:creationId xmlns:p14="http://schemas.microsoft.com/office/powerpoint/2010/main" val="2170808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C0510EE-8295-4159-8863-DDE2E34739BC}" type="datetimeFigureOut">
              <a:rPr lang="en-US"/>
              <a:pPr>
                <a:defRPr/>
              </a:pPr>
              <a:t>7/8/2012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AB80E2-B90E-455D-BE3B-AD834FBFECE0}" type="slidenum">
              <a:rPr lang="en-US"/>
              <a:pPr>
                <a:defRPr/>
              </a:pPr>
              <a:t>‹#›</a:t>
            </a:fld>
            <a:endParaRPr lang="en-US"/>
          </a:p>
        </p:txBody>
      </p:sp>
    </p:spTree>
    <p:extLst>
      <p:ext uri="{BB962C8B-B14F-4D97-AF65-F5344CB8AC3E}">
        <p14:creationId xmlns:p14="http://schemas.microsoft.com/office/powerpoint/2010/main" val="2486669602"/>
      </p:ext>
    </p:extLst>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B7C68F-8688-4C38-A3F7-41F676CE5406}" type="datetimeFigureOut">
              <a:rPr lang="en-US"/>
              <a:pPr>
                <a:defRPr/>
              </a:pPr>
              <a:t>7/8/2012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32A88F-3453-4929-9663-9D4E319B8D14}" type="slidenum">
              <a:rPr lang="en-US"/>
              <a:pPr>
                <a:defRPr/>
              </a:pPr>
              <a:t>‹#›</a:t>
            </a:fld>
            <a:endParaRPr lang="en-US"/>
          </a:p>
        </p:txBody>
      </p:sp>
    </p:spTree>
    <p:extLst>
      <p:ext uri="{BB962C8B-B14F-4D97-AF65-F5344CB8AC3E}">
        <p14:creationId xmlns:p14="http://schemas.microsoft.com/office/powerpoint/2010/main" val="1193171360"/>
      </p:ext>
    </p:extLst>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66ACDBC-7B82-48F1-82AA-79CEDA86B202}" type="datetimeFigureOut">
              <a:rPr lang="en-US"/>
              <a:pPr>
                <a:defRPr/>
              </a:pPr>
              <a:t>7/8/2012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5B9E7E-1515-4FF7-A2B9-5D39046B8437}" type="slidenum">
              <a:rPr lang="en-US"/>
              <a:pPr>
                <a:defRPr/>
              </a:pPr>
              <a:t>‹#›</a:t>
            </a:fld>
            <a:endParaRPr lang="en-US"/>
          </a:p>
        </p:txBody>
      </p:sp>
    </p:spTree>
    <p:extLst>
      <p:ext uri="{BB962C8B-B14F-4D97-AF65-F5344CB8AC3E}">
        <p14:creationId xmlns:p14="http://schemas.microsoft.com/office/powerpoint/2010/main" val="1266689752"/>
      </p:ext>
    </p:extLst>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85A7AD4-0EE3-4F4A-84F9-9CF84580B06F}" type="datetimeFigureOut">
              <a:rPr lang="en-US"/>
              <a:pPr>
                <a:defRPr/>
              </a:pPr>
              <a:t>7/8/2012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F44F82-F203-454E-A802-3535C1CD3921}" type="slidenum">
              <a:rPr lang="en-US"/>
              <a:pPr>
                <a:defRPr/>
              </a:pPr>
              <a:t>‹#›</a:t>
            </a:fld>
            <a:endParaRPr lang="en-US"/>
          </a:p>
        </p:txBody>
      </p:sp>
    </p:spTree>
    <p:extLst>
      <p:ext uri="{BB962C8B-B14F-4D97-AF65-F5344CB8AC3E}">
        <p14:creationId xmlns:p14="http://schemas.microsoft.com/office/powerpoint/2010/main" val="805503904"/>
      </p:ext>
    </p:extLst>
  </p:cSld>
  <p:clrMapOvr>
    <a:masterClrMapping/>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FA24D0-DA6D-46D1-92D0-CEE8E5E65E54}" type="datetimeFigureOut">
              <a:rPr lang="en-US"/>
              <a:pPr>
                <a:defRPr/>
              </a:pPr>
              <a:t>7/8/2012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588BD9-9A76-4D05-B6CB-17B68C59B6AF}" type="slidenum">
              <a:rPr lang="en-US"/>
              <a:pPr>
                <a:defRPr/>
              </a:pPr>
              <a:t>‹#›</a:t>
            </a:fld>
            <a:endParaRPr lang="en-US"/>
          </a:p>
        </p:txBody>
      </p:sp>
    </p:spTree>
    <p:extLst>
      <p:ext uri="{BB962C8B-B14F-4D97-AF65-F5344CB8AC3E}">
        <p14:creationId xmlns:p14="http://schemas.microsoft.com/office/powerpoint/2010/main" val="978066038"/>
      </p:ext>
    </p:extLst>
  </p:cSld>
  <p:clrMapOvr>
    <a:masterClrMapping/>
  </p:clrMapOvr>
  <p:transition spd="slow">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2CB2608-E090-4C0F-B5A3-8E6098E71B0A}" type="datetimeFigureOut">
              <a:rPr lang="en-US"/>
              <a:pPr>
                <a:defRPr/>
              </a:pPr>
              <a:t>7/8/2012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ADD0C3-143C-4A5B-BFAB-6E7186697C42}" type="slidenum">
              <a:rPr lang="en-US"/>
              <a:pPr>
                <a:defRPr/>
              </a:pPr>
              <a:t>‹#›</a:t>
            </a:fld>
            <a:endParaRPr lang="en-US"/>
          </a:p>
        </p:txBody>
      </p:sp>
    </p:spTree>
    <p:extLst>
      <p:ext uri="{BB962C8B-B14F-4D97-AF65-F5344CB8AC3E}">
        <p14:creationId xmlns:p14="http://schemas.microsoft.com/office/powerpoint/2010/main" val="3023565258"/>
      </p:ext>
    </p:extLst>
  </p:cSld>
  <p:clrMapOvr>
    <a:masterClrMapping/>
  </p:clrMapOvr>
  <p:transition spd="slow">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B868A58-445F-46A9-9B50-D6D43486F8A7}" type="datetimeFigureOut">
              <a:rPr lang="en-US"/>
              <a:pPr>
                <a:defRPr/>
              </a:pPr>
              <a:t>7/8/2012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533BCF-1C96-484E-8EF6-D71D4A3A8FFE}" type="slidenum">
              <a:rPr lang="en-US"/>
              <a:pPr>
                <a:defRPr/>
              </a:pPr>
              <a:t>‹#›</a:t>
            </a:fld>
            <a:endParaRPr lang="en-US"/>
          </a:p>
        </p:txBody>
      </p:sp>
    </p:spTree>
    <p:extLst>
      <p:ext uri="{BB962C8B-B14F-4D97-AF65-F5344CB8AC3E}">
        <p14:creationId xmlns:p14="http://schemas.microsoft.com/office/powerpoint/2010/main" val="168023567"/>
      </p:ext>
    </p:extLst>
  </p:cSld>
  <p:clrMapOvr>
    <a:masterClrMapping/>
  </p:clrMapOvr>
  <p:transition spd="slow">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F376358-540E-4BCC-80BF-DA2288B14D42}" type="datetimeFigureOut">
              <a:rPr lang="en-US"/>
              <a:pPr>
                <a:defRPr/>
              </a:pPr>
              <a:t>7/8/2012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4F89F52-CBB8-4CB5-A629-E087CA37FD6D}" type="slidenum">
              <a:rPr lang="en-US"/>
              <a:pPr>
                <a:defRPr/>
              </a:pPr>
              <a:t>‹#›</a:t>
            </a:fld>
            <a:endParaRPr lang="en-US"/>
          </a:p>
        </p:txBody>
      </p:sp>
    </p:spTree>
    <p:extLst>
      <p:ext uri="{BB962C8B-B14F-4D97-AF65-F5344CB8AC3E}">
        <p14:creationId xmlns:p14="http://schemas.microsoft.com/office/powerpoint/2010/main" val="1977840398"/>
      </p:ext>
    </p:extLst>
  </p:cSld>
  <p:clrMapOvr>
    <a:masterClrMapping/>
  </p:clrMapOvr>
  <p:transition spd="slow">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8A05E7-BEB0-4B34-8F27-F1E13DBD7172}" type="datetimeFigureOut">
              <a:rPr lang="en-US"/>
              <a:pPr>
                <a:defRPr/>
              </a:pPr>
              <a:t>7/8/2012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163F217-9F55-4FC5-9334-4D24AADEA88E}" type="slidenum">
              <a:rPr lang="en-US"/>
              <a:pPr>
                <a:defRPr/>
              </a:pPr>
              <a:t>‹#›</a:t>
            </a:fld>
            <a:endParaRPr lang="en-US"/>
          </a:p>
        </p:txBody>
      </p:sp>
    </p:spTree>
    <p:extLst>
      <p:ext uri="{BB962C8B-B14F-4D97-AF65-F5344CB8AC3E}">
        <p14:creationId xmlns:p14="http://schemas.microsoft.com/office/powerpoint/2010/main" val="1656607099"/>
      </p:ext>
    </p:extLst>
  </p:cSld>
  <p:clrMapOvr>
    <a:masterClrMapping/>
  </p:clrMapOvr>
  <p:transition spd="slow">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0B5856-6E25-45B4-9129-C2BC2635FACD}" type="datetimeFigureOut">
              <a:rPr lang="en-US"/>
              <a:pPr>
                <a:defRPr/>
              </a:pPr>
              <a:t>7/8/2012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3E8A515-AE72-4B75-A328-CD1E42111479}" type="slidenum">
              <a:rPr lang="en-US"/>
              <a:pPr>
                <a:defRPr/>
              </a:pPr>
              <a:t>‹#›</a:t>
            </a:fld>
            <a:endParaRPr lang="en-US"/>
          </a:p>
        </p:txBody>
      </p:sp>
    </p:spTree>
    <p:extLst>
      <p:ext uri="{BB962C8B-B14F-4D97-AF65-F5344CB8AC3E}">
        <p14:creationId xmlns:p14="http://schemas.microsoft.com/office/powerpoint/2010/main" val="413266991"/>
      </p:ext>
    </p:extLst>
  </p:cSld>
  <p:clrMapOvr>
    <a:masterClrMapping/>
  </p:clrMapOvr>
  <p:transition spd="slow">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9A83A6-3E90-4F32-9E78-8F68516E2A9F}" type="datetimeFigureOut">
              <a:rPr lang="en-US"/>
              <a:pPr>
                <a:defRPr/>
              </a:pPr>
              <a:t>7/8/2012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B39E85-589F-4CE8-AD24-4F1D457F6EBB}" type="slidenum">
              <a:rPr lang="en-US"/>
              <a:pPr>
                <a:defRPr/>
              </a:pPr>
              <a:t>‹#›</a:t>
            </a:fld>
            <a:endParaRPr lang="en-US"/>
          </a:p>
        </p:txBody>
      </p:sp>
    </p:spTree>
    <p:extLst>
      <p:ext uri="{BB962C8B-B14F-4D97-AF65-F5344CB8AC3E}">
        <p14:creationId xmlns:p14="http://schemas.microsoft.com/office/powerpoint/2010/main" val="507707390"/>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AC54ED3-403A-49FB-8690-1D74559B06F3}" type="datetimeFigureOut">
              <a:rPr lang="en-US"/>
              <a:pPr>
                <a:defRPr/>
              </a:pPr>
              <a:t>7/8/2012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191359-B540-4824-B08D-F26C7F0C12C5}" type="slidenum">
              <a:rPr lang="en-US"/>
              <a:pPr>
                <a:defRPr/>
              </a:pPr>
              <a:t>‹#›</a:t>
            </a:fld>
            <a:endParaRPr lang="en-US"/>
          </a:p>
        </p:txBody>
      </p:sp>
    </p:spTree>
    <p:extLst>
      <p:ext uri="{BB962C8B-B14F-4D97-AF65-F5344CB8AC3E}">
        <p14:creationId xmlns:p14="http://schemas.microsoft.com/office/powerpoint/2010/main" val="3213939099"/>
      </p:ext>
    </p:extLst>
  </p:cSld>
  <p:clrMapOvr>
    <a:masterClrMapping/>
  </p:clrMapOvr>
  <p:transition spd="slow">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6A875E-EF81-4BE6-A9D9-46253F210004}" type="datetimeFigureOut">
              <a:rPr lang="en-US"/>
              <a:pPr>
                <a:defRPr/>
              </a:pPr>
              <a:t>7/8/2012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790E28C-1303-4187-9A97-F6C78D05CF6B}" type="slidenum">
              <a:rPr lang="en-US"/>
              <a:pPr>
                <a:defRPr/>
              </a:pPr>
              <a:t>‹#›</a:t>
            </a:fld>
            <a:endParaRPr lang="en-US"/>
          </a:p>
        </p:txBody>
      </p:sp>
    </p:spTree>
    <p:extLst>
      <p:ext uri="{BB962C8B-B14F-4D97-AF65-F5344CB8AC3E}">
        <p14:creationId xmlns:p14="http://schemas.microsoft.com/office/powerpoint/2010/main" val="579541921"/>
      </p:ext>
    </p:extLst>
  </p:cSld>
  <p:clrMapOvr>
    <a:masterClrMapping/>
  </p:clrMapOvr>
  <p:transition spd="slow">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956D41-5D1D-41D3-8954-6922F346E85E}" type="datetimeFigureOut">
              <a:rPr lang="en-US"/>
              <a:pPr>
                <a:defRPr/>
              </a:pPr>
              <a:t>7/8/2012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57C2ED-C422-41AE-88AE-B5C32BD77CA0}" type="slidenum">
              <a:rPr lang="en-US"/>
              <a:pPr>
                <a:defRPr/>
              </a:pPr>
              <a:t>‹#›</a:t>
            </a:fld>
            <a:endParaRPr lang="en-US"/>
          </a:p>
        </p:txBody>
      </p:sp>
    </p:spTree>
    <p:extLst>
      <p:ext uri="{BB962C8B-B14F-4D97-AF65-F5344CB8AC3E}">
        <p14:creationId xmlns:p14="http://schemas.microsoft.com/office/powerpoint/2010/main" val="2459151924"/>
      </p:ext>
    </p:extLst>
  </p:cSld>
  <p:clrMapOvr>
    <a:masterClrMapping/>
  </p:clrMapOvr>
  <p:transition spd="slow">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51960E-74D8-488F-B83E-E102D430395A}" type="datetimeFigureOut">
              <a:rPr lang="en-US"/>
              <a:pPr>
                <a:defRPr/>
              </a:pPr>
              <a:t>7/8/2012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AB5CBE-FD6B-4433-BD81-6B69A1287E4A}" type="slidenum">
              <a:rPr lang="en-US"/>
              <a:pPr>
                <a:defRPr/>
              </a:pPr>
              <a:t>‹#›</a:t>
            </a:fld>
            <a:endParaRPr lang="en-US"/>
          </a:p>
        </p:txBody>
      </p:sp>
    </p:spTree>
    <p:extLst>
      <p:ext uri="{BB962C8B-B14F-4D97-AF65-F5344CB8AC3E}">
        <p14:creationId xmlns:p14="http://schemas.microsoft.com/office/powerpoint/2010/main" val="2426319876"/>
      </p:ext>
    </p:extLst>
  </p:cSld>
  <p:clrMapOvr>
    <a:masterClrMapping/>
  </p:clrMapOvr>
  <p:transition spd="slow">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25CFECA-8541-455E-96F8-A3E770A18539}" type="datetimeFigureOut">
              <a:rPr lang="en-US"/>
              <a:pPr>
                <a:defRPr/>
              </a:pPr>
              <a:t>7/8/2012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AD2C43-8E33-4346-A2D4-3F45EAD65C14}" type="slidenum">
              <a:rPr lang="en-US"/>
              <a:pPr>
                <a:defRPr/>
              </a:pPr>
              <a:t>‹#›</a:t>
            </a:fld>
            <a:endParaRPr lang="en-US"/>
          </a:p>
        </p:txBody>
      </p:sp>
    </p:spTree>
    <p:extLst>
      <p:ext uri="{BB962C8B-B14F-4D97-AF65-F5344CB8AC3E}">
        <p14:creationId xmlns:p14="http://schemas.microsoft.com/office/powerpoint/2010/main" val="3258620631"/>
      </p:ext>
    </p:extLst>
  </p:cSld>
  <p:clrMapOvr>
    <a:masterClrMapping/>
  </p:clrMapOvr>
  <p:transition spd="slow">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B6F6E79-B92D-4957-B7D2-1FA4A8CB625C}" type="datetimeFigureOut">
              <a:rPr lang="en-US"/>
              <a:pPr>
                <a:defRPr/>
              </a:pPr>
              <a:t>7/8/2012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CEA067-F24E-4D9B-8A52-572F34495266}" type="slidenum">
              <a:rPr lang="en-US"/>
              <a:pPr>
                <a:defRPr/>
              </a:pPr>
              <a:t>‹#›</a:t>
            </a:fld>
            <a:endParaRPr lang="en-US"/>
          </a:p>
        </p:txBody>
      </p:sp>
    </p:spTree>
    <p:extLst>
      <p:ext uri="{BB962C8B-B14F-4D97-AF65-F5344CB8AC3E}">
        <p14:creationId xmlns:p14="http://schemas.microsoft.com/office/powerpoint/2010/main" val="1398895002"/>
      </p:ext>
    </p:extLst>
  </p:cSld>
  <p:clrMapOvr>
    <a:masterClrMapping/>
  </p:clrMapOvr>
  <p:transition spd="slow">
    <p:circl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746911-750D-42EA-B627-B7D660EE554D}" type="datetimeFigureOut">
              <a:rPr lang="en-US"/>
              <a:pPr>
                <a:defRPr/>
              </a:pPr>
              <a:t>7/8/2012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200C38-5690-4338-8EC9-A4CDF57419A2}" type="slidenum">
              <a:rPr lang="en-US"/>
              <a:pPr>
                <a:defRPr/>
              </a:pPr>
              <a:t>‹#›</a:t>
            </a:fld>
            <a:endParaRPr lang="en-US"/>
          </a:p>
        </p:txBody>
      </p:sp>
    </p:spTree>
    <p:extLst>
      <p:ext uri="{BB962C8B-B14F-4D97-AF65-F5344CB8AC3E}">
        <p14:creationId xmlns:p14="http://schemas.microsoft.com/office/powerpoint/2010/main" val="2850062456"/>
      </p:ext>
    </p:extLst>
  </p:cSld>
  <p:clrMapOvr>
    <a:masterClrMapping/>
  </p:clrMapOvr>
  <p:transition spd="slow">
    <p:circl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3ABD44E-9B12-45A2-A3E1-404F33908FB6}" type="datetimeFigureOut">
              <a:rPr lang="en-US"/>
              <a:pPr>
                <a:defRPr/>
              </a:pPr>
              <a:t>7/8/2012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06C62D-9804-437E-994D-FD6BB112F8E3}" type="slidenum">
              <a:rPr lang="en-US"/>
              <a:pPr>
                <a:defRPr/>
              </a:pPr>
              <a:t>‹#›</a:t>
            </a:fld>
            <a:endParaRPr lang="en-US"/>
          </a:p>
        </p:txBody>
      </p:sp>
    </p:spTree>
    <p:extLst>
      <p:ext uri="{BB962C8B-B14F-4D97-AF65-F5344CB8AC3E}">
        <p14:creationId xmlns:p14="http://schemas.microsoft.com/office/powerpoint/2010/main" val="871265403"/>
      </p:ext>
    </p:extLst>
  </p:cSld>
  <p:clrMapOvr>
    <a:masterClrMapping/>
  </p:clrMapOvr>
  <p:transition spd="slow">
    <p:circl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DA808ED-A139-4E5A-B104-9522109A653B}" type="datetimeFigureOut">
              <a:rPr lang="en-US"/>
              <a:pPr>
                <a:defRPr/>
              </a:pPr>
              <a:t>7/8/2012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6B95BAC-F8FE-4529-A7CF-76B9168B4829}" type="slidenum">
              <a:rPr lang="en-US"/>
              <a:pPr>
                <a:defRPr/>
              </a:pPr>
              <a:t>‹#›</a:t>
            </a:fld>
            <a:endParaRPr lang="en-US"/>
          </a:p>
        </p:txBody>
      </p:sp>
    </p:spTree>
    <p:extLst>
      <p:ext uri="{BB962C8B-B14F-4D97-AF65-F5344CB8AC3E}">
        <p14:creationId xmlns:p14="http://schemas.microsoft.com/office/powerpoint/2010/main" val="2566237867"/>
      </p:ext>
    </p:extLst>
  </p:cSld>
  <p:clrMapOvr>
    <a:masterClrMapping/>
  </p:clrMapOvr>
  <p:transition spd="slow">
    <p:circl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23D7AF1-E74E-4E9F-A025-BC9DF9C5A321}" type="datetimeFigureOut">
              <a:rPr lang="en-US"/>
              <a:pPr>
                <a:defRPr/>
              </a:pPr>
              <a:t>7/8/2012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3CB61B6-065D-42A2-9DAF-BB2716986822}" type="slidenum">
              <a:rPr lang="en-US"/>
              <a:pPr>
                <a:defRPr/>
              </a:pPr>
              <a:t>‹#›</a:t>
            </a:fld>
            <a:endParaRPr lang="en-US"/>
          </a:p>
        </p:txBody>
      </p:sp>
    </p:spTree>
    <p:extLst>
      <p:ext uri="{BB962C8B-B14F-4D97-AF65-F5344CB8AC3E}">
        <p14:creationId xmlns:p14="http://schemas.microsoft.com/office/powerpoint/2010/main" val="2989730327"/>
      </p:ext>
    </p:extLst>
  </p:cSld>
  <p:clrMapOvr>
    <a:masterClrMapping/>
  </p:clrMapOvr>
  <p:transition spd="slow">
    <p:circl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940E634-AB81-412D-8A0C-EF83D54E9764}" type="datetimeFigureOut">
              <a:rPr lang="en-US"/>
              <a:pPr>
                <a:defRPr/>
              </a:pPr>
              <a:t>7/8/2012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692E28F-3F85-4C1D-80A1-CB0C3BAFA794}" type="slidenum">
              <a:rPr lang="en-US"/>
              <a:pPr>
                <a:defRPr/>
              </a:pPr>
              <a:t>‹#›</a:t>
            </a:fld>
            <a:endParaRPr lang="en-US"/>
          </a:p>
        </p:txBody>
      </p:sp>
    </p:spTree>
    <p:extLst>
      <p:ext uri="{BB962C8B-B14F-4D97-AF65-F5344CB8AC3E}">
        <p14:creationId xmlns:p14="http://schemas.microsoft.com/office/powerpoint/2010/main" val="50512515"/>
      </p:ext>
    </p:extLst>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201815C-665B-4736-ADDA-97EED7EB9A64}" type="datetimeFigureOut">
              <a:rPr lang="en-US"/>
              <a:pPr>
                <a:defRPr/>
              </a:pPr>
              <a:t>7/8/2012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E7E12D-8C6F-482C-A1FB-6BF54CE9E345}" type="slidenum">
              <a:rPr lang="en-US"/>
              <a:pPr>
                <a:defRPr/>
              </a:pPr>
              <a:t>‹#›</a:t>
            </a:fld>
            <a:endParaRPr lang="en-US"/>
          </a:p>
        </p:txBody>
      </p:sp>
    </p:spTree>
    <p:extLst>
      <p:ext uri="{BB962C8B-B14F-4D97-AF65-F5344CB8AC3E}">
        <p14:creationId xmlns:p14="http://schemas.microsoft.com/office/powerpoint/2010/main" val="1462205107"/>
      </p:ext>
    </p:extLst>
  </p:cSld>
  <p:clrMapOvr>
    <a:masterClrMapping/>
  </p:clrMapOvr>
  <p:transition spd="slow">
    <p:circl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1228D5-D222-42CF-A249-C7B90A7B7F95}" type="datetimeFigureOut">
              <a:rPr lang="en-US"/>
              <a:pPr>
                <a:defRPr/>
              </a:pPr>
              <a:t>7/8/2012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8AB328-1369-4C1F-ABBF-AEEB1C16B4E7}" type="slidenum">
              <a:rPr lang="en-US"/>
              <a:pPr>
                <a:defRPr/>
              </a:pPr>
              <a:t>‹#›</a:t>
            </a:fld>
            <a:endParaRPr lang="en-US"/>
          </a:p>
        </p:txBody>
      </p:sp>
    </p:spTree>
    <p:extLst>
      <p:ext uri="{BB962C8B-B14F-4D97-AF65-F5344CB8AC3E}">
        <p14:creationId xmlns:p14="http://schemas.microsoft.com/office/powerpoint/2010/main" val="3590668865"/>
      </p:ext>
    </p:extLst>
  </p:cSld>
  <p:clrMapOvr>
    <a:masterClrMapping/>
  </p:clrMapOvr>
  <p:transition spd="slow">
    <p:circl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FB028A-E758-4637-9120-82C718E002AB}" type="datetimeFigureOut">
              <a:rPr lang="en-US"/>
              <a:pPr>
                <a:defRPr/>
              </a:pPr>
              <a:t>7/8/2012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90182D-6E61-44F8-8A0E-AB866660936D}" type="slidenum">
              <a:rPr lang="en-US"/>
              <a:pPr>
                <a:defRPr/>
              </a:pPr>
              <a:t>‹#›</a:t>
            </a:fld>
            <a:endParaRPr lang="en-US"/>
          </a:p>
        </p:txBody>
      </p:sp>
    </p:spTree>
    <p:extLst>
      <p:ext uri="{BB962C8B-B14F-4D97-AF65-F5344CB8AC3E}">
        <p14:creationId xmlns:p14="http://schemas.microsoft.com/office/powerpoint/2010/main" val="3739413144"/>
      </p:ext>
    </p:extLst>
  </p:cSld>
  <p:clrMapOvr>
    <a:masterClrMapping/>
  </p:clrMapOvr>
  <p:transition spd="slow">
    <p:circl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39F17DD-11D9-4D26-9D65-BA5EC166D18B}" type="datetimeFigureOut">
              <a:rPr lang="en-US"/>
              <a:pPr>
                <a:defRPr/>
              </a:pPr>
              <a:t>7/8/2012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84CB45-5D1A-4A69-AD07-8D3D6646F6C6}" type="slidenum">
              <a:rPr lang="en-US"/>
              <a:pPr>
                <a:defRPr/>
              </a:pPr>
              <a:t>‹#›</a:t>
            </a:fld>
            <a:endParaRPr lang="en-US"/>
          </a:p>
        </p:txBody>
      </p:sp>
    </p:spTree>
    <p:extLst>
      <p:ext uri="{BB962C8B-B14F-4D97-AF65-F5344CB8AC3E}">
        <p14:creationId xmlns:p14="http://schemas.microsoft.com/office/powerpoint/2010/main" val="1840090822"/>
      </p:ext>
    </p:extLst>
  </p:cSld>
  <p:clrMapOvr>
    <a:masterClrMapping/>
  </p:clrMapOvr>
  <p:transition spd="slow">
    <p:circl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DCECA3-9A29-49D9-B5E7-2AFD2E1D5FDC}" type="datetimeFigureOut">
              <a:rPr lang="en-US"/>
              <a:pPr>
                <a:defRPr/>
              </a:pPr>
              <a:t>7/8/2012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8871CC-51B0-4572-AE29-7373B00DD218}" type="slidenum">
              <a:rPr lang="en-US"/>
              <a:pPr>
                <a:defRPr/>
              </a:pPr>
              <a:t>‹#›</a:t>
            </a:fld>
            <a:endParaRPr lang="en-US"/>
          </a:p>
        </p:txBody>
      </p:sp>
    </p:spTree>
    <p:extLst>
      <p:ext uri="{BB962C8B-B14F-4D97-AF65-F5344CB8AC3E}">
        <p14:creationId xmlns:p14="http://schemas.microsoft.com/office/powerpoint/2010/main" val="259043437"/>
      </p:ext>
    </p:extLst>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6E27098-71F8-426A-8056-7F29D1FDA0C5}" type="datetimeFigureOut">
              <a:rPr lang="en-US"/>
              <a:pPr>
                <a:defRPr/>
              </a:pPr>
              <a:t>7/8/2012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ECBDBA-81D4-4376-88E9-0CE72706CB49}" type="slidenum">
              <a:rPr lang="en-US"/>
              <a:pPr>
                <a:defRPr/>
              </a:pPr>
              <a:t>‹#›</a:t>
            </a:fld>
            <a:endParaRPr lang="en-US"/>
          </a:p>
        </p:txBody>
      </p:sp>
    </p:spTree>
    <p:extLst>
      <p:ext uri="{BB962C8B-B14F-4D97-AF65-F5344CB8AC3E}">
        <p14:creationId xmlns:p14="http://schemas.microsoft.com/office/powerpoint/2010/main" val="1402538486"/>
      </p:ext>
    </p:extLst>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6D89A1-B8D3-4131-A59D-0AAA85C60724}" type="datetimeFigureOut">
              <a:rPr lang="en-US"/>
              <a:pPr>
                <a:defRPr/>
              </a:pPr>
              <a:t>7/8/2012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E8CD558-B752-4895-8CDF-0CA503A41B0D}" type="slidenum">
              <a:rPr lang="en-US"/>
              <a:pPr>
                <a:defRPr/>
              </a:pPr>
              <a:t>‹#›</a:t>
            </a:fld>
            <a:endParaRPr lang="en-US"/>
          </a:p>
        </p:txBody>
      </p:sp>
    </p:spTree>
    <p:extLst>
      <p:ext uri="{BB962C8B-B14F-4D97-AF65-F5344CB8AC3E}">
        <p14:creationId xmlns:p14="http://schemas.microsoft.com/office/powerpoint/2010/main" val="3918591849"/>
      </p:ext>
    </p:extLst>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9EF86CC-BD9A-49D9-85AA-2A489166CA17}" type="datetimeFigureOut">
              <a:rPr lang="en-US"/>
              <a:pPr>
                <a:defRPr/>
              </a:pPr>
              <a:t>7/8/2012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78B4580-9656-40CE-BC17-798F386E5582}" type="slidenum">
              <a:rPr lang="en-US"/>
              <a:pPr>
                <a:defRPr/>
              </a:pPr>
              <a:t>‹#›</a:t>
            </a:fld>
            <a:endParaRPr lang="en-US"/>
          </a:p>
        </p:txBody>
      </p:sp>
    </p:spTree>
    <p:extLst>
      <p:ext uri="{BB962C8B-B14F-4D97-AF65-F5344CB8AC3E}">
        <p14:creationId xmlns:p14="http://schemas.microsoft.com/office/powerpoint/2010/main" val="2107527199"/>
      </p:ext>
    </p:extLst>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71F513-EEA3-4B2D-8B75-0B500B77F532}" type="datetimeFigureOut">
              <a:rPr lang="en-US"/>
              <a:pPr>
                <a:defRPr/>
              </a:pPr>
              <a:t>7/8/2012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D60351-36B7-4131-A5EF-89C3259C9970}" type="slidenum">
              <a:rPr lang="en-US"/>
              <a:pPr>
                <a:defRPr/>
              </a:pPr>
              <a:t>‹#›</a:t>
            </a:fld>
            <a:endParaRPr lang="en-US"/>
          </a:p>
        </p:txBody>
      </p:sp>
    </p:spTree>
    <p:extLst>
      <p:ext uri="{BB962C8B-B14F-4D97-AF65-F5344CB8AC3E}">
        <p14:creationId xmlns:p14="http://schemas.microsoft.com/office/powerpoint/2010/main" val="2544668838"/>
      </p:ext>
    </p:extLst>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9BE7779-40AC-4720-9228-160F607447A5}" type="datetimeFigureOut">
              <a:rPr lang="en-US"/>
              <a:pPr>
                <a:defRPr/>
              </a:pPr>
              <a:t>7/8/2012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6BF895C-6C2D-4210-A938-BA9CD7C3C4FA}" type="slidenum">
              <a:rPr lang="en-US"/>
              <a:pPr>
                <a:defRPr/>
              </a:pPr>
              <a:t>‹#›</a:t>
            </a:fld>
            <a:endParaRPr lang="en-US"/>
          </a:p>
        </p:txBody>
      </p:sp>
    </p:spTree>
    <p:extLst>
      <p:ext uri="{BB962C8B-B14F-4D97-AF65-F5344CB8AC3E}">
        <p14:creationId xmlns:p14="http://schemas.microsoft.com/office/powerpoint/2010/main" val="2603273143"/>
      </p:ext>
    </p:extLst>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AD439A-9007-4B7A-930E-84187A464675}" type="datetimeFigureOut">
              <a:rPr lang="en-US"/>
              <a:pPr>
                <a:defRPr/>
              </a:pPr>
              <a:t>7/8/2012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1DAE39-5546-4368-AB56-0CFCAB6779B5}" type="slidenum">
              <a:rPr lang="en-US"/>
              <a:pPr>
                <a:defRPr/>
              </a:pPr>
              <a:t>‹#›</a:t>
            </a:fld>
            <a:endParaRPr lang="en-US"/>
          </a:p>
        </p:txBody>
      </p:sp>
    </p:spTree>
    <p:extLst>
      <p:ext uri="{BB962C8B-B14F-4D97-AF65-F5344CB8AC3E}">
        <p14:creationId xmlns:p14="http://schemas.microsoft.com/office/powerpoint/2010/main" val="2623962580"/>
      </p:ext>
    </p:extLst>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8CB6AEA-612F-4FF7-9FB4-1A962D30E490}" type="datetimeFigureOut">
              <a:rPr lang="en-US"/>
              <a:pPr>
                <a:defRPr/>
              </a:pPr>
              <a:t>7/8/2012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7321BFA-2622-4F65-AA47-7FF72BDA78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circl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F3564784-0696-4881-8CB8-67B82C2C01C6}" type="datetimeFigureOut">
              <a:rPr lang="en-US"/>
              <a:pPr>
                <a:defRPr/>
              </a:pPr>
              <a:t>7/8/2012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5303C08C-644A-4B0F-931D-5015C221DCB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spd="slow">
    <p:circl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32C8C64C-6C3B-4E5C-ACC8-6BFBD9E19E16}" type="datetimeFigureOut">
              <a:rPr lang="en-US"/>
              <a:pPr>
                <a:defRPr/>
              </a:pPr>
              <a:t>7/8/2012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4A14DA6C-807C-4644-9437-4DA2021BA4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spd="slow">
    <p:circl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jpe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F81BD"/>
        </a:solidFill>
        <a:effectLst/>
      </p:bgPr>
    </p:bg>
    <p:spTree>
      <p:nvGrpSpPr>
        <p:cNvPr id="1" name=""/>
        <p:cNvGrpSpPr/>
        <p:nvPr/>
      </p:nvGrpSpPr>
      <p:grpSpPr>
        <a:xfrm>
          <a:off x="0" y="0"/>
          <a:ext cx="0" cy="0"/>
          <a:chOff x="0" y="0"/>
          <a:chExt cx="0" cy="0"/>
        </a:xfrm>
      </p:grpSpPr>
      <p:pic>
        <p:nvPicPr>
          <p:cNvPr id="1126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1125"/>
            <a:ext cx="9144000" cy="663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7200" y="685800"/>
            <a:ext cx="8229600" cy="646331"/>
          </a:xfrm>
          <a:prstGeom prst="rect">
            <a:avLst/>
          </a:prstGeom>
          <a:solidFill>
            <a:srgbClr val="4F81BD"/>
          </a:solidFill>
          <a:effectLst>
            <a:glow rad="228600">
              <a:schemeClr val="accent1">
                <a:satMod val="175000"/>
                <a:alpha val="40000"/>
              </a:schemeClr>
            </a:glow>
          </a:effectLst>
        </p:spPr>
        <p:txBody>
          <a:bodyPr>
            <a:spAutoFit/>
          </a:bodyPr>
          <a:lstStyle/>
          <a:p>
            <a:pPr algn="ctr">
              <a:defRPr/>
            </a:pPr>
            <a:r>
              <a:rPr lang="en-US" sz="3600" b="1" dirty="0">
                <a:solidFill>
                  <a:prstClr val="white"/>
                </a:solidFill>
                <a:effectLst>
                  <a:outerShdw blurRad="38100" dist="38100" dir="2700000" algn="tl">
                    <a:srgbClr val="000000">
                      <a:alpha val="43137"/>
                    </a:srgbClr>
                  </a:outerShdw>
                </a:effectLst>
                <a:latin typeface="Dotum" pitchFamily="34" charset="-127"/>
                <a:ea typeface="Dotum" pitchFamily="34" charset="-127"/>
              </a:rPr>
              <a:t>When it is not based on Faith in Christ</a:t>
            </a:r>
          </a:p>
        </p:txBody>
      </p:sp>
      <p:grpSp>
        <p:nvGrpSpPr>
          <p:cNvPr id="5" name="Group 4"/>
          <p:cNvGrpSpPr>
            <a:grpSpLocks/>
          </p:cNvGrpSpPr>
          <p:nvPr/>
        </p:nvGrpSpPr>
        <p:grpSpPr bwMode="auto">
          <a:xfrm>
            <a:off x="382588" y="3810000"/>
            <a:ext cx="4159250" cy="2809875"/>
            <a:chOff x="383323" y="3810000"/>
            <a:chExt cx="4158940" cy="2809875"/>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20612"/>
            <a:stretch/>
          </p:blipFill>
          <p:spPr>
            <a:xfrm>
              <a:off x="383323" y="3810000"/>
              <a:ext cx="4158940" cy="2809875"/>
            </a:xfrm>
            <a:prstGeom prst="rect">
              <a:avLst/>
            </a:prstGeom>
            <a:ln>
              <a:noFill/>
            </a:ln>
            <a:effectLst>
              <a:softEdge rad="112500"/>
            </a:effectLst>
          </p:spPr>
        </p:pic>
        <p:sp>
          <p:nvSpPr>
            <p:cNvPr id="4" name="TextBox 3"/>
            <p:cNvSpPr txBox="1"/>
            <p:nvPr/>
          </p:nvSpPr>
          <p:spPr>
            <a:xfrm>
              <a:off x="610318" y="4724400"/>
              <a:ext cx="3657327" cy="1477963"/>
            </a:xfrm>
            <a:prstGeom prst="rect">
              <a:avLst/>
            </a:prstGeom>
            <a:noFill/>
          </p:spPr>
          <p:txBody>
            <a:bodyPr>
              <a:spAutoFit/>
            </a:bodyPr>
            <a:lstStyle/>
            <a:p>
              <a:pPr algn="ctr">
                <a:defRPr/>
              </a:pPr>
              <a:r>
                <a:rPr lang="en-US"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 Philip said, if you believe with all your heart, you man. And he answered and said, I believe that Jesus Christ is the Son of God” (Acts 8:37)</a:t>
              </a:r>
            </a:p>
          </p:txBody>
        </p:sp>
      </p:gr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par>
                                <p:cTn id="10" presetID="5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Scale>
                                      <p:cBhvr>
                                        <p:cTn id="12" dur="2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2000" decel="50000" fill="hold">
                                          <p:stCondLst>
                                            <p:cond delay="0"/>
                                          </p:stCondLst>
                                        </p:cTn>
                                        <p:tgtEl>
                                          <p:spTgt spid="3"/>
                                        </p:tgtEl>
                                        <p:attrNameLst>
                                          <p:attrName>ppt_x</p:attrName>
                                          <p:attrName>ppt_y</p:attrName>
                                        </p:attrNameLst>
                                      </p:cBhvr>
                                    </p:animMotion>
                                    <p:animEffect transition="in" filter="fad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833702290"/>
              </p:ext>
            </p:extLst>
          </p:nvPr>
        </p:nvGraphicFramePr>
        <p:xfrm>
          <a:off x="990600" y="381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p:cNvSpPr/>
          <p:nvPr/>
        </p:nvSpPr>
        <p:spPr>
          <a:xfrm>
            <a:off x="176661" y="23413"/>
            <a:ext cx="8738739" cy="923330"/>
          </a:xfrm>
          <a:prstGeom prst="rect">
            <a:avLst/>
          </a:prstGeom>
          <a:noFill/>
        </p:spPr>
        <p:txBody>
          <a:bodyPr wrap="none">
            <a:spAutoFit/>
          </a:bodyPr>
          <a:lstStyle/>
          <a:p>
            <a:pPr algn="ct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Into what were you baptized?</a:t>
            </a:r>
          </a:p>
        </p:txBody>
      </p:sp>
      <p:sp>
        <p:nvSpPr>
          <p:cNvPr id="5" name="TextBox 4"/>
          <p:cNvSpPr txBox="1"/>
          <p:nvPr/>
        </p:nvSpPr>
        <p:spPr>
          <a:xfrm>
            <a:off x="3657600" y="3429000"/>
            <a:ext cx="5257800" cy="1323439"/>
          </a:xfrm>
          <a:prstGeom prst="rect">
            <a:avLst/>
          </a:prstGeom>
          <a:solidFill>
            <a:srgbClr val="FFFFFF">
              <a:alpha val="50196"/>
            </a:srgbClr>
          </a:solidFill>
          <a:effectLst>
            <a:softEdge rad="63500"/>
          </a:effectLst>
        </p:spPr>
        <p:txBody>
          <a:bodyPr>
            <a:spAutoFit/>
          </a:bodyPr>
          <a:lstStyle/>
          <a:p>
            <a:pPr algn="ctr">
              <a:defRPr/>
            </a:pPr>
            <a:r>
              <a:rPr lang="en-US" sz="2000" b="1" dirty="0">
                <a:effectLst>
                  <a:outerShdw blurRad="38100" dist="38100" dir="2700000" algn="tl">
                    <a:srgbClr val="000000">
                      <a:alpha val="43137"/>
                    </a:srgbClr>
                  </a:outerShdw>
                </a:effectLst>
                <a:latin typeface="Arial" pitchFamily="34" charset="0"/>
                <a:cs typeface="Arial" pitchFamily="34" charset="0"/>
              </a:rPr>
              <a:t>“Then those who </a:t>
            </a:r>
            <a:r>
              <a:rPr lang="en-US" sz="2000" b="1" u="sng" dirty="0">
                <a:effectLst>
                  <a:outerShdw blurRad="38100" dist="38100" dir="2700000" algn="tl">
                    <a:srgbClr val="000000">
                      <a:alpha val="43137"/>
                    </a:srgbClr>
                  </a:outerShdw>
                </a:effectLst>
                <a:latin typeface="Arial" pitchFamily="34" charset="0"/>
                <a:cs typeface="Arial" pitchFamily="34" charset="0"/>
              </a:rPr>
              <a:t>gladly</a:t>
            </a:r>
            <a:r>
              <a:rPr lang="en-US" sz="2000" b="1" u="sng" baseline="30000" dirty="0">
                <a:effectLst>
                  <a:outerShdw blurRad="38100" dist="38100" dir="2700000" algn="tl">
                    <a:srgbClr val="000000">
                      <a:alpha val="43137"/>
                    </a:srgbClr>
                  </a:outerShdw>
                </a:effectLst>
                <a:latin typeface="Arial" pitchFamily="34" charset="0"/>
                <a:cs typeface="Arial" pitchFamily="34" charset="0"/>
              </a:rPr>
              <a:t> </a:t>
            </a:r>
            <a:r>
              <a:rPr lang="en-US" sz="2000" b="1" u="sng" dirty="0">
                <a:effectLst>
                  <a:outerShdw blurRad="38100" dist="38100" dir="2700000" algn="tl">
                    <a:srgbClr val="000000">
                      <a:alpha val="43137"/>
                    </a:srgbClr>
                  </a:outerShdw>
                </a:effectLst>
                <a:latin typeface="Arial" pitchFamily="34" charset="0"/>
                <a:cs typeface="Arial" pitchFamily="34" charset="0"/>
              </a:rPr>
              <a:t>received </a:t>
            </a:r>
            <a:r>
              <a:rPr lang="en-US" sz="2000" b="1" dirty="0">
                <a:effectLst>
                  <a:outerShdw blurRad="38100" dist="38100" dir="2700000" algn="tl">
                    <a:srgbClr val="000000">
                      <a:alpha val="43137"/>
                    </a:srgbClr>
                  </a:outerShdw>
                </a:effectLst>
                <a:latin typeface="Arial" pitchFamily="34" charset="0"/>
                <a:cs typeface="Arial" pitchFamily="34" charset="0"/>
              </a:rPr>
              <a:t>his word </a:t>
            </a:r>
            <a:r>
              <a:rPr lang="en-US" sz="2000" b="1" u="sng" dirty="0">
                <a:effectLst>
                  <a:outerShdw blurRad="38100" dist="38100" dir="2700000" algn="tl">
                    <a:srgbClr val="000000">
                      <a:alpha val="43137"/>
                    </a:srgbClr>
                  </a:outerShdw>
                </a:effectLst>
                <a:latin typeface="Arial" pitchFamily="34" charset="0"/>
                <a:cs typeface="Arial" pitchFamily="34" charset="0"/>
              </a:rPr>
              <a:t>were baptized</a:t>
            </a:r>
            <a:r>
              <a:rPr lang="en-US" sz="2000" b="1" dirty="0">
                <a:effectLst>
                  <a:outerShdw blurRad="38100" dist="38100" dir="2700000" algn="tl">
                    <a:srgbClr val="000000">
                      <a:alpha val="43137"/>
                    </a:srgbClr>
                  </a:outerShdw>
                </a:effectLst>
                <a:latin typeface="Arial" pitchFamily="34" charset="0"/>
                <a:cs typeface="Arial" pitchFamily="34" charset="0"/>
              </a:rPr>
              <a:t>; and that day about three thousand souls were added to them.” (Acts 2:41).</a:t>
            </a:r>
          </a:p>
        </p:txBody>
      </p:sp>
      <p:sp>
        <p:nvSpPr>
          <p:cNvPr id="6" name="TextBox 5"/>
          <p:cNvSpPr txBox="1"/>
          <p:nvPr/>
        </p:nvSpPr>
        <p:spPr>
          <a:xfrm>
            <a:off x="3657600" y="5257800"/>
            <a:ext cx="5257800" cy="1015663"/>
          </a:xfrm>
          <a:prstGeom prst="rect">
            <a:avLst/>
          </a:prstGeom>
          <a:solidFill>
            <a:srgbClr val="FFFFFF">
              <a:alpha val="50196"/>
            </a:srgbClr>
          </a:solidFill>
          <a:effectLst>
            <a:softEdge rad="63500"/>
          </a:effectLst>
        </p:spPr>
        <p:txBody>
          <a:bodyPr>
            <a:spAutoFit/>
          </a:bodyPr>
          <a:lstStyle/>
          <a:p>
            <a:pPr algn="ctr">
              <a:defRPr/>
            </a:pPr>
            <a:r>
              <a:rPr lang="en-US" sz="2000" b="1" dirty="0">
                <a:effectLst>
                  <a:outerShdw blurRad="38100" dist="38100" dir="2700000" algn="tl">
                    <a:srgbClr val="000000">
                      <a:alpha val="43137"/>
                    </a:srgbClr>
                  </a:outerShdw>
                </a:effectLst>
                <a:latin typeface="Arial" pitchFamily="34" charset="0"/>
                <a:cs typeface="Arial" pitchFamily="34" charset="0"/>
              </a:rPr>
              <a:t>“When they </a:t>
            </a:r>
            <a:r>
              <a:rPr lang="en-US" sz="2000" b="1" u="sng" dirty="0">
                <a:effectLst>
                  <a:outerShdw blurRad="38100" dist="38100" dir="2700000" algn="tl">
                    <a:srgbClr val="000000">
                      <a:alpha val="43137"/>
                    </a:srgbClr>
                  </a:outerShdw>
                </a:effectLst>
                <a:latin typeface="Arial" pitchFamily="34" charset="0"/>
                <a:cs typeface="Arial" pitchFamily="34" charset="0"/>
              </a:rPr>
              <a:t>heard this</a:t>
            </a:r>
            <a:r>
              <a:rPr lang="en-US" sz="2000" b="1" dirty="0">
                <a:effectLst>
                  <a:outerShdw blurRad="38100" dist="38100" dir="2700000" algn="tl">
                    <a:srgbClr val="000000">
                      <a:alpha val="43137"/>
                    </a:srgbClr>
                  </a:outerShdw>
                </a:effectLst>
                <a:latin typeface="Arial" pitchFamily="34" charset="0"/>
                <a:cs typeface="Arial" pitchFamily="34" charset="0"/>
              </a:rPr>
              <a:t>, they </a:t>
            </a:r>
            <a:r>
              <a:rPr lang="en-US" sz="2000" b="1" u="sng" dirty="0">
                <a:effectLst>
                  <a:outerShdw blurRad="38100" dist="38100" dir="2700000" algn="tl">
                    <a:srgbClr val="000000">
                      <a:alpha val="43137"/>
                    </a:srgbClr>
                  </a:outerShdw>
                </a:effectLst>
                <a:latin typeface="Arial" pitchFamily="34" charset="0"/>
                <a:cs typeface="Arial" pitchFamily="34" charset="0"/>
              </a:rPr>
              <a:t>were baptized</a:t>
            </a:r>
            <a:r>
              <a:rPr lang="en-US" sz="2000" b="1" dirty="0">
                <a:effectLst>
                  <a:outerShdw blurRad="38100" dist="38100" dir="2700000" algn="tl">
                    <a:srgbClr val="000000">
                      <a:alpha val="43137"/>
                    </a:srgbClr>
                  </a:outerShdw>
                </a:effectLst>
                <a:latin typeface="Arial" pitchFamily="34" charset="0"/>
                <a:cs typeface="Arial" pitchFamily="34" charset="0"/>
              </a:rPr>
              <a:t> in the name of the Lord Jesus” (Acts 19:5).</a:t>
            </a:r>
          </a:p>
        </p:txBody>
      </p:sp>
      <p:sp>
        <p:nvSpPr>
          <p:cNvPr id="7" name="Rectangle 6"/>
          <p:cNvSpPr/>
          <p:nvPr/>
        </p:nvSpPr>
        <p:spPr>
          <a:xfrm rot="20269153">
            <a:off x="-23456" y="5107297"/>
            <a:ext cx="4564070" cy="923330"/>
          </a:xfrm>
          <a:prstGeom prst="rect">
            <a:avLst/>
          </a:prstGeom>
          <a:noFill/>
        </p:spPr>
        <p:txBody>
          <a:bodyPr wrap="none">
            <a:spAutoFit/>
          </a:bodyPr>
          <a:lstStyle/>
          <a:p>
            <a:pPr algn="ctr">
              <a:defRPr/>
            </a:pPr>
            <a:r>
              <a:rPr lang="en-US" sz="5400" b="1" dirty="0">
                <a:ln w="18000">
                  <a:solidFill>
                    <a:schemeClr val="accent2">
                      <a:satMod val="140000"/>
                    </a:schemeClr>
                  </a:solidFill>
                  <a:prstDash val="solid"/>
                  <a:miter lim="800000"/>
                </a:ln>
                <a:effectLst>
                  <a:outerShdw blurRad="25500" dist="23000" dir="7020000" algn="tl">
                    <a:srgbClr val="000000">
                      <a:alpha val="50000"/>
                    </a:srgbClr>
                  </a:outerShdw>
                </a:effectLst>
                <a:latin typeface="Monotype Corsiva" pitchFamily="66" charset="0"/>
              </a:rPr>
              <a:t>What about </a:t>
            </a:r>
            <a:r>
              <a:rPr lang="en-US" sz="5400" b="1" u="sng" dirty="0">
                <a:ln w="18000">
                  <a:solidFill>
                    <a:schemeClr val="accent2">
                      <a:satMod val="140000"/>
                    </a:schemeClr>
                  </a:solidFill>
                  <a:prstDash val="solid"/>
                  <a:miter lim="800000"/>
                </a:ln>
                <a:effectLst>
                  <a:outerShdw blurRad="25500" dist="23000" dir="7020000" algn="tl">
                    <a:srgbClr val="000000">
                      <a:alpha val="50000"/>
                    </a:srgbClr>
                  </a:outerShdw>
                </a:effectLst>
                <a:latin typeface="Monotype Corsiva" pitchFamily="66" charset="0"/>
              </a:rPr>
              <a:t>You?</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001CE2A6-5258-4D65-A2B6-2F9C6E13C5CA}"/>
                                            </p:graphicEl>
                                          </p:spTgt>
                                        </p:tgtEl>
                                        <p:attrNameLst>
                                          <p:attrName>style.visibility</p:attrName>
                                        </p:attrNameLst>
                                      </p:cBhvr>
                                      <p:to>
                                        <p:strVal val="visible"/>
                                      </p:to>
                                    </p:set>
                                    <p:animEffect transition="in" filter="wipe(left)">
                                      <p:cBhvr>
                                        <p:cTn id="7" dur="2000"/>
                                        <p:tgtEl>
                                          <p:spTgt spid="3">
                                            <p:graphicEl>
                                              <a:dgm id="{001CE2A6-5258-4D65-A2B6-2F9C6E13C5CA}"/>
                                            </p:graphic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graphicEl>
                                              <a:dgm id="{1F953B20-F685-4C26-B05C-E9569A2C4C8E}"/>
                                            </p:graphicEl>
                                          </p:spTgt>
                                        </p:tgtEl>
                                        <p:attrNameLst>
                                          <p:attrName>style.visibility</p:attrName>
                                        </p:attrNameLst>
                                      </p:cBhvr>
                                      <p:to>
                                        <p:strVal val="visible"/>
                                      </p:to>
                                    </p:set>
                                    <p:animEffect transition="in" filter="wipe(left)">
                                      <p:cBhvr>
                                        <p:cTn id="11" dur="2000"/>
                                        <p:tgtEl>
                                          <p:spTgt spid="3">
                                            <p:graphicEl>
                                              <a:dgm id="{1F953B20-F685-4C26-B05C-E9569A2C4C8E}"/>
                                            </p:graphic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
                                            <p:graphicEl>
                                              <a:dgm id="{83AAEC45-29C7-4511-BB94-8BDB5F656A73}"/>
                                            </p:graphicEl>
                                          </p:spTgt>
                                        </p:tgtEl>
                                        <p:attrNameLst>
                                          <p:attrName>style.visibility</p:attrName>
                                        </p:attrNameLst>
                                      </p:cBhvr>
                                      <p:to>
                                        <p:strVal val="visible"/>
                                      </p:to>
                                    </p:set>
                                    <p:animEffect transition="in" filter="wipe(left)">
                                      <p:cBhvr>
                                        <p:cTn id="14" dur="2000"/>
                                        <p:tgtEl>
                                          <p:spTgt spid="3">
                                            <p:graphicEl>
                                              <a:dgm id="{83AAEC45-29C7-4511-BB94-8BDB5F656A73}"/>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graphicEl>
                                              <a:dgm id="{87104263-CECA-4A11-8884-55F1B136F0D3}"/>
                                            </p:graphicEl>
                                          </p:spTgt>
                                        </p:tgtEl>
                                        <p:attrNameLst>
                                          <p:attrName>style.visibility</p:attrName>
                                        </p:attrNameLst>
                                      </p:cBhvr>
                                      <p:to>
                                        <p:strVal val="visible"/>
                                      </p:to>
                                    </p:set>
                                    <p:animEffect transition="in" filter="wipe(left)">
                                      <p:cBhvr>
                                        <p:cTn id="19" dur="2000"/>
                                        <p:tgtEl>
                                          <p:spTgt spid="3">
                                            <p:graphicEl>
                                              <a:dgm id="{87104263-CECA-4A11-8884-55F1B136F0D3}"/>
                                            </p:graphic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graphicEl>
                                              <a:dgm id="{B9F4DD4A-D358-4CFB-B9A6-10CCA30D6CC7}"/>
                                            </p:graphicEl>
                                          </p:spTgt>
                                        </p:tgtEl>
                                        <p:attrNameLst>
                                          <p:attrName>style.visibility</p:attrName>
                                        </p:attrNameLst>
                                      </p:cBhvr>
                                      <p:to>
                                        <p:strVal val="visible"/>
                                      </p:to>
                                    </p:set>
                                    <p:animEffect transition="in" filter="wipe(left)">
                                      <p:cBhvr>
                                        <p:cTn id="22" dur="2000"/>
                                        <p:tgtEl>
                                          <p:spTgt spid="3">
                                            <p:graphicEl>
                                              <a:dgm id="{B9F4DD4A-D358-4CFB-B9A6-10CCA30D6CC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graphicEl>
                                              <a:dgm id="{25F50A1A-F65C-4803-903B-40BF96F34CB6}"/>
                                            </p:graphicEl>
                                          </p:spTgt>
                                        </p:tgtEl>
                                        <p:attrNameLst>
                                          <p:attrName>style.visibility</p:attrName>
                                        </p:attrNameLst>
                                      </p:cBhvr>
                                      <p:to>
                                        <p:strVal val="visible"/>
                                      </p:to>
                                    </p:set>
                                    <p:animEffect transition="in" filter="wipe(left)">
                                      <p:cBhvr>
                                        <p:cTn id="27" dur="2000"/>
                                        <p:tgtEl>
                                          <p:spTgt spid="3">
                                            <p:graphicEl>
                                              <a:dgm id="{25F50A1A-F65C-4803-903B-40BF96F34CB6}"/>
                                            </p:graphic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
                                            <p:graphicEl>
                                              <a:dgm id="{E1A45E2B-680B-4687-B2B3-77D6D5A029B2}"/>
                                            </p:graphicEl>
                                          </p:spTgt>
                                        </p:tgtEl>
                                        <p:attrNameLst>
                                          <p:attrName>style.visibility</p:attrName>
                                        </p:attrNameLst>
                                      </p:cBhvr>
                                      <p:to>
                                        <p:strVal val="visible"/>
                                      </p:to>
                                    </p:set>
                                    <p:animEffect transition="in" filter="wipe(left)">
                                      <p:cBhvr>
                                        <p:cTn id="30" dur="2000"/>
                                        <p:tgtEl>
                                          <p:spTgt spid="3">
                                            <p:graphicEl>
                                              <a:dgm id="{E1A45E2B-680B-4687-B2B3-77D6D5A029B2}"/>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2000"/>
                                        <p:tgtEl>
                                          <p:spTgt spid="5"/>
                                        </p:tgtEl>
                                      </p:cBhvr>
                                    </p:animEffect>
                                    <p:anim calcmode="lin" valueType="num">
                                      <p:cBhvr>
                                        <p:cTn id="36" dur="2000" fill="hold"/>
                                        <p:tgtEl>
                                          <p:spTgt spid="5"/>
                                        </p:tgtEl>
                                        <p:attrNameLst>
                                          <p:attrName>ppt_x</p:attrName>
                                        </p:attrNameLst>
                                      </p:cBhvr>
                                      <p:tavLst>
                                        <p:tav tm="0">
                                          <p:val>
                                            <p:strVal val="#ppt_x"/>
                                          </p:val>
                                        </p:tav>
                                        <p:tav tm="100000">
                                          <p:val>
                                            <p:strVal val="#ppt_x"/>
                                          </p:val>
                                        </p:tav>
                                      </p:tavLst>
                                    </p:anim>
                                    <p:anim calcmode="lin" valueType="num">
                                      <p:cBhvr>
                                        <p:cTn id="37" dur="2000" fill="hold"/>
                                        <p:tgtEl>
                                          <p:spTgt spid="5"/>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2000"/>
                            </p:stCondLst>
                            <p:childTnLst>
                              <p:par>
                                <p:cTn id="39" presetID="42" presetClass="entr" presetSubtype="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3000"/>
                            </p:stCondLst>
                            <p:childTnLst>
                              <p:par>
                                <p:cTn id="45" presetID="22" presetClass="entr" presetSubtype="8"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0" y="762000"/>
            <a:ext cx="9144000"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600" b="1">
                <a:solidFill>
                  <a:srgbClr val="FF0000"/>
                </a:solidFill>
                <a:latin typeface="Arial" charset="0"/>
              </a:rPr>
              <a:t> </a:t>
            </a:r>
            <a:r>
              <a:rPr lang="en-US" sz="2600" b="1" baseline="30000">
                <a:solidFill>
                  <a:srgbClr val="FF0000"/>
                </a:solidFill>
                <a:latin typeface="Arial" charset="0"/>
              </a:rPr>
              <a:t>1 </a:t>
            </a:r>
            <a:r>
              <a:rPr lang="en-US" sz="2600" b="1">
                <a:latin typeface="Arial" charset="0"/>
              </a:rPr>
              <a:t>And it happened, while Apollos was at Corinth, that Paul, having passed through the upper regions, came to Ephesus. And finding some disciples </a:t>
            </a:r>
            <a:r>
              <a:rPr lang="en-US" sz="2600" b="1" baseline="30000">
                <a:solidFill>
                  <a:srgbClr val="FF0000"/>
                </a:solidFill>
                <a:latin typeface="Arial" charset="0"/>
              </a:rPr>
              <a:t>2</a:t>
            </a:r>
            <a:r>
              <a:rPr lang="en-US" sz="2600" b="1" baseline="30000">
                <a:latin typeface="Arial" charset="0"/>
              </a:rPr>
              <a:t> </a:t>
            </a:r>
            <a:r>
              <a:rPr lang="en-US" sz="2600" b="1">
                <a:latin typeface="Arial" charset="0"/>
              </a:rPr>
              <a:t>he said to them, did you receive the Holy Spirit when you believed? So they said to him, we have not so much as heard whether there is a Holy Spirit. </a:t>
            </a:r>
            <a:r>
              <a:rPr lang="en-US" sz="2600" b="1" baseline="30000">
                <a:solidFill>
                  <a:srgbClr val="FF0000"/>
                </a:solidFill>
                <a:latin typeface="Arial" charset="0"/>
              </a:rPr>
              <a:t>3</a:t>
            </a:r>
            <a:r>
              <a:rPr lang="en-US" sz="2600" b="1" baseline="30000">
                <a:latin typeface="Arial" charset="0"/>
              </a:rPr>
              <a:t> </a:t>
            </a:r>
            <a:r>
              <a:rPr lang="en-US" sz="2600" b="1">
                <a:latin typeface="Arial" charset="0"/>
              </a:rPr>
              <a:t>And he said to them, into what then were you baptized? So they said, into John’s baptism. </a:t>
            </a:r>
            <a:r>
              <a:rPr lang="en-US" sz="2600" b="1" baseline="30000">
                <a:solidFill>
                  <a:srgbClr val="FF0000"/>
                </a:solidFill>
                <a:latin typeface="Arial" charset="0"/>
              </a:rPr>
              <a:t>4 </a:t>
            </a:r>
            <a:r>
              <a:rPr lang="en-US" sz="2600" b="1">
                <a:latin typeface="Arial" charset="0"/>
              </a:rPr>
              <a:t>Then Paul said, John indeed baptized with a baptism of repentance, saying to the people that they should believe on Him who would come after him, that is, on Christ Jesus. </a:t>
            </a:r>
            <a:r>
              <a:rPr lang="en-US" sz="2600" b="1" baseline="30000">
                <a:solidFill>
                  <a:srgbClr val="FF0000"/>
                </a:solidFill>
                <a:latin typeface="Arial" charset="0"/>
              </a:rPr>
              <a:t>5 </a:t>
            </a:r>
            <a:r>
              <a:rPr lang="en-US" sz="2600" b="1">
                <a:latin typeface="Arial" charset="0"/>
              </a:rPr>
              <a:t>When they heard this, they were baptized in the name of the Lord Jesus. </a:t>
            </a:r>
            <a:r>
              <a:rPr lang="en-US" sz="2600" b="1" baseline="30000">
                <a:solidFill>
                  <a:srgbClr val="FF0000"/>
                </a:solidFill>
                <a:latin typeface="Arial" charset="0"/>
              </a:rPr>
              <a:t>6</a:t>
            </a:r>
            <a:r>
              <a:rPr lang="en-US" sz="2600" b="1" baseline="30000">
                <a:latin typeface="Arial" charset="0"/>
              </a:rPr>
              <a:t> </a:t>
            </a:r>
            <a:r>
              <a:rPr lang="en-US" sz="2600" b="1">
                <a:latin typeface="Arial" charset="0"/>
              </a:rPr>
              <a:t>And when Paul had laid hands on them, the Holy Spirit came upon them, and they spoke with tongues and prophesied. </a:t>
            </a:r>
            <a:r>
              <a:rPr lang="en-US" sz="2600" b="1" baseline="30000">
                <a:solidFill>
                  <a:srgbClr val="FF0000"/>
                </a:solidFill>
                <a:latin typeface="Arial" charset="0"/>
              </a:rPr>
              <a:t>7</a:t>
            </a:r>
            <a:r>
              <a:rPr lang="en-US" sz="2600" b="1" baseline="30000">
                <a:latin typeface="Arial" charset="0"/>
              </a:rPr>
              <a:t> </a:t>
            </a:r>
            <a:r>
              <a:rPr lang="en-US" sz="2600" b="1">
                <a:latin typeface="Arial" charset="0"/>
              </a:rPr>
              <a:t>Now the men were about twelve in all.</a:t>
            </a:r>
          </a:p>
        </p:txBody>
      </p:sp>
      <p:sp>
        <p:nvSpPr>
          <p:cNvPr id="3" name="Rectangle 2"/>
          <p:cNvSpPr/>
          <p:nvPr/>
        </p:nvSpPr>
        <p:spPr>
          <a:xfrm>
            <a:off x="2438400" y="0"/>
            <a:ext cx="4221027"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spc="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Acts 19:1-7</a:t>
            </a:r>
          </a:p>
        </p:txBody>
      </p:sp>
    </p:spTree>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grpSp>
        <p:nvGrpSpPr>
          <p:cNvPr id="5122" name="Group 5"/>
          <p:cNvGrpSpPr>
            <a:grpSpLocks/>
          </p:cNvGrpSpPr>
          <p:nvPr/>
        </p:nvGrpSpPr>
        <p:grpSpPr bwMode="auto">
          <a:xfrm>
            <a:off x="0" y="58738"/>
            <a:ext cx="9144000" cy="6723062"/>
            <a:chOff x="0" y="67235"/>
            <a:chExt cx="9144000" cy="6723530"/>
          </a:xfrm>
        </p:grpSpPr>
        <p:pic>
          <p:nvPicPr>
            <p:cNvPr id="512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7235"/>
              <a:ext cx="9144000" cy="6723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382000" y="4342670"/>
              <a:ext cx="381000" cy="609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p:cNvSpPr txBox="1"/>
            <p:nvPr/>
          </p:nvSpPr>
          <p:spPr>
            <a:xfrm>
              <a:off x="8267700" y="4495080"/>
              <a:ext cx="647700" cy="1016071"/>
            </a:xfrm>
            <a:prstGeom prst="rect">
              <a:avLst/>
            </a:prstGeom>
            <a:noFill/>
          </p:spPr>
          <p:txBody>
            <a:bodyPr>
              <a:spAutoFit/>
            </a:bodyPr>
            <a:lstStyle/>
            <a:p>
              <a:pPr>
                <a:defRPr/>
              </a:pPr>
              <a:r>
                <a:rPr lang="en-US" sz="6000" dirty="0">
                  <a:solidFill>
                    <a:schemeClr val="tx2">
                      <a:lumMod val="50000"/>
                    </a:schemeClr>
                  </a:solidFill>
                  <a:latin typeface="Dotum" pitchFamily="34" charset="-127"/>
                  <a:ea typeface="Dotum" pitchFamily="34" charset="-127"/>
                </a:rPr>
                <a:t>?</a:t>
              </a:r>
            </a:p>
          </p:txBody>
        </p:sp>
      </p:grpSp>
    </p:spTree>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Line Callout 1 2"/>
          <p:cNvSpPr/>
          <p:nvPr/>
        </p:nvSpPr>
        <p:spPr>
          <a:xfrm>
            <a:off x="5849938" y="533400"/>
            <a:ext cx="3276600" cy="5334000"/>
          </a:xfrm>
          <a:prstGeom prst="borderCallout1">
            <a:avLst>
              <a:gd name="adj1" fmla="val 106"/>
              <a:gd name="adj2" fmla="val 325"/>
              <a:gd name="adj3" fmla="val 35722"/>
              <a:gd name="adj4" fmla="val -72656"/>
            </a:avLst>
          </a:prstGeom>
          <a:solidFill>
            <a:srgbClr val="FF9933"/>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latin typeface="Times New Roman" pitchFamily="18" charset="0"/>
                <a:cs typeface="Times New Roman" pitchFamily="18" charset="0"/>
              </a:rPr>
              <a:t>Ephesus:</a:t>
            </a:r>
          </a:p>
          <a:p>
            <a:pPr fontAlgn="auto">
              <a:spcBef>
                <a:spcPts val="0"/>
              </a:spcBef>
              <a:spcAft>
                <a:spcPts val="0"/>
              </a:spcAft>
              <a:defRPr/>
            </a:pPr>
            <a:endParaRPr lang="en-US" b="1" dirty="0">
              <a:solidFill>
                <a:schemeClr val="tx1"/>
              </a:solidFill>
              <a:latin typeface="Times New Roman" pitchFamily="18" charset="0"/>
              <a:cs typeface="Times New Roman" pitchFamily="18" charset="0"/>
            </a:endParaRPr>
          </a:p>
          <a:p>
            <a:pPr fontAlgn="auto">
              <a:spcBef>
                <a:spcPts val="0"/>
              </a:spcBef>
              <a:spcAft>
                <a:spcPts val="0"/>
              </a:spcAft>
              <a:defRPr/>
            </a:pPr>
            <a:r>
              <a:rPr lang="en-US" b="1" dirty="0">
                <a:solidFill>
                  <a:schemeClr val="tx1"/>
                </a:solidFill>
                <a:latin typeface="Times New Roman" pitchFamily="18" charset="0"/>
                <a:cs typeface="Times New Roman" pitchFamily="18" charset="0"/>
              </a:rPr>
              <a:t>1</a:t>
            </a:r>
            <a:r>
              <a:rPr lang="en-US" b="1" baseline="30000" dirty="0">
                <a:solidFill>
                  <a:schemeClr val="tx1"/>
                </a:solidFill>
                <a:latin typeface="Times New Roman" pitchFamily="18" charset="0"/>
                <a:cs typeface="Times New Roman" pitchFamily="18" charset="0"/>
              </a:rPr>
              <a:t>st</a:t>
            </a:r>
            <a:r>
              <a:rPr lang="en-US" b="1" dirty="0">
                <a:solidFill>
                  <a:schemeClr val="tx1"/>
                </a:solidFill>
                <a:latin typeface="Times New Roman" pitchFamily="18" charset="0"/>
                <a:cs typeface="Times New Roman" pitchFamily="18" charset="0"/>
              </a:rPr>
              <a:t> Century Population estimated at 250,000</a:t>
            </a:r>
          </a:p>
          <a:p>
            <a:pPr fontAlgn="auto">
              <a:spcBef>
                <a:spcPts val="0"/>
              </a:spcBef>
              <a:spcAft>
                <a:spcPts val="0"/>
              </a:spcAft>
              <a:defRPr/>
            </a:pPr>
            <a:r>
              <a:rPr lang="en-US" b="1" dirty="0">
                <a:solidFill>
                  <a:schemeClr val="tx1"/>
                </a:solidFill>
                <a:latin typeface="Times New Roman" pitchFamily="18" charset="0"/>
                <a:cs typeface="Times New Roman" pitchFamily="18" charset="0"/>
              </a:rPr>
              <a:t>Located in the Roman province of Asia (minor) on the west coast of what today is Turkey. </a:t>
            </a:r>
          </a:p>
          <a:p>
            <a:pPr fontAlgn="auto">
              <a:spcBef>
                <a:spcPts val="0"/>
              </a:spcBef>
              <a:spcAft>
                <a:spcPts val="0"/>
              </a:spcAft>
              <a:defRPr/>
            </a:pPr>
            <a:endParaRPr lang="en-US" b="1" dirty="0">
              <a:solidFill>
                <a:schemeClr val="tx1"/>
              </a:solidFill>
              <a:latin typeface="Times New Roman" pitchFamily="18" charset="0"/>
              <a:cs typeface="Times New Roman" pitchFamily="18" charset="0"/>
            </a:endParaRPr>
          </a:p>
          <a:p>
            <a:pPr fontAlgn="auto">
              <a:spcBef>
                <a:spcPts val="0"/>
              </a:spcBef>
              <a:spcAft>
                <a:spcPts val="0"/>
              </a:spcAft>
              <a:defRPr/>
            </a:pPr>
            <a:r>
              <a:rPr lang="en-US" b="1" dirty="0">
                <a:solidFill>
                  <a:schemeClr val="tx1"/>
                </a:solidFill>
                <a:latin typeface="Times New Roman" pitchFamily="18" charset="0"/>
                <a:cs typeface="Times New Roman" pitchFamily="18" charset="0"/>
              </a:rPr>
              <a:t>Ephesus was large and cultured, and famous for its trade, art, and science. Along with Alexandria, Egypt and Antioch, Syria, Ephesus was a leader in international trade.</a:t>
            </a:r>
          </a:p>
          <a:p>
            <a:pPr fontAlgn="auto">
              <a:spcBef>
                <a:spcPts val="0"/>
              </a:spcBef>
              <a:spcAft>
                <a:spcPts val="0"/>
              </a:spcAft>
              <a:defRPr/>
            </a:pPr>
            <a:endParaRPr lang="en-US" b="1" dirty="0">
              <a:solidFill>
                <a:schemeClr val="tx1"/>
              </a:solidFill>
              <a:latin typeface="Times New Roman" pitchFamily="18" charset="0"/>
              <a:cs typeface="Times New Roman" pitchFamily="18" charset="0"/>
            </a:endParaRPr>
          </a:p>
          <a:p>
            <a:pPr fontAlgn="auto">
              <a:spcBef>
                <a:spcPts val="0"/>
              </a:spcBef>
              <a:spcAft>
                <a:spcPts val="0"/>
              </a:spcAft>
              <a:defRPr/>
            </a:pPr>
            <a:r>
              <a:rPr lang="en-US" b="1" dirty="0">
                <a:solidFill>
                  <a:schemeClr val="tx1"/>
                </a:solidFill>
                <a:latin typeface="Times New Roman" pitchFamily="18" charset="0"/>
                <a:cs typeface="Times New Roman" pitchFamily="18" charset="0"/>
              </a:rPr>
              <a:t>Ephesus was also a haven for Philosophers, poets, and artists. </a:t>
            </a:r>
          </a:p>
        </p:txBody>
      </p:sp>
      <p:sp>
        <p:nvSpPr>
          <p:cNvPr id="5" name="TextBox 4"/>
          <p:cNvSpPr txBox="1">
            <a:spLocks noChangeArrowheads="1"/>
          </p:cNvSpPr>
          <p:nvPr/>
        </p:nvSpPr>
        <p:spPr bwMode="auto">
          <a:xfrm>
            <a:off x="5943600" y="1190625"/>
            <a:ext cx="3124200" cy="4524375"/>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a:latin typeface="Times New Roman" pitchFamily="18" charset="0"/>
                <a:cs typeface="Times New Roman" pitchFamily="18" charset="0"/>
              </a:rPr>
              <a:t>As one might expect of a city steeped in Greek culture and philosophy; the </a:t>
            </a:r>
            <a:r>
              <a:rPr lang="en-US" b="1" u="sng">
                <a:latin typeface="Times New Roman" pitchFamily="18" charset="0"/>
                <a:cs typeface="Times New Roman" pitchFamily="18" charset="0"/>
              </a:rPr>
              <a:t>religion</a:t>
            </a:r>
            <a:r>
              <a:rPr lang="en-US" b="1">
                <a:latin typeface="Times New Roman" pitchFamily="18" charset="0"/>
                <a:cs typeface="Times New Roman" pitchFamily="18" charset="0"/>
              </a:rPr>
              <a:t> of the people was also Greek. </a:t>
            </a:r>
          </a:p>
          <a:p>
            <a:pPr eaLnBrk="1" hangingPunct="1"/>
            <a:endParaRPr lang="en-US" b="1">
              <a:latin typeface="Times New Roman" pitchFamily="18" charset="0"/>
              <a:cs typeface="Times New Roman" pitchFamily="18" charset="0"/>
            </a:endParaRPr>
          </a:p>
          <a:p>
            <a:pPr eaLnBrk="1" hangingPunct="1"/>
            <a:r>
              <a:rPr lang="en-US" b="1">
                <a:latin typeface="Times New Roman" pitchFamily="18" charset="0"/>
                <a:cs typeface="Times New Roman" pitchFamily="18" charset="0"/>
              </a:rPr>
              <a:t>The people worshiped the goddess Diana. Her temple was one of the seven wonders of the ancient world. Also the small idols of Diana were crafted in Ephesus, which became an important commercial industry.</a:t>
            </a:r>
          </a:p>
          <a:p>
            <a:pPr eaLnBrk="1" hangingPunct="1"/>
            <a:endParaRPr lang="en-US" b="1">
              <a:latin typeface="Times New Roman" pitchFamily="18" charset="0"/>
              <a:cs typeface="Times New Roman" pitchFamily="18" charset="0"/>
            </a:endParaRPr>
          </a:p>
          <a:p>
            <a:pPr eaLnBrk="1" hangingPunct="1"/>
            <a:endParaRPr lang="en-US" b="1">
              <a:latin typeface="Times New Roman" pitchFamily="18" charset="0"/>
              <a:cs typeface="Times New Roman" pitchFamily="18" charset="0"/>
            </a:endParaRPr>
          </a:p>
          <a:p>
            <a:pPr eaLnBrk="1" hangingPunct="1"/>
            <a:endParaRPr lang="en-US" b="1">
              <a:latin typeface="Times New Roman" pitchFamily="18" charset="0"/>
              <a:cs typeface="Times New Roman" pitchFamily="18" charset="0"/>
            </a:endParaRPr>
          </a:p>
        </p:txBody>
      </p:sp>
      <p:pic>
        <p:nvPicPr>
          <p:cNvPr id="2050" name="Picture 2" descr="http://4.bp.blogspot.com/-UNGEIfrx-W8/TWm75h3WEuI/AAAAAAAAFjE/URrHPkIFjfA/s320/dianastatu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800599"/>
            <a:ext cx="1014160" cy="105564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5943600" y="1143001"/>
            <a:ext cx="3124200" cy="2057399"/>
          </a:xfrm>
          <a:prstGeom prst="rect">
            <a:avLst/>
          </a:prstGeom>
          <a:blipFill dpi="0" rotWithShape="1">
            <a:blip r:embed="rId5">
              <a:extLst>
                <a:ext uri="{28A0092B-C50C-407E-A947-70E740481C1C}">
                  <a14:useLocalDpi xmlns:a14="http://schemas.microsoft.com/office/drawing/2010/main" val="0"/>
                </a:ext>
              </a:extLst>
            </a:blip>
            <a:srcRect/>
            <a:stretch>
              <a:fillRect b="-38426"/>
            </a:stretch>
          </a:blip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43600" y="3200400"/>
            <a:ext cx="3124200" cy="2655888"/>
          </a:xfrm>
          <a:prstGeom prst="rect">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latin typeface="Times New Roman" pitchFamily="18" charset="0"/>
                <a:cs typeface="Times New Roman" pitchFamily="18" charset="0"/>
              </a:rPr>
              <a:t>“Into what then were you </a:t>
            </a:r>
            <a:r>
              <a:rPr lang="en-US" b="1" u="sng" dirty="0">
                <a:solidFill>
                  <a:schemeClr val="tx1"/>
                </a:solidFill>
                <a:latin typeface="Times New Roman" pitchFamily="18" charset="0"/>
                <a:cs typeface="Times New Roman" pitchFamily="18" charset="0"/>
              </a:rPr>
              <a:t>baptized</a:t>
            </a:r>
            <a:r>
              <a:rPr lang="en-US" b="1" dirty="0">
                <a:solidFill>
                  <a:schemeClr val="tx1"/>
                </a:solidFill>
                <a:latin typeface="Times New Roman" pitchFamily="18" charset="0"/>
                <a:cs typeface="Times New Roman" pitchFamily="18" charset="0"/>
              </a:rPr>
              <a:t>?”</a:t>
            </a:r>
          </a:p>
          <a:p>
            <a:pPr algn="ctr" fontAlgn="auto">
              <a:spcBef>
                <a:spcPts val="0"/>
              </a:spcBef>
              <a:spcAft>
                <a:spcPts val="0"/>
              </a:spcAft>
              <a:defRPr/>
            </a:pPr>
            <a:endParaRPr lang="en-US" b="1" dirty="0">
              <a:solidFill>
                <a:schemeClr val="tx1"/>
              </a:solidFill>
              <a:latin typeface="Times New Roman" pitchFamily="18" charset="0"/>
              <a:cs typeface="Times New Roman" pitchFamily="18" charset="0"/>
            </a:endParaRPr>
          </a:p>
          <a:p>
            <a:pPr algn="ctr" fontAlgn="auto">
              <a:spcBef>
                <a:spcPts val="0"/>
              </a:spcBef>
              <a:spcAft>
                <a:spcPts val="0"/>
              </a:spcAft>
              <a:defRPr/>
            </a:pPr>
            <a:r>
              <a:rPr lang="en-US" b="1" dirty="0">
                <a:solidFill>
                  <a:schemeClr val="tx1"/>
                </a:solidFill>
                <a:latin typeface="Times New Roman" pitchFamily="18" charset="0"/>
                <a:cs typeface="Times New Roman" pitchFamily="18" charset="0"/>
              </a:rPr>
              <a:t>“So they said: </a:t>
            </a:r>
            <a:r>
              <a:rPr lang="en-US" b="1" u="sng" dirty="0">
                <a:solidFill>
                  <a:schemeClr val="tx1"/>
                </a:solidFill>
                <a:latin typeface="Times New Roman" pitchFamily="18" charset="0"/>
                <a:cs typeface="Times New Roman" pitchFamily="18" charset="0"/>
              </a:rPr>
              <a:t>into</a:t>
            </a:r>
            <a:r>
              <a:rPr lang="en-US" b="1" dirty="0">
                <a:solidFill>
                  <a:schemeClr val="tx1"/>
                </a:solidFill>
                <a:latin typeface="Times New Roman" pitchFamily="18" charset="0"/>
                <a:cs typeface="Times New Roman" pitchFamily="18" charset="0"/>
              </a:rPr>
              <a:t> John’s </a:t>
            </a:r>
            <a:r>
              <a:rPr lang="en-US" b="1" u="sng" dirty="0">
                <a:solidFill>
                  <a:schemeClr val="tx1"/>
                </a:solidFill>
                <a:latin typeface="Times New Roman" pitchFamily="18" charset="0"/>
                <a:cs typeface="Times New Roman" pitchFamily="18" charset="0"/>
              </a:rPr>
              <a:t>baptism</a:t>
            </a:r>
            <a:r>
              <a:rPr lang="en-US" b="1" dirty="0">
                <a:solidFill>
                  <a:schemeClr val="tx1"/>
                </a:solidFill>
                <a:latin typeface="Times New Roman" pitchFamily="18" charset="0"/>
                <a:cs typeface="Times New Roman" pitchFamily="18" charset="0"/>
              </a:rPr>
              <a:t>.”</a:t>
            </a:r>
          </a:p>
          <a:p>
            <a:pPr algn="ctr" fontAlgn="auto">
              <a:spcBef>
                <a:spcPts val="0"/>
              </a:spcBef>
              <a:spcAft>
                <a:spcPts val="0"/>
              </a:spcAft>
              <a:defRPr/>
            </a:pPr>
            <a:endParaRPr lang="en-US" b="1" dirty="0">
              <a:solidFill>
                <a:schemeClr val="tx1"/>
              </a:solidFill>
              <a:latin typeface="Times New Roman" pitchFamily="18" charset="0"/>
              <a:cs typeface="Times New Roman" pitchFamily="18" charset="0"/>
            </a:endParaRPr>
          </a:p>
          <a:p>
            <a:pPr algn="ctr" fontAlgn="auto">
              <a:spcBef>
                <a:spcPts val="0"/>
              </a:spcBef>
              <a:spcAft>
                <a:spcPts val="0"/>
              </a:spcAft>
              <a:defRPr/>
            </a:pPr>
            <a:r>
              <a:rPr lang="en-US" b="1" dirty="0">
                <a:solidFill>
                  <a:schemeClr val="tx1"/>
                </a:solidFill>
                <a:latin typeface="Times New Roman" pitchFamily="18" charset="0"/>
                <a:cs typeface="Times New Roman" pitchFamily="18" charset="0"/>
              </a:rPr>
              <a:t>“When they heard this they were </a:t>
            </a:r>
            <a:r>
              <a:rPr lang="en-US" b="1" u="sng" dirty="0">
                <a:solidFill>
                  <a:schemeClr val="tx1"/>
                </a:solidFill>
                <a:latin typeface="Times New Roman" pitchFamily="18" charset="0"/>
                <a:cs typeface="Times New Roman" pitchFamily="18" charset="0"/>
              </a:rPr>
              <a:t>baptized</a:t>
            </a:r>
            <a:r>
              <a:rPr lang="en-US" b="1" dirty="0">
                <a:solidFill>
                  <a:schemeClr val="tx1"/>
                </a:solidFill>
                <a:latin typeface="Times New Roman" pitchFamily="18" charset="0"/>
                <a:cs typeface="Times New Roman" pitchFamily="18" charset="0"/>
              </a:rPr>
              <a:t> in the name of the Lord Jesus”</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2000"/>
                                        <p:tgtEl>
                                          <p:spTgt spid="3">
                                            <p:bg/>
                                          </p:spTgt>
                                        </p:tgtEl>
                                      </p:cBhvr>
                                    </p:animEffect>
                                  </p:childTnLst>
                                </p:cTn>
                              </p:par>
                            </p:childTnLst>
                          </p:cTn>
                        </p:par>
                        <p:par>
                          <p:cTn id="8" fill="hold" nodeType="afterGroup">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2000"/>
                                        <p:tgtEl>
                                          <p:spTgt spid="3">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left)">
                                      <p:cBhvr>
                                        <p:cTn id="14" dur="2000"/>
                                        <p:tgtEl>
                                          <p:spTgt spid="3">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2000"/>
                                        <p:tgtEl>
                                          <p:spTgt spid="3">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2000"/>
                                        <p:tgtEl>
                                          <p:spTgt spid="3">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wipe(left)">
                                      <p:cBhvr>
                                        <p:cTn id="29" dur="2000"/>
                                        <p:tgtEl>
                                          <p:spTgt spid="3">
                                            <p:txEl>
                                              <p:pRg st="7" end="7"/>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5">
                                            <p:bg/>
                                          </p:spTgt>
                                        </p:tgtEl>
                                        <p:attrNameLst>
                                          <p:attrName>style.visibility</p:attrName>
                                        </p:attrNameLst>
                                      </p:cBhvr>
                                      <p:to>
                                        <p:strVal val="visible"/>
                                      </p:to>
                                    </p:set>
                                    <p:animEffect transition="in" filter="wipe(up)">
                                      <p:cBhvr>
                                        <p:cTn id="34" dur="2000"/>
                                        <p:tgtEl>
                                          <p:spTgt spid="5">
                                            <p:bg/>
                                          </p:spTgt>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wipe(up)">
                                      <p:cBhvr>
                                        <p:cTn id="37" dur="2000"/>
                                        <p:tgtEl>
                                          <p:spTgt spid="5">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wipe(up)">
                                      <p:cBhvr>
                                        <p:cTn id="42" dur="2000"/>
                                        <p:tgtEl>
                                          <p:spTgt spid="5">
                                            <p:txEl>
                                              <p:pRg st="2" end="2"/>
                                            </p:txEl>
                                          </p:spTgt>
                                        </p:tgtEl>
                                      </p:cBhvr>
                                    </p:animEffect>
                                  </p:childTnLst>
                                </p:cTn>
                              </p:par>
                            </p:childTnLst>
                          </p:cTn>
                        </p:par>
                        <p:par>
                          <p:cTn id="43" fill="hold" nodeType="afterGroup">
                            <p:stCondLst>
                              <p:cond delay="2000"/>
                            </p:stCondLst>
                            <p:childTnLst>
                              <p:par>
                                <p:cTn id="44" presetID="47" presetClass="entr" presetSubtype="0" fill="hold" nodeType="afterEffect">
                                  <p:stCondLst>
                                    <p:cond delay="0"/>
                                  </p:stCondLst>
                                  <p:childTnLst>
                                    <p:set>
                                      <p:cBhvr>
                                        <p:cTn id="45" dur="1" fill="hold">
                                          <p:stCondLst>
                                            <p:cond delay="0"/>
                                          </p:stCondLst>
                                        </p:cTn>
                                        <p:tgtEl>
                                          <p:spTgt spid="2050"/>
                                        </p:tgtEl>
                                        <p:attrNameLst>
                                          <p:attrName>style.visibility</p:attrName>
                                        </p:attrNameLst>
                                      </p:cBhvr>
                                      <p:to>
                                        <p:strVal val="visible"/>
                                      </p:to>
                                    </p:set>
                                    <p:animEffect transition="in" filter="fade">
                                      <p:cBhvr>
                                        <p:cTn id="46" dur="2000"/>
                                        <p:tgtEl>
                                          <p:spTgt spid="2050"/>
                                        </p:tgtEl>
                                      </p:cBhvr>
                                    </p:animEffect>
                                    <p:anim calcmode="lin" valueType="num">
                                      <p:cBhvr>
                                        <p:cTn id="47" dur="2000" fill="hold"/>
                                        <p:tgtEl>
                                          <p:spTgt spid="2050"/>
                                        </p:tgtEl>
                                        <p:attrNameLst>
                                          <p:attrName>ppt_x</p:attrName>
                                        </p:attrNameLst>
                                      </p:cBhvr>
                                      <p:tavLst>
                                        <p:tav tm="0">
                                          <p:val>
                                            <p:strVal val="#ppt_x"/>
                                          </p:val>
                                        </p:tav>
                                        <p:tav tm="100000">
                                          <p:val>
                                            <p:strVal val="#ppt_x"/>
                                          </p:val>
                                        </p:tav>
                                      </p:tavLst>
                                    </p:anim>
                                    <p:anim calcmode="lin" valueType="num">
                                      <p:cBhvr>
                                        <p:cTn id="48" dur="2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1"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up)">
                                      <p:cBhvr>
                                        <p:cTn id="53" dur="2000"/>
                                        <p:tgtEl>
                                          <p:spTgt spid="8"/>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9">
                                            <p:bg/>
                                          </p:spTgt>
                                        </p:tgtEl>
                                        <p:attrNameLst>
                                          <p:attrName>style.visibility</p:attrName>
                                        </p:attrNameLst>
                                      </p:cBhvr>
                                      <p:to>
                                        <p:strVal val="visible"/>
                                      </p:to>
                                    </p:set>
                                    <p:animEffect transition="in" filter="wipe(up)">
                                      <p:cBhvr>
                                        <p:cTn id="56" dur="2000"/>
                                        <p:tgtEl>
                                          <p:spTgt spid="9">
                                            <p:bg/>
                                          </p:spTgt>
                                        </p:tgtEl>
                                      </p:cBhvr>
                                    </p:animEffect>
                                  </p:childTnLst>
                                </p:cTn>
                              </p:par>
                            </p:childTnLst>
                          </p:cTn>
                        </p:par>
                        <p:par>
                          <p:cTn id="57" fill="hold" nodeType="afterGroup">
                            <p:stCondLst>
                              <p:cond delay="2000"/>
                            </p:stCondLst>
                            <p:childTnLst>
                              <p:par>
                                <p:cTn id="58" presetID="22" presetClass="entr" presetSubtype="1" fill="hold" grpId="0" nodeType="afterEffect">
                                  <p:stCondLst>
                                    <p:cond delay="0"/>
                                  </p:stCondLst>
                                  <p:childTnLst>
                                    <p:set>
                                      <p:cBhvr>
                                        <p:cTn id="59" dur="1" fill="hold">
                                          <p:stCondLst>
                                            <p:cond delay="0"/>
                                          </p:stCondLst>
                                        </p:cTn>
                                        <p:tgtEl>
                                          <p:spTgt spid="9">
                                            <p:txEl>
                                              <p:pRg st="0" end="0"/>
                                            </p:txEl>
                                          </p:spTgt>
                                        </p:tgtEl>
                                        <p:attrNameLst>
                                          <p:attrName>style.visibility</p:attrName>
                                        </p:attrNameLst>
                                      </p:cBhvr>
                                      <p:to>
                                        <p:strVal val="visible"/>
                                      </p:to>
                                    </p:set>
                                    <p:animEffect transition="in" filter="wipe(up)">
                                      <p:cBhvr>
                                        <p:cTn id="60" dur="2000"/>
                                        <p:tgtEl>
                                          <p:spTgt spid="9">
                                            <p:txEl>
                                              <p:pRg st="0" end="0"/>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9">
                                            <p:txEl>
                                              <p:pRg st="2" end="2"/>
                                            </p:txEl>
                                          </p:spTgt>
                                        </p:tgtEl>
                                        <p:attrNameLst>
                                          <p:attrName>style.visibility</p:attrName>
                                        </p:attrNameLst>
                                      </p:cBhvr>
                                      <p:to>
                                        <p:strVal val="visible"/>
                                      </p:to>
                                    </p:set>
                                    <p:animEffect transition="in" filter="wipe(up)">
                                      <p:cBhvr>
                                        <p:cTn id="65" dur="2000"/>
                                        <p:tgtEl>
                                          <p:spTgt spid="9">
                                            <p:txEl>
                                              <p:pRg st="2" end="2"/>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9">
                                            <p:txEl>
                                              <p:pRg st="4" end="4"/>
                                            </p:txEl>
                                          </p:spTgt>
                                        </p:tgtEl>
                                        <p:attrNameLst>
                                          <p:attrName>style.visibility</p:attrName>
                                        </p:attrNameLst>
                                      </p:cBhvr>
                                      <p:to>
                                        <p:strVal val="visible"/>
                                      </p:to>
                                    </p:set>
                                    <p:animEffect transition="in" filter="wipe(up)">
                                      <p:cBhvr>
                                        <p:cTn id="70" dur="2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animBg="1"/>
      <p:bldP spid="5" grpId="0" build="p" bldLvl="5" animBg="1"/>
      <p:bldP spid="9" grpId="0" build="p" bldLvl="5"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4406" t="23389" r="7680" b="8644"/>
          <a:stretch/>
        </p:blipFill>
        <p:spPr>
          <a:xfrm>
            <a:off x="5936166" y="2196790"/>
            <a:ext cx="3893634" cy="4661210"/>
          </a:xfrm>
          <a:prstGeom prst="rect">
            <a:avLst/>
          </a:prstGeom>
          <a:effectLst>
            <a:softEdge rad="635000"/>
          </a:effectLst>
        </p:spPr>
      </p:pic>
      <p:graphicFrame>
        <p:nvGraphicFramePr>
          <p:cNvPr id="6" name="Table 5"/>
          <p:cNvGraphicFramePr>
            <a:graphicFrameLocks noGrp="1"/>
          </p:cNvGraphicFramePr>
          <p:nvPr/>
        </p:nvGraphicFramePr>
        <p:xfrm>
          <a:off x="1524000" y="1920875"/>
          <a:ext cx="6096000" cy="3017839"/>
        </p:xfrm>
        <a:graphic>
          <a:graphicData uri="http://schemas.openxmlformats.org/drawingml/2006/table">
            <a:tbl>
              <a:tblPr firstRow="1" bandRow="1">
                <a:tableStyleId>{0E3FDE45-AF77-4B5C-9715-49D594BDF05E}</a:tableStyleId>
              </a:tblPr>
              <a:tblGrid>
                <a:gridCol w="3048000"/>
                <a:gridCol w="3048000"/>
              </a:tblGrid>
              <a:tr h="457239">
                <a:tc>
                  <a:txBody>
                    <a:bodyPr/>
                    <a:lstStyle/>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Baptism of John</a:t>
                      </a:r>
                      <a:endParaRPr lang="en-US" sz="2400" b="1" dirty="0">
                        <a:effectLst>
                          <a:outerShdw blurRad="38100" dist="38100" dir="2700000" algn="tl">
                            <a:srgbClr val="000000">
                              <a:alpha val="43137"/>
                            </a:srgbClr>
                          </a:outerShdw>
                        </a:effectLst>
                        <a:latin typeface="Times New Roman" pitchFamily="18" charset="0"/>
                        <a:cs typeface="Times New Roman" pitchFamily="18" charset="0"/>
                      </a:endParaRP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alpha val="50196"/>
                      </a:srgbClr>
                    </a:solidFill>
                  </a:tcPr>
                </a:tc>
                <a:tc>
                  <a:txBody>
                    <a:bodyPr/>
                    <a:lstStyle/>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Baptism</a:t>
                      </a:r>
                      <a:r>
                        <a:rPr lang="en-US" sz="2400" b="1" baseline="0" dirty="0" smtClean="0">
                          <a:effectLst>
                            <a:outerShdw blurRad="38100" dist="38100" dir="2700000" algn="tl">
                              <a:srgbClr val="000000">
                                <a:alpha val="43137"/>
                              </a:srgbClr>
                            </a:outerShdw>
                          </a:effectLst>
                          <a:latin typeface="Times New Roman" pitchFamily="18" charset="0"/>
                          <a:cs typeface="Times New Roman" pitchFamily="18" charset="0"/>
                        </a:rPr>
                        <a:t> of Jesus</a:t>
                      </a:r>
                      <a:endParaRPr lang="en-US" sz="2400" b="1" dirty="0">
                        <a:effectLst>
                          <a:outerShdw blurRad="38100" dist="38100" dir="2700000" algn="tl">
                            <a:srgbClr val="000000">
                              <a:alpha val="43137"/>
                            </a:srgbClr>
                          </a:outerShdw>
                        </a:effectLst>
                        <a:latin typeface="Times New Roman" pitchFamily="18" charset="0"/>
                        <a:cs typeface="Times New Roman" pitchFamily="18" charset="0"/>
                      </a:endParaRP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r>
              <a:tr h="640150">
                <a:tc>
                  <a:txBody>
                    <a:bodyPr/>
                    <a:lstStyle/>
                    <a:p>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An immersion in Water (Matt 3:6;</a:t>
                      </a:r>
                      <a:r>
                        <a:rPr lang="en-US" sz="1800" b="1" baseline="0" dirty="0" smtClean="0">
                          <a:effectLst>
                            <a:outerShdw blurRad="38100" dist="38100" dir="2700000" algn="tl">
                              <a:srgbClr val="000000">
                                <a:alpha val="43137"/>
                              </a:srgbClr>
                            </a:outerShdw>
                          </a:effectLst>
                          <a:latin typeface="Times New Roman" pitchFamily="18" charset="0"/>
                          <a:cs typeface="Times New Roman" pitchFamily="18" charset="0"/>
                        </a:rPr>
                        <a:t> Jn 3:23)</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An immersion in Water (Mk 16:16; Acts 8:36)</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r>
              <a:tr h="640150">
                <a:tc>
                  <a:txBody>
                    <a:bodyPr/>
                    <a:lstStyle/>
                    <a:p>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A baptism of preparation (Acts 19:4)</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A baptism of fulfillment (Acts 19:4)</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r>
              <a:tr h="640150">
                <a:tc>
                  <a:txBody>
                    <a:bodyPr/>
                    <a:lstStyle/>
                    <a:p>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A baptism of repentance (Lk 3:3; Mk 1:5)</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A baptism of faith (Mk 16:16; Acts 8:37; Rom</a:t>
                      </a:r>
                      <a:r>
                        <a:rPr lang="en-US" sz="1800" b="1" baseline="0" dirty="0" smtClean="0">
                          <a:effectLst>
                            <a:outerShdw blurRad="38100" dist="38100" dir="2700000" algn="tl">
                              <a:srgbClr val="000000">
                                <a:alpha val="43137"/>
                              </a:srgbClr>
                            </a:outerShdw>
                          </a:effectLst>
                          <a:latin typeface="Times New Roman" pitchFamily="18" charset="0"/>
                          <a:cs typeface="Times New Roman" pitchFamily="18" charset="0"/>
                        </a:rPr>
                        <a:t> 6:3-4)</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r>
              <a:tr h="640150">
                <a:tc>
                  <a:txBody>
                    <a:bodyPr/>
                    <a:lstStyle/>
                    <a:p>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A baptism for the remission of sins (Mk 1:5; Lk 3:3)</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A baptism for the remission of sins (Mk 16:16; Acts 2:32)</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50196"/>
                      </a:srgbClr>
                    </a:solidFill>
                  </a:tcPr>
                </a:tc>
              </a:tr>
            </a:tbl>
          </a:graphicData>
        </a:graphic>
      </p:graphicFrame>
      <p:pic>
        <p:nvPicPr>
          <p:cNvPr id="3074" name="Picture 2" descr="http://2.bp.blogspot.com/-FfBmbLJAHJI/TvtaGd1fOKI/AAAAAAAAAiU/LBbDRJXe0YU/s1600/cross.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7925" y="4876800"/>
            <a:ext cx="170815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p:cNvSpPr/>
          <p:nvPr/>
        </p:nvSpPr>
        <p:spPr>
          <a:xfrm>
            <a:off x="1524000" y="5197475"/>
            <a:ext cx="2514600" cy="533400"/>
          </a:xfrm>
          <a:prstGeom prst="rightArrow">
            <a:avLst/>
          </a:prstGeom>
          <a:solidFill>
            <a:schemeClr val="accent4">
              <a:lumMod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effectLst>
                  <a:outerShdw blurRad="38100" dist="38100" dir="2700000" algn="tl">
                    <a:srgbClr val="000000">
                      <a:alpha val="43137"/>
                    </a:srgbClr>
                  </a:outerShdw>
                </a:effectLst>
              </a:rPr>
              <a:t>Looks forward to</a:t>
            </a:r>
          </a:p>
        </p:txBody>
      </p:sp>
      <p:sp>
        <p:nvSpPr>
          <p:cNvPr id="9" name="Right Arrow 8"/>
          <p:cNvSpPr/>
          <p:nvPr/>
        </p:nvSpPr>
        <p:spPr>
          <a:xfrm flipH="1">
            <a:off x="5105400" y="5207000"/>
            <a:ext cx="2514600" cy="533400"/>
          </a:xfrm>
          <a:prstGeom prst="rightArrow">
            <a:avLst/>
          </a:prstGeom>
          <a:solidFill>
            <a:schemeClr val="accent4">
              <a:lumMod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effectLst>
                  <a:outerShdw blurRad="38100" dist="38100" dir="2700000" algn="tl">
                    <a:srgbClr val="000000">
                      <a:alpha val="43137"/>
                    </a:srgbClr>
                  </a:outerShdw>
                </a:effectLst>
              </a:rPr>
              <a:t>Looks backward to</a:t>
            </a:r>
          </a:p>
        </p:txBody>
      </p:sp>
      <p:pic>
        <p:nvPicPr>
          <p:cNvPr id="3076" name="Picture 4" descr="http://independent18.com/wp-content/uploads/2011/08/expired-domains.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1933575"/>
            <a:ext cx="32004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2000"/>
                                        <p:tgtEl>
                                          <p:spTgt spid="3074"/>
                                        </p:tgtEl>
                                      </p:cBhvr>
                                    </p:animEffect>
                                    <p:anim calcmode="lin" valueType="num">
                                      <p:cBhvr>
                                        <p:cTn id="13" dur="2000" fill="hold"/>
                                        <p:tgtEl>
                                          <p:spTgt spid="3074"/>
                                        </p:tgtEl>
                                        <p:attrNameLst>
                                          <p:attrName>ppt_x</p:attrName>
                                        </p:attrNameLst>
                                      </p:cBhvr>
                                      <p:tavLst>
                                        <p:tav tm="0">
                                          <p:val>
                                            <p:strVal val="#ppt_x"/>
                                          </p:val>
                                        </p:tav>
                                        <p:tav tm="100000">
                                          <p:val>
                                            <p:strVal val="#ppt_x"/>
                                          </p:val>
                                        </p:tav>
                                      </p:tavLst>
                                    </p:anim>
                                    <p:anim calcmode="lin" valueType="num">
                                      <p:cBhvr>
                                        <p:cTn id="14" dur="2000" fill="hold"/>
                                        <p:tgtEl>
                                          <p:spTgt spid="3074"/>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2000"/>
                                        <p:tgtEl>
                                          <p:spTgt spid="7"/>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2000"/>
                                        <p:tgtEl>
                                          <p:spTgt spid="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3076"/>
                                        </p:tgtEl>
                                        <p:attrNameLst>
                                          <p:attrName>style.visibility</p:attrName>
                                        </p:attrNameLst>
                                      </p:cBhvr>
                                      <p:to>
                                        <p:strVal val="visible"/>
                                      </p:to>
                                    </p:set>
                                    <p:animEffect transition="in" filter="wipe(left)">
                                      <p:cBhvr>
                                        <p:cTn id="26" dur="3000"/>
                                        <p:tgtEl>
                                          <p:spTgt spid="3076"/>
                                        </p:tgtEl>
                                      </p:cBhvr>
                                    </p:animEffect>
                                  </p:childTnLst>
                                </p:cTn>
                              </p:par>
                              <p:par>
                                <p:cTn id="27" presetID="10" presetClass="exit" presetSubtype="0" fill="hold" nodeType="withEffect">
                                  <p:stCondLst>
                                    <p:cond delay="0"/>
                                  </p:stCondLst>
                                  <p:childTnLst>
                                    <p:animEffect transition="out" filter="fade">
                                      <p:cBhvr>
                                        <p:cTn id="28" dur="2000"/>
                                        <p:tgtEl>
                                          <p:spTgt spid="4"/>
                                        </p:tgtEl>
                                      </p:cBhvr>
                                    </p:animEffect>
                                    <p:set>
                                      <p:cBhvr>
                                        <p:cTn id="29"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F81BD"/>
        </a:solidFill>
        <a:effectLst/>
      </p:bgPr>
    </p:bg>
    <p:spTree>
      <p:nvGrpSpPr>
        <p:cNvPr id="1" name=""/>
        <p:cNvGrpSpPr/>
        <p:nvPr/>
      </p:nvGrpSpPr>
      <p:grpSpPr>
        <a:xfrm>
          <a:off x="0" y="0"/>
          <a:ext cx="0" cy="0"/>
          <a:chOff x="0" y="0"/>
          <a:chExt cx="0" cy="0"/>
        </a:xfrm>
      </p:grpSpPr>
      <p:pic>
        <p:nvPicPr>
          <p:cNvPr id="819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1125"/>
            <a:ext cx="9144000" cy="663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3809999"/>
            <a:ext cx="4117230" cy="2743105"/>
          </a:xfrm>
          <a:prstGeom prst="rect">
            <a:avLst/>
          </a:prstGeom>
          <a:ln>
            <a:noFill/>
          </a:ln>
          <a:effectLst>
            <a:softEdge rad="112500"/>
          </a:effectLst>
        </p:spPr>
      </p:pic>
      <p:sp>
        <p:nvSpPr>
          <p:cNvPr id="3" name="TextBox 2"/>
          <p:cNvSpPr txBox="1"/>
          <p:nvPr/>
        </p:nvSpPr>
        <p:spPr>
          <a:xfrm>
            <a:off x="914400" y="685800"/>
            <a:ext cx="7315200" cy="646331"/>
          </a:xfrm>
          <a:prstGeom prst="rect">
            <a:avLst/>
          </a:prstGeom>
          <a:solidFill>
            <a:srgbClr val="4F81BD"/>
          </a:solidFill>
          <a:effectLst>
            <a:glow rad="228600">
              <a:schemeClr val="accent1">
                <a:satMod val="175000"/>
                <a:alpha val="40000"/>
              </a:schemeClr>
            </a:glow>
          </a:effectLst>
        </p:spPr>
        <p:txBody>
          <a:bodyPr>
            <a:spAutoFit/>
          </a:bodyPr>
          <a:lstStyle/>
          <a:p>
            <a:pPr algn="ctr">
              <a:defRPr/>
            </a:pPr>
            <a:r>
              <a:rPr lang="en-US" sz="3600" b="1" dirty="0">
                <a:solidFill>
                  <a:schemeClr val="bg1"/>
                </a:solidFill>
                <a:effectLst>
                  <a:outerShdw blurRad="38100" dist="38100" dir="2700000" algn="tl">
                    <a:srgbClr val="000000">
                      <a:alpha val="43137"/>
                    </a:srgbClr>
                  </a:outerShdw>
                </a:effectLst>
                <a:latin typeface="Dotum" pitchFamily="34" charset="-127"/>
                <a:ea typeface="Dotum" pitchFamily="34" charset="-127"/>
              </a:rPr>
              <a:t>When it is not an Immersion</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par>
                                <p:cTn id="10" presetID="5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Scale>
                                      <p:cBhvr>
                                        <p:cTn id="12" dur="2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2000" decel="50000" fill="hold">
                                          <p:stCondLst>
                                            <p:cond delay="0"/>
                                          </p:stCondLst>
                                        </p:cTn>
                                        <p:tgtEl>
                                          <p:spTgt spid="3"/>
                                        </p:tgtEl>
                                        <p:attrNameLst>
                                          <p:attrName>ppt_x</p:attrName>
                                          <p:attrName>ppt_y</p:attrName>
                                        </p:attrNameLst>
                                      </p:cBhvr>
                                    </p:animMotion>
                                    <p:animEffect transition="in" filter="fad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F81BD"/>
        </a:solidFill>
        <a:effectLst/>
      </p:bgPr>
    </p:bg>
    <p:spTree>
      <p:nvGrpSpPr>
        <p:cNvPr id="1" name=""/>
        <p:cNvGrpSpPr/>
        <p:nvPr/>
      </p:nvGrpSpPr>
      <p:grpSpPr>
        <a:xfrm>
          <a:off x="0" y="0"/>
          <a:ext cx="0" cy="0"/>
          <a:chOff x="0" y="0"/>
          <a:chExt cx="0" cy="0"/>
        </a:xfrm>
      </p:grpSpPr>
      <p:pic>
        <p:nvPicPr>
          <p:cNvPr id="921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1125"/>
            <a:ext cx="9144000" cy="663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85800" y="685800"/>
            <a:ext cx="7696200" cy="646331"/>
          </a:xfrm>
          <a:prstGeom prst="rect">
            <a:avLst/>
          </a:prstGeom>
          <a:solidFill>
            <a:srgbClr val="4F81BD"/>
          </a:solidFill>
          <a:effectLst>
            <a:glow rad="228600">
              <a:schemeClr val="accent1">
                <a:satMod val="175000"/>
                <a:alpha val="40000"/>
              </a:schemeClr>
            </a:glow>
          </a:effectLst>
        </p:spPr>
        <p:txBody>
          <a:bodyPr>
            <a:spAutoFit/>
          </a:bodyPr>
          <a:lstStyle/>
          <a:p>
            <a:pPr algn="ctr">
              <a:defRPr/>
            </a:pPr>
            <a:r>
              <a:rPr lang="en-US" sz="3600" b="1" dirty="0">
                <a:solidFill>
                  <a:prstClr val="white"/>
                </a:solidFill>
                <a:effectLst>
                  <a:outerShdw blurRad="38100" dist="38100" dir="2700000" algn="tl">
                    <a:srgbClr val="000000">
                      <a:alpha val="43137"/>
                    </a:srgbClr>
                  </a:outerShdw>
                </a:effectLst>
                <a:latin typeface="Dotum" pitchFamily="34" charset="-127"/>
                <a:ea typeface="Dotum" pitchFamily="34" charset="-127"/>
              </a:rPr>
              <a:t>When it is not in the name of Christ</a:t>
            </a:r>
          </a:p>
        </p:txBody>
      </p:sp>
      <p:grpSp>
        <p:nvGrpSpPr>
          <p:cNvPr id="6" name="Group 5"/>
          <p:cNvGrpSpPr>
            <a:grpSpLocks/>
          </p:cNvGrpSpPr>
          <p:nvPr/>
        </p:nvGrpSpPr>
        <p:grpSpPr bwMode="auto">
          <a:xfrm>
            <a:off x="304800" y="3657600"/>
            <a:ext cx="4025900" cy="3063875"/>
            <a:chOff x="304800" y="3657599"/>
            <a:chExt cx="4025253" cy="3064121"/>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657599"/>
              <a:ext cx="4025253" cy="3064121"/>
            </a:xfrm>
            <a:prstGeom prst="rect">
              <a:avLst/>
            </a:prstGeom>
            <a:ln>
              <a:noFill/>
            </a:ln>
            <a:effectLst>
              <a:softEdge rad="112500"/>
            </a:effectLst>
          </p:spPr>
        </p:pic>
        <p:sp>
          <p:nvSpPr>
            <p:cNvPr id="9224" name="TextBox 4"/>
            <p:cNvSpPr txBox="1">
              <a:spLocks noChangeArrowheads="1"/>
            </p:cNvSpPr>
            <p:nvPr/>
          </p:nvSpPr>
          <p:spPr bwMode="auto">
            <a:xfrm>
              <a:off x="457200" y="3810000"/>
              <a:ext cx="1600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b="1" i="1">
                  <a:latin typeface="Times New Roman" pitchFamily="18" charset="0"/>
                  <a:cs typeface="Times New Roman" pitchFamily="18" charset="0"/>
                </a:rPr>
                <a:t>“. . . They were baptized in the name of the Lord Jesus.”</a:t>
              </a:r>
            </a:p>
          </p:txBody>
        </p:sp>
      </p:gr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par>
                                <p:cTn id="10" presetID="5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Scale>
                                      <p:cBhvr>
                                        <p:cTn id="12" dur="2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2000" decel="50000" fill="hold">
                                          <p:stCondLst>
                                            <p:cond delay="0"/>
                                          </p:stCondLst>
                                        </p:cTn>
                                        <p:tgtEl>
                                          <p:spTgt spid="3"/>
                                        </p:tgtEl>
                                        <p:attrNameLst>
                                          <p:attrName>ppt_x</p:attrName>
                                          <p:attrName>ppt_y</p:attrName>
                                        </p:attrNameLst>
                                      </p:cBhvr>
                                    </p:animMotion>
                                    <p:animEffect transition="in" filter="fad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F81BD"/>
        </a:solidFill>
        <a:effectLst/>
      </p:bgPr>
    </p:bg>
    <p:spTree>
      <p:nvGrpSpPr>
        <p:cNvPr id="1" name=""/>
        <p:cNvGrpSpPr/>
        <p:nvPr/>
      </p:nvGrpSpPr>
      <p:grpSpPr>
        <a:xfrm>
          <a:off x="0" y="0"/>
          <a:ext cx="0" cy="0"/>
          <a:chOff x="0" y="0"/>
          <a:chExt cx="0" cy="0"/>
        </a:xfrm>
      </p:grpSpPr>
      <p:pic>
        <p:nvPicPr>
          <p:cNvPr id="1024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1125"/>
            <a:ext cx="9144000" cy="663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33400" y="685800"/>
            <a:ext cx="8077200" cy="646331"/>
          </a:xfrm>
          <a:prstGeom prst="rect">
            <a:avLst/>
          </a:prstGeom>
          <a:solidFill>
            <a:srgbClr val="4F81BD"/>
          </a:solidFill>
          <a:effectLst>
            <a:glow rad="228600">
              <a:schemeClr val="accent1">
                <a:satMod val="175000"/>
                <a:alpha val="40000"/>
              </a:schemeClr>
            </a:glow>
          </a:effectLst>
        </p:spPr>
        <p:txBody>
          <a:bodyPr>
            <a:spAutoFit/>
          </a:bodyPr>
          <a:lstStyle/>
          <a:p>
            <a:pPr algn="ctr">
              <a:defRPr/>
            </a:pPr>
            <a:r>
              <a:rPr lang="en-US" sz="3600" b="1" dirty="0">
                <a:solidFill>
                  <a:prstClr val="white"/>
                </a:solidFill>
                <a:effectLst>
                  <a:outerShdw blurRad="38100" dist="38100" dir="2700000" algn="tl">
                    <a:srgbClr val="000000">
                      <a:alpha val="43137"/>
                    </a:srgbClr>
                  </a:outerShdw>
                </a:effectLst>
                <a:latin typeface="Dotum" pitchFamily="34" charset="-127"/>
                <a:ea typeface="Dotum" pitchFamily="34" charset="-127"/>
              </a:rPr>
              <a:t>When it is not for the correct Purpose</a:t>
            </a:r>
          </a:p>
        </p:txBody>
      </p:sp>
      <p:pic>
        <p:nvPicPr>
          <p:cNvPr id="7170" name="Picture 2" descr="http://1.bp.blogspot.com/-nGbncX5bmqk/Tat6r7e0UfI/AAAAAAAABT0/6cmZVdJVebw/s1600/acts+2v3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680" y="3743093"/>
            <a:ext cx="4267200" cy="28003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anim calcmode="lin" valueType="num">
                                      <p:cBhvr>
                                        <p:cTn id="8" dur="2000" fill="hold"/>
                                        <p:tgtEl>
                                          <p:spTgt spid="7170"/>
                                        </p:tgtEl>
                                        <p:attrNameLst>
                                          <p:attrName>ppt_x</p:attrName>
                                        </p:attrNameLst>
                                      </p:cBhvr>
                                      <p:tavLst>
                                        <p:tav tm="0">
                                          <p:val>
                                            <p:strVal val="#ppt_x"/>
                                          </p:val>
                                        </p:tav>
                                        <p:tav tm="100000">
                                          <p:val>
                                            <p:strVal val="#ppt_x"/>
                                          </p:val>
                                        </p:tav>
                                      </p:tavLst>
                                    </p:anim>
                                    <p:anim calcmode="lin" valueType="num">
                                      <p:cBhvr>
                                        <p:cTn id="9" dur="2000" fill="hold"/>
                                        <p:tgtEl>
                                          <p:spTgt spid="7170"/>
                                        </p:tgtEl>
                                        <p:attrNameLst>
                                          <p:attrName>ppt_y</p:attrName>
                                        </p:attrNameLst>
                                      </p:cBhvr>
                                      <p:tavLst>
                                        <p:tav tm="0">
                                          <p:val>
                                            <p:strVal val="#ppt_y+.1"/>
                                          </p:val>
                                        </p:tav>
                                        <p:tav tm="100000">
                                          <p:val>
                                            <p:strVal val="#ppt_y"/>
                                          </p:val>
                                        </p:tav>
                                      </p:tavLst>
                                    </p:anim>
                                  </p:childTnLst>
                                </p:cTn>
                              </p:par>
                              <p:par>
                                <p:cTn id="10" presetID="5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Scale>
                                      <p:cBhvr>
                                        <p:cTn id="12" dur="2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2000" decel="50000" fill="hold">
                                          <p:stCondLst>
                                            <p:cond delay="0"/>
                                          </p:stCondLst>
                                        </p:cTn>
                                        <p:tgtEl>
                                          <p:spTgt spid="3"/>
                                        </p:tgtEl>
                                        <p:attrNameLst>
                                          <p:attrName>ppt_x</p:attrName>
                                          <p:attrName>ppt_y</p:attrName>
                                        </p:attrNameLst>
                                      </p:cBhvr>
                                    </p:animMotion>
                                    <p:animEffect transition="in" filter="fad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TotalTime>
  <Words>616</Words>
  <Application>Microsoft Office PowerPoint</Application>
  <PresentationFormat>On-screen Show (4:3)</PresentationFormat>
  <Paragraphs>60</Paragraphs>
  <Slides>12</Slides>
  <Notes>12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12</vt:i4>
      </vt:variant>
    </vt:vector>
  </HeadingPairs>
  <TitlesOfParts>
    <vt:vector size="20" baseType="lpstr">
      <vt:lpstr>Arial</vt:lpstr>
      <vt:lpstr>Monotype Corsiva</vt:lpstr>
      <vt:lpstr>Dotum</vt:lpstr>
      <vt:lpstr>Calibri</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AUDIOROOM</cp:lastModifiedBy>
  <cp:revision>29</cp:revision>
  <dcterms:created xsi:type="dcterms:W3CDTF">2012-07-03T13:36:05Z</dcterms:created>
  <dcterms:modified xsi:type="dcterms:W3CDTF">2012-07-08T15:31:35Z</dcterms:modified>
</cp:coreProperties>
</file>