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58" r:id="rId5"/>
    <p:sldId id="257" r:id="rId6"/>
    <p:sldId id="259" r:id="rId7"/>
    <p:sldId id="260" r:id="rId8"/>
    <p:sldId id="261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gency FB" pitchFamily="34" charset="0"/>
      <p:regular r:id="rId15"/>
      <p:bold r:id="rId16"/>
    </p:embeddedFont>
    <p:embeddedFont>
      <p:font typeface="Baskerville Old Face" pitchFamily="18" charset="0"/>
      <p:regular r:id="rId17"/>
    </p:embeddedFont>
    <p:embeddedFont>
      <p:font typeface="Monotype Corsiva" pitchFamily="66" charset="0"/>
      <p:italic r:id="rId18"/>
    </p:embeddedFont>
    <p:embeddedFont>
      <p:font typeface="Footlight MT Light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403152"/>
    <a:srgbClr val="6699FF"/>
    <a:srgbClr val="3333FF"/>
    <a:srgbClr val="000099"/>
    <a:srgbClr val="000000"/>
    <a:srgbClr val="DC8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D4E18-8E02-41B7-94D5-2B4A5B3FBDAB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8E614-123D-43FD-9FD5-AA99F2D4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5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E614-123D-43FD-9FD5-AA99F2D409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3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E614-123D-43FD-9FD5-AA99F2D409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E614-123D-43FD-9FD5-AA99F2D409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E614-123D-43FD-9FD5-AA99F2D409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5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E614-123D-43FD-9FD5-AA99F2D409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E614-123D-43FD-9FD5-AA99F2D409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E614-123D-43FD-9FD5-AA99F2D409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5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E614-123D-43FD-9FD5-AA99F2D409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3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3839-17C9-4F07-8B78-23E82B3FFEB7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87F0-D397-41DB-A9E4-131DC17D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the year that King Uzziah died, I saw the Lord sitting on a throne, high and lifted up, and the train of His robe filled the temple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Above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it stood seraphim; each one had six wings: with two he covered his face, with two he covered his feet, and with two he flew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one cried to another and said: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Holy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, holy, holy is the LORD of hosts; the whole earth is full of His glory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en-US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the posts of the door were shaken by the voice of him who cried out, and the house was filled with smoke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I said: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Woe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is me, for I am undone! Because I am a man of unclean lips, and I dwell in the midst of a people of unclean lips; for my eyes have seen the King, the LORD of hosts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Then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one of the seraphim flew to me, having in his hand a live coal which he had taken with the tongs from the altar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he touched my mouth with it, and said: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Behold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, this has touched your lips; your iniquity is taken away, and your sin purged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Also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I heard the voice of the Lord, saying: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Whom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shall I send, and who will go for Us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Then I said,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here </a:t>
            </a:r>
            <a:r>
              <a:rPr lang="en-US" sz="2300" b="1" dirty="0">
                <a:latin typeface="Arial" pitchFamily="34" charset="0"/>
                <a:cs typeface="Arial" pitchFamily="34" charset="0"/>
              </a:rPr>
              <a:t>am I! Send me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9316" y="0"/>
            <a:ext cx="4405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Isaiah 6:1-8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7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5"/>
          <a:stretch/>
        </p:blipFill>
        <p:spPr>
          <a:xfrm rot="21411396">
            <a:off x="2133600" y="1371600"/>
            <a:ext cx="4876800" cy="3429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3335125" y="5096470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50800"/>
                <a:solidFill>
                  <a:srgbClr val="DC8E12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740 B.C.</a:t>
            </a:r>
            <a:endParaRPr lang="en-US" sz="5400" b="1" cap="none" spc="300" dirty="0">
              <a:ln w="50800"/>
              <a:solidFill>
                <a:srgbClr val="DC8E12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742" y="0"/>
            <a:ext cx="59089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C8E12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King Uzziah Died</a:t>
            </a:r>
            <a:endParaRPr lang="en-US" sz="6000" b="1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C8E12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1894"/>
            <a:ext cx="3200400" cy="3200400"/>
          </a:xfrm>
          <a:prstGeom prst="rect">
            <a:avLst/>
          </a:prstGeom>
          <a:solidFill>
            <a:srgbClr val="7030A0">
              <a:alpha val="36863"/>
            </a:srgbClr>
          </a:solidFill>
          <a:ln>
            <a:noFill/>
          </a:ln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22160"/>
          <a:stretch/>
        </p:blipFill>
        <p:spPr>
          <a:xfrm>
            <a:off x="0" y="3590174"/>
            <a:ext cx="2438400" cy="32678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year that King Uzziah died, I saw the Lord sitting on a throne, high and lifted up, and the train of His robe filled the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temple” (Isaiah 6:1).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6422" y="3511446"/>
            <a:ext cx="5867578" cy="3422754"/>
            <a:chOff x="3276422" y="3511446"/>
            <a:chExt cx="5867578" cy="34227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422" y="3511446"/>
              <a:ext cx="5867578" cy="34227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029165" y="6088559"/>
              <a:ext cx="436209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itchFamily="18" charset="0"/>
                </a:rPr>
                <a:t>December 7, 1941</a:t>
              </a:r>
              <a:endParaRPr lang="en-US" sz="4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62400" y="3429000"/>
            <a:ext cx="5142317" cy="3425031"/>
            <a:chOff x="228600" y="2699105"/>
            <a:chExt cx="5142317" cy="34250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699105"/>
              <a:ext cx="5142317" cy="34250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553457" y="5273985"/>
              <a:ext cx="466506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itchFamily="18" charset="0"/>
                </a:rPr>
                <a:t>November 22, 1963</a:t>
              </a:r>
              <a:endParaRPr lang="en-US" sz="4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82030" y="1896212"/>
            <a:ext cx="4362796" cy="4877109"/>
            <a:chOff x="457200" y="2092068"/>
            <a:chExt cx="4362796" cy="48771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092068"/>
              <a:ext cx="4362796" cy="4877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490867" y="2338118"/>
              <a:ext cx="429476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itchFamily="18" charset="0"/>
                </a:rPr>
                <a:t>September 11, 2001</a:t>
              </a:r>
              <a:endParaRPr lang="en-US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86642" y="2372116"/>
            <a:ext cx="6533558" cy="4401205"/>
          </a:xfrm>
          <a:prstGeom prst="rect">
            <a:avLst/>
          </a:prstGeom>
          <a:solidFill>
            <a:srgbClr val="000000">
              <a:alpha val="6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Personal Tragedies</a:t>
            </a: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Horrible Accident (Running over a child)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Death of a spouse / child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Terminal or crippling illness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Injustice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Slander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6200"/>
            <a:ext cx="4572000" cy="2492990"/>
          </a:xfrm>
          <a:prstGeom prst="rect">
            <a:avLst/>
          </a:prstGeom>
          <a:solidFill>
            <a:srgbClr val="000000">
              <a:alpha val="60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“In the world you will have tribulation; but be of good cheer, I have overcome the world.”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(John 16:33)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0"/>
            <a:ext cx="4953000" cy="3416320"/>
          </a:xfrm>
          <a:prstGeom prst="rect">
            <a:avLst/>
          </a:prstGeom>
          <a:solidFill>
            <a:srgbClr val="6699FF">
              <a:alpha val="2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“I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lift up my eyes to the hills-- from whence comes my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help? My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help comes from the LORD, who made heaven and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earth” (Psalm 121:1-2).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“Unto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I lift up my eyes, O You who dwell in the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heavens” (Psalm 123:1).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168" y="3886200"/>
            <a:ext cx="8576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See </a:t>
            </a:r>
            <a:r>
              <a:rPr lang="en-US" sz="4800" b="1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Power &amp; Holiness of God</a:t>
            </a:r>
            <a:endParaRPr lang="en-US" sz="4800" b="1" cap="none" spc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0870" y="4715470"/>
            <a:ext cx="61119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See Yourself &amp; Your Sin</a:t>
            </a:r>
            <a:endParaRPr lang="en-US" sz="4800" b="1" cap="none" spc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2519" y="5569803"/>
            <a:ext cx="63203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See The Needs of Others</a:t>
            </a:r>
            <a:endParaRPr lang="en-US" sz="4800" b="1" cap="none" spc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908"/>
            <a:ext cx="2895600" cy="3859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" y="228600"/>
            <a:ext cx="4136036" cy="292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t="7474" r="24588" b="36526"/>
          <a:stretch/>
        </p:blipFill>
        <p:spPr>
          <a:xfrm>
            <a:off x="93358" y="46895"/>
            <a:ext cx="3957404" cy="3257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" y="228600"/>
            <a:ext cx="4144121" cy="275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15937"/>
          <a:stretch/>
        </p:blipFill>
        <p:spPr>
          <a:xfrm>
            <a:off x="183300" y="46895"/>
            <a:ext cx="3867462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b="39891"/>
          <a:stretch/>
        </p:blipFill>
        <p:spPr>
          <a:xfrm>
            <a:off x="65500" y="87261"/>
            <a:ext cx="4103061" cy="381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6" y="43195"/>
            <a:ext cx="2793504" cy="382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9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0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448</Words>
  <Application>Microsoft Office PowerPoint</Application>
  <PresentationFormat>On-screen Show (4:3)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Wingdings</vt:lpstr>
      <vt:lpstr>Agency FB</vt:lpstr>
      <vt:lpstr>Baskerville Old Face</vt:lpstr>
      <vt:lpstr>Monotype Corsiva</vt:lpstr>
      <vt:lpstr>Footlight MT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AUDIOROOM</cp:lastModifiedBy>
  <cp:revision>30</cp:revision>
  <dcterms:created xsi:type="dcterms:W3CDTF">2012-09-25T13:12:01Z</dcterms:created>
  <dcterms:modified xsi:type="dcterms:W3CDTF">2012-09-30T20:42:39Z</dcterms:modified>
</cp:coreProperties>
</file>