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56" r:id="rId3"/>
    <p:sldId id="266" r:id="rId4"/>
    <p:sldId id="267" r:id="rId5"/>
    <p:sldId id="264" r:id="rId6"/>
    <p:sldId id="261" r:id="rId7"/>
    <p:sldId id="263" r:id="rId8"/>
    <p:sldId id="260" r:id="rId9"/>
    <p:sldId id="265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French Script MT" pitchFamily="66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04201-DEF6-437F-965F-9A21301B7B4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88C8E-256F-4F01-A93D-0CF38C74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2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8C8E-256F-4F01-A93D-0CF38C74D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8DA7-B132-4894-9078-52DD681F410E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5C4E-99BB-471D-85C2-B3EFE0B06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8DA7-B132-4894-9078-52DD681F41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5C4E-99BB-471D-85C2-B3EFE0B06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each one shall bear his own load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Let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him who is taught the word share in all good things with him who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teaches. </a:t>
            </a:r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not be deceived, God is not mocked; for whatever a man sows, that he will also reap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he who sows to his flesh will of the flesh reap corruption, but he who sows to the Spirit will of the Spirit reap everlasting life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let us not grow weary while doing good, for in due season we shall reap if we do not lose heart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, as we have opportunity, let us do good to all, especially to those who are of the household of faith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460" y="14273"/>
            <a:ext cx="6066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Galatians 6:5-10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5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371643"/>
            <a:ext cx="8426061" cy="5181557"/>
            <a:chOff x="301626" y="1226633"/>
            <a:chExt cx="8426061" cy="51815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26" y="1226633"/>
              <a:ext cx="4598632" cy="51815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1806" r="11949"/>
            <a:stretch/>
          </p:blipFill>
          <p:spPr>
            <a:xfrm>
              <a:off x="4724400" y="1226633"/>
              <a:ext cx="4003287" cy="518155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9" y="1770235"/>
            <a:ext cx="5948681" cy="395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-14707"/>
            <a:ext cx="5406929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Discouragement</a:t>
            </a:r>
            <a:endParaRPr lang="en-US" sz="8000" b="1" cap="none" spc="3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3" y="1600200"/>
            <a:ext cx="6261390" cy="419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64" y="1752154"/>
            <a:ext cx="6235776" cy="41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8"/>
          <a:stretch/>
        </p:blipFill>
        <p:spPr>
          <a:xfrm>
            <a:off x="3042285" y="1644961"/>
            <a:ext cx="5754958" cy="403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10" y="2042708"/>
            <a:ext cx="6096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76" y="1584262"/>
            <a:ext cx="5492496" cy="432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6861" y="6222831"/>
            <a:ext cx="14097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5155144"/>
            <a:ext cx="288630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352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“And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us not grow weary while doing good, for in due season we shall reap if we do not lose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heart”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(Galatians 6:9)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3429000"/>
            <a:ext cx="18288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0" y="3708231"/>
            <a:ext cx="16764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304800"/>
            <a:ext cx="3581400" cy="1219200"/>
          </a:xfrm>
          <a:prstGeom prst="wedgeRoundRectCallout">
            <a:avLst>
              <a:gd name="adj1" fmla="val -89731"/>
              <a:gd name="adj2" fmla="val 204166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“To be utterly spiritless, to be (spiritually) exhausted”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Leads to discouragement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“For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 Him who endured such hostility from sinners against Himself, lest you become weary and discouraged in your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souls”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(Hebrews 12:3)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4858295"/>
            <a:ext cx="25908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49342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“For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 Him who endured such hostility from sinners against Himself, lest you become weary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discouraged in your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souls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(Hebrews 12:3)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67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“Fathers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do not provoke your children, lest they become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discouraged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(Colossians 3:21)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3219" y="0"/>
            <a:ext cx="45757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Do Christians Ever</a:t>
            </a:r>
          </a:p>
          <a:p>
            <a:pPr algn="ctr"/>
            <a:r>
              <a:rPr lang="en-US" sz="4400" b="1" spc="30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Become Discouraged?</a:t>
            </a:r>
            <a:endParaRPr lang="en-US" sz="4400" b="1" cap="none" spc="300" dirty="0">
              <a:ln w="13500">
                <a:solidFill>
                  <a:srgbClr val="FFFF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00" y="304800"/>
            <a:ext cx="4572000" cy="6553200"/>
            <a:chOff x="4572000" y="304800"/>
            <a:chExt cx="4572000" cy="6553200"/>
          </a:xfrm>
        </p:grpSpPr>
        <p:sp>
          <p:nvSpPr>
            <p:cNvPr id="17" name="Rectangle 16"/>
            <p:cNvSpPr/>
            <p:nvPr/>
          </p:nvSpPr>
          <p:spPr>
            <a:xfrm>
              <a:off x="4572000" y="990600"/>
              <a:ext cx="4572000" cy="5867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0"/>
            <a:stretch/>
          </p:blipFill>
          <p:spPr>
            <a:xfrm>
              <a:off x="7367238" y="304800"/>
              <a:ext cx="1776762" cy="2578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Rectangle 13"/>
          <p:cNvSpPr/>
          <p:nvPr/>
        </p:nvSpPr>
        <p:spPr>
          <a:xfrm>
            <a:off x="498636" y="0"/>
            <a:ext cx="811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3500">
                  <a:solidFill>
                    <a:srgbClr val="FFFF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Those Subject to Discouragement</a:t>
            </a:r>
            <a:endParaRPr lang="en-US" sz="5400" b="1" cap="none" spc="300" dirty="0">
              <a:ln w="13500">
                <a:solidFill>
                  <a:srgbClr val="FFFF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96" y="1381463"/>
            <a:ext cx="9013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Preachers, Elders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Christian Parents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Older Believers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Those who have experienced few results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Those who feel overwhelmed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constantly criticized</a:t>
            </a:r>
          </a:p>
        </p:txBody>
      </p:sp>
    </p:spTree>
    <p:extLst>
      <p:ext uri="{BB962C8B-B14F-4D97-AF65-F5344CB8AC3E}">
        <p14:creationId xmlns:p14="http://schemas.microsoft.com/office/powerpoint/2010/main" val="28915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2221"/>
            <a:ext cx="542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Overcoming Weariness</a:t>
            </a:r>
            <a:endParaRPr lang="en-US" sz="5400" b="1" cap="none" spc="3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0" y="304800"/>
            <a:ext cx="4572000" cy="6553200"/>
            <a:chOff x="4572000" y="304800"/>
            <a:chExt cx="4572000" cy="6553200"/>
          </a:xfrm>
        </p:grpSpPr>
        <p:sp>
          <p:nvSpPr>
            <p:cNvPr id="5" name="Rectangle 4"/>
            <p:cNvSpPr/>
            <p:nvPr/>
          </p:nvSpPr>
          <p:spPr>
            <a:xfrm>
              <a:off x="4572000" y="990600"/>
              <a:ext cx="4572000" cy="5867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0"/>
            <a:stretch/>
          </p:blipFill>
          <p:spPr>
            <a:xfrm>
              <a:off x="7367238" y="304800"/>
              <a:ext cx="1776762" cy="2578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53896" y="1381463"/>
            <a:ext cx="9013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 your Determination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your Faith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Pray Persistently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Love the Discouragers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 Patience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6000" y="0"/>
            <a:ext cx="3048000" cy="6858000"/>
            <a:chOff x="6096000" y="0"/>
            <a:chExt cx="3048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6096000" y="0"/>
              <a:ext cx="3048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7" r="22062"/>
            <a:stretch/>
          </p:blipFill>
          <p:spPr>
            <a:xfrm>
              <a:off x="6662854" y="0"/>
              <a:ext cx="2438400" cy="29194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6000" y="2783681"/>
              <a:ext cx="3048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Rejoice</a:t>
              </a:r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Christ Jesus, and have no confidence in the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flesh . . . but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one thing I do, </a:t>
              </a:r>
              <a:r>
                <a:rPr lang="en-US" b="1" u="sng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forgetting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those things which are behind and </a:t>
              </a:r>
              <a:r>
                <a:rPr lang="en-US" b="1" u="sng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reaching</a:t>
              </a:r>
              <a:r>
                <a:rPr lang="en-US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forward to those things which are ahead,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b="1" u="sng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press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toward the goal for the prize of the upward call of God in Christ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Jesus”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(Philippians 3:3, 13-14)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3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368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Wingdings</vt:lpstr>
      <vt:lpstr>Times New Roman</vt:lpstr>
      <vt:lpstr>French Script MT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25</cp:revision>
  <dcterms:created xsi:type="dcterms:W3CDTF">2012-10-17T13:50:55Z</dcterms:created>
  <dcterms:modified xsi:type="dcterms:W3CDTF">2012-11-18T16:22:03Z</dcterms:modified>
</cp:coreProperties>
</file>