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9" r:id="rId3"/>
    <p:sldId id="260" r:id="rId4"/>
    <p:sldId id="257" r:id="rId5"/>
    <p:sldId id="258" r:id="rId6"/>
    <p:sldId id="261" r:id="rId7"/>
  </p:sldIdLst>
  <p:sldSz cx="9144000" cy="6858000" type="screen4x3"/>
  <p:notesSz cx="6858000" cy="9144000"/>
  <p:embeddedFontLst>
    <p:embeddedFont>
      <p:font typeface="Calibri" pitchFamily="34" charset="0"/>
      <p:regular r:id="rId9"/>
      <p:bold r:id="rId10"/>
      <p:italic r:id="rId11"/>
      <p:boldItalic r:id="rId12"/>
    </p:embeddedFont>
    <p:embeddedFont>
      <p:font typeface="Narkisim" pitchFamily="34" charset="-79"/>
      <p:regular r:id="rId13"/>
    </p:embeddedFont>
    <p:embeddedFont>
      <p:font typeface="Monotype Corsiva" pitchFamily="66" charset="0"/>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1E4C8-F080-4CA1-BA5C-04432E826878}" type="datetimeFigureOut">
              <a:rPr lang="en-US" smtClean="0"/>
              <a:t>12/16/2012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76C7B-70FF-42AC-9D48-7D89B6342267}" type="slidenum">
              <a:rPr lang="en-US" smtClean="0"/>
              <a:t>‹#›</a:t>
            </a:fld>
            <a:endParaRPr lang="en-US"/>
          </a:p>
        </p:txBody>
      </p:sp>
    </p:spTree>
    <p:extLst>
      <p:ext uri="{BB962C8B-B14F-4D97-AF65-F5344CB8AC3E}">
        <p14:creationId xmlns:p14="http://schemas.microsoft.com/office/powerpoint/2010/main" val="256101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576C7B-70FF-42AC-9D48-7D89B6342267}" type="slidenum">
              <a:rPr lang="en-US" smtClean="0"/>
              <a:t>1</a:t>
            </a:fld>
            <a:endParaRPr lang="en-US"/>
          </a:p>
        </p:txBody>
      </p:sp>
    </p:spTree>
    <p:extLst>
      <p:ext uri="{BB962C8B-B14F-4D97-AF65-F5344CB8AC3E}">
        <p14:creationId xmlns:p14="http://schemas.microsoft.com/office/powerpoint/2010/main" val="149485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576C7B-70FF-42AC-9D48-7D89B6342267}" type="slidenum">
              <a:rPr lang="en-US" smtClean="0"/>
              <a:t>2</a:t>
            </a:fld>
            <a:endParaRPr lang="en-US"/>
          </a:p>
        </p:txBody>
      </p:sp>
    </p:spTree>
    <p:extLst>
      <p:ext uri="{BB962C8B-B14F-4D97-AF65-F5344CB8AC3E}">
        <p14:creationId xmlns:p14="http://schemas.microsoft.com/office/powerpoint/2010/main" val="201469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576C7B-70FF-42AC-9D48-7D89B6342267}" type="slidenum">
              <a:rPr lang="en-US" smtClean="0"/>
              <a:t>3</a:t>
            </a:fld>
            <a:endParaRPr lang="en-US"/>
          </a:p>
        </p:txBody>
      </p:sp>
    </p:spTree>
    <p:extLst>
      <p:ext uri="{BB962C8B-B14F-4D97-AF65-F5344CB8AC3E}">
        <p14:creationId xmlns:p14="http://schemas.microsoft.com/office/powerpoint/2010/main" val="152186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576C7B-70FF-42AC-9D48-7D89B6342267}" type="slidenum">
              <a:rPr lang="en-US" smtClean="0"/>
              <a:t>4</a:t>
            </a:fld>
            <a:endParaRPr lang="en-US"/>
          </a:p>
        </p:txBody>
      </p:sp>
    </p:spTree>
    <p:extLst>
      <p:ext uri="{BB962C8B-B14F-4D97-AF65-F5344CB8AC3E}">
        <p14:creationId xmlns:p14="http://schemas.microsoft.com/office/powerpoint/2010/main" val="143492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576C7B-70FF-42AC-9D48-7D89B6342267}" type="slidenum">
              <a:rPr lang="en-US" smtClean="0"/>
              <a:t>5</a:t>
            </a:fld>
            <a:endParaRPr lang="en-US"/>
          </a:p>
        </p:txBody>
      </p:sp>
    </p:spTree>
    <p:extLst>
      <p:ext uri="{BB962C8B-B14F-4D97-AF65-F5344CB8AC3E}">
        <p14:creationId xmlns:p14="http://schemas.microsoft.com/office/powerpoint/2010/main" val="217199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576C7B-70FF-42AC-9D48-7D89B6342267}" type="slidenum">
              <a:rPr lang="en-US" smtClean="0"/>
              <a:t>6</a:t>
            </a:fld>
            <a:endParaRPr lang="en-US"/>
          </a:p>
        </p:txBody>
      </p:sp>
    </p:spTree>
    <p:extLst>
      <p:ext uri="{BB962C8B-B14F-4D97-AF65-F5344CB8AC3E}">
        <p14:creationId xmlns:p14="http://schemas.microsoft.com/office/powerpoint/2010/main" val="171607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8B8FD7-713D-4D84-B5BF-9E317D5FB7C8}" type="datetimeFigureOut">
              <a:rPr lang="en-US" smtClean="0"/>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AFCC1-BC84-45FF-A87A-0DA7B5FF98AA}" type="slidenum">
              <a:rPr lang="en-US" smtClean="0"/>
              <a:t>‹#›</a:t>
            </a:fld>
            <a:endParaRPr lang="en-US"/>
          </a:p>
        </p:txBody>
      </p:sp>
    </p:spTree>
    <p:extLst>
      <p:ext uri="{BB962C8B-B14F-4D97-AF65-F5344CB8AC3E}">
        <p14:creationId xmlns:p14="http://schemas.microsoft.com/office/powerpoint/2010/main" val="2347839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B8FD7-713D-4D84-B5BF-9E317D5FB7C8}" type="datetimeFigureOut">
              <a:rPr lang="en-US" smtClean="0"/>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AFCC1-BC84-45FF-A87A-0DA7B5FF98AA}" type="slidenum">
              <a:rPr lang="en-US" smtClean="0"/>
              <a:t>‹#›</a:t>
            </a:fld>
            <a:endParaRPr lang="en-US"/>
          </a:p>
        </p:txBody>
      </p:sp>
    </p:spTree>
    <p:extLst>
      <p:ext uri="{BB962C8B-B14F-4D97-AF65-F5344CB8AC3E}">
        <p14:creationId xmlns:p14="http://schemas.microsoft.com/office/powerpoint/2010/main" val="2916074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B8FD7-713D-4D84-B5BF-9E317D5FB7C8}" type="datetimeFigureOut">
              <a:rPr lang="en-US" smtClean="0"/>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AFCC1-BC84-45FF-A87A-0DA7B5FF98AA}" type="slidenum">
              <a:rPr lang="en-US" smtClean="0"/>
              <a:t>‹#›</a:t>
            </a:fld>
            <a:endParaRPr lang="en-US"/>
          </a:p>
        </p:txBody>
      </p:sp>
    </p:spTree>
    <p:extLst>
      <p:ext uri="{BB962C8B-B14F-4D97-AF65-F5344CB8AC3E}">
        <p14:creationId xmlns:p14="http://schemas.microsoft.com/office/powerpoint/2010/main" val="1152037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B8FD7-713D-4D84-B5BF-9E317D5FB7C8}" type="datetimeFigureOut">
              <a:rPr lang="en-US" smtClean="0"/>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AFCC1-BC84-45FF-A87A-0DA7B5FF98AA}" type="slidenum">
              <a:rPr lang="en-US" smtClean="0"/>
              <a:t>‹#›</a:t>
            </a:fld>
            <a:endParaRPr lang="en-US"/>
          </a:p>
        </p:txBody>
      </p:sp>
    </p:spTree>
    <p:extLst>
      <p:ext uri="{BB962C8B-B14F-4D97-AF65-F5344CB8AC3E}">
        <p14:creationId xmlns:p14="http://schemas.microsoft.com/office/powerpoint/2010/main" val="2170297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B8FD7-713D-4D84-B5BF-9E317D5FB7C8}" type="datetimeFigureOut">
              <a:rPr lang="en-US" smtClean="0"/>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AFCC1-BC84-45FF-A87A-0DA7B5FF98AA}" type="slidenum">
              <a:rPr lang="en-US" smtClean="0"/>
              <a:t>‹#›</a:t>
            </a:fld>
            <a:endParaRPr lang="en-US"/>
          </a:p>
        </p:txBody>
      </p:sp>
    </p:spTree>
    <p:extLst>
      <p:ext uri="{BB962C8B-B14F-4D97-AF65-F5344CB8AC3E}">
        <p14:creationId xmlns:p14="http://schemas.microsoft.com/office/powerpoint/2010/main" val="3092966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8B8FD7-713D-4D84-B5BF-9E317D5FB7C8}" type="datetimeFigureOut">
              <a:rPr lang="en-US" smtClean="0"/>
              <a:t>12/16/2012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AFCC1-BC84-45FF-A87A-0DA7B5FF98AA}" type="slidenum">
              <a:rPr lang="en-US" smtClean="0"/>
              <a:t>‹#›</a:t>
            </a:fld>
            <a:endParaRPr lang="en-US"/>
          </a:p>
        </p:txBody>
      </p:sp>
    </p:spTree>
    <p:extLst>
      <p:ext uri="{BB962C8B-B14F-4D97-AF65-F5344CB8AC3E}">
        <p14:creationId xmlns:p14="http://schemas.microsoft.com/office/powerpoint/2010/main" val="3865442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8B8FD7-713D-4D84-B5BF-9E317D5FB7C8}" type="datetimeFigureOut">
              <a:rPr lang="en-US" smtClean="0"/>
              <a:t>12/16/2012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AFCC1-BC84-45FF-A87A-0DA7B5FF98AA}" type="slidenum">
              <a:rPr lang="en-US" smtClean="0"/>
              <a:t>‹#›</a:t>
            </a:fld>
            <a:endParaRPr lang="en-US"/>
          </a:p>
        </p:txBody>
      </p:sp>
    </p:spTree>
    <p:extLst>
      <p:ext uri="{BB962C8B-B14F-4D97-AF65-F5344CB8AC3E}">
        <p14:creationId xmlns:p14="http://schemas.microsoft.com/office/powerpoint/2010/main" val="3587855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8B8FD7-713D-4D84-B5BF-9E317D5FB7C8}" type="datetimeFigureOut">
              <a:rPr lang="en-US" smtClean="0"/>
              <a:t>12/16/2012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AFCC1-BC84-45FF-A87A-0DA7B5FF98AA}" type="slidenum">
              <a:rPr lang="en-US" smtClean="0"/>
              <a:t>‹#›</a:t>
            </a:fld>
            <a:endParaRPr lang="en-US"/>
          </a:p>
        </p:txBody>
      </p:sp>
    </p:spTree>
    <p:extLst>
      <p:ext uri="{BB962C8B-B14F-4D97-AF65-F5344CB8AC3E}">
        <p14:creationId xmlns:p14="http://schemas.microsoft.com/office/powerpoint/2010/main" val="4006741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B8FD7-713D-4D84-B5BF-9E317D5FB7C8}" type="datetimeFigureOut">
              <a:rPr lang="en-US" smtClean="0"/>
              <a:t>12/16/2012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AFCC1-BC84-45FF-A87A-0DA7B5FF98AA}" type="slidenum">
              <a:rPr lang="en-US" smtClean="0"/>
              <a:t>‹#›</a:t>
            </a:fld>
            <a:endParaRPr lang="en-US"/>
          </a:p>
        </p:txBody>
      </p:sp>
    </p:spTree>
    <p:extLst>
      <p:ext uri="{BB962C8B-B14F-4D97-AF65-F5344CB8AC3E}">
        <p14:creationId xmlns:p14="http://schemas.microsoft.com/office/powerpoint/2010/main" val="4289670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B8FD7-713D-4D84-B5BF-9E317D5FB7C8}" type="datetimeFigureOut">
              <a:rPr lang="en-US" smtClean="0"/>
              <a:t>12/16/2012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AFCC1-BC84-45FF-A87A-0DA7B5FF98AA}" type="slidenum">
              <a:rPr lang="en-US" smtClean="0"/>
              <a:t>‹#›</a:t>
            </a:fld>
            <a:endParaRPr lang="en-US"/>
          </a:p>
        </p:txBody>
      </p:sp>
    </p:spTree>
    <p:extLst>
      <p:ext uri="{BB962C8B-B14F-4D97-AF65-F5344CB8AC3E}">
        <p14:creationId xmlns:p14="http://schemas.microsoft.com/office/powerpoint/2010/main" val="3128265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B8FD7-713D-4D84-B5BF-9E317D5FB7C8}" type="datetimeFigureOut">
              <a:rPr lang="en-US" smtClean="0"/>
              <a:t>12/16/2012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AFCC1-BC84-45FF-A87A-0DA7B5FF98AA}" type="slidenum">
              <a:rPr lang="en-US" smtClean="0"/>
              <a:t>‹#›</a:t>
            </a:fld>
            <a:endParaRPr lang="en-US"/>
          </a:p>
        </p:txBody>
      </p:sp>
    </p:spTree>
    <p:extLst>
      <p:ext uri="{BB962C8B-B14F-4D97-AF65-F5344CB8AC3E}">
        <p14:creationId xmlns:p14="http://schemas.microsoft.com/office/powerpoint/2010/main" val="2674619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B8FD7-713D-4D84-B5BF-9E317D5FB7C8}" type="datetimeFigureOut">
              <a:rPr lang="en-US" smtClean="0"/>
              <a:t>12/16/2012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AFCC1-BC84-45FF-A87A-0DA7B5FF98AA}" type="slidenum">
              <a:rPr lang="en-US" smtClean="0"/>
              <a:t>‹#›</a:t>
            </a:fld>
            <a:endParaRPr lang="en-US"/>
          </a:p>
        </p:txBody>
      </p:sp>
    </p:spTree>
    <p:extLst>
      <p:ext uri="{BB962C8B-B14F-4D97-AF65-F5344CB8AC3E}">
        <p14:creationId xmlns:p14="http://schemas.microsoft.com/office/powerpoint/2010/main" val="40034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018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2490"/>
            <a:ext cx="9144000" cy="5909310"/>
          </a:xfrm>
          <a:prstGeom prst="rect">
            <a:avLst/>
          </a:prstGeom>
          <a:noFill/>
        </p:spPr>
        <p:txBody>
          <a:bodyPr wrap="square" rtlCol="0">
            <a:spAutoFit/>
          </a:bodyPr>
          <a:lstStyle/>
          <a:p>
            <a:r>
              <a:rPr lang="en-US" sz="2700" b="1" i="1" baseline="30000" dirty="0" smtClean="0">
                <a:solidFill>
                  <a:srgbClr val="FF0000"/>
                </a:solidFill>
                <a:latin typeface="Arial" pitchFamily="34" charset="0"/>
                <a:cs typeface="Arial" pitchFamily="34" charset="0"/>
              </a:rPr>
              <a:t>5</a:t>
            </a:r>
            <a:r>
              <a:rPr lang="en-US" sz="2700" b="1" baseline="30000" dirty="0" smtClean="0">
                <a:latin typeface="Arial" pitchFamily="34" charset="0"/>
                <a:cs typeface="Arial" pitchFamily="34" charset="0"/>
              </a:rPr>
              <a:t> </a:t>
            </a:r>
            <a:r>
              <a:rPr lang="en-US" sz="2700" b="1" dirty="0" smtClean="0">
                <a:latin typeface="Arial" pitchFamily="34" charset="0"/>
                <a:cs typeface="Arial" pitchFamily="34" charset="0"/>
              </a:rPr>
              <a:t>For He has not put the world to come, of which we speak, in subjection to angels. </a:t>
            </a:r>
            <a:r>
              <a:rPr lang="en-US" sz="2700" b="1" i="1" baseline="30000" dirty="0" smtClean="0">
                <a:solidFill>
                  <a:srgbClr val="FF0000"/>
                </a:solidFill>
                <a:latin typeface="Arial" pitchFamily="34" charset="0"/>
                <a:cs typeface="Arial" pitchFamily="34" charset="0"/>
              </a:rPr>
              <a:t>6 </a:t>
            </a:r>
            <a:r>
              <a:rPr lang="en-US" sz="2700" b="1" dirty="0" smtClean="0">
                <a:latin typeface="Arial" pitchFamily="34" charset="0"/>
                <a:cs typeface="Arial" pitchFamily="34" charset="0"/>
              </a:rPr>
              <a:t>But one testified in a certain place, saying: what is man that You are mindful of him, or the son of man that You take care of him? </a:t>
            </a:r>
            <a:r>
              <a:rPr lang="en-US" sz="2700" b="1" i="1" baseline="30000" dirty="0" smtClean="0">
                <a:solidFill>
                  <a:srgbClr val="FF0000"/>
                </a:solidFill>
                <a:latin typeface="Arial" pitchFamily="34" charset="0"/>
                <a:cs typeface="Arial" pitchFamily="34" charset="0"/>
              </a:rPr>
              <a:t>7 </a:t>
            </a:r>
            <a:r>
              <a:rPr lang="en-US" sz="2700" b="1" dirty="0" smtClean="0">
                <a:latin typeface="Arial" pitchFamily="34" charset="0"/>
                <a:cs typeface="Arial" pitchFamily="34" charset="0"/>
              </a:rPr>
              <a:t>You have made him a little lower than the angels; You have crowned him with glory and honor,</a:t>
            </a:r>
            <a:r>
              <a:rPr lang="en-US" sz="2700" b="1" baseline="30000" dirty="0">
                <a:latin typeface="Arial" pitchFamily="34" charset="0"/>
                <a:cs typeface="Arial" pitchFamily="34" charset="0"/>
              </a:rPr>
              <a:t> </a:t>
            </a:r>
            <a:r>
              <a:rPr lang="en-US" sz="2700" b="1" dirty="0" smtClean="0">
                <a:latin typeface="Arial" pitchFamily="34" charset="0"/>
                <a:cs typeface="Arial" pitchFamily="34" charset="0"/>
              </a:rPr>
              <a:t>and set him over the works of Your hands. </a:t>
            </a:r>
            <a:r>
              <a:rPr lang="en-US" sz="2700" b="1" i="1" baseline="30000" dirty="0" smtClean="0">
                <a:solidFill>
                  <a:srgbClr val="FF0000"/>
                </a:solidFill>
                <a:latin typeface="Arial" pitchFamily="34" charset="0"/>
                <a:cs typeface="Arial" pitchFamily="34" charset="0"/>
              </a:rPr>
              <a:t>8 </a:t>
            </a:r>
            <a:r>
              <a:rPr lang="en-US" sz="2700" b="1" dirty="0" smtClean="0">
                <a:latin typeface="Arial" pitchFamily="34" charset="0"/>
                <a:cs typeface="Arial" pitchFamily="34" charset="0"/>
              </a:rPr>
              <a:t>You ha</a:t>
            </a:r>
            <a:r>
              <a:rPr lang="en-US" sz="2700" b="1" i="1" dirty="0" smtClean="0">
                <a:latin typeface="Arial" pitchFamily="34" charset="0"/>
                <a:cs typeface="Arial" pitchFamily="34" charset="0"/>
              </a:rPr>
              <a:t>v</a:t>
            </a:r>
            <a:r>
              <a:rPr lang="en-US" sz="2700" b="1" dirty="0" smtClean="0">
                <a:latin typeface="Arial" pitchFamily="34" charset="0"/>
                <a:cs typeface="Arial" pitchFamily="34" charset="0"/>
              </a:rPr>
              <a:t>e put all things in subjection under his feet. For in that He put all in subjection under him, He left nothing that is not put under him. But now we do not yet see all things put under him. </a:t>
            </a:r>
            <a:r>
              <a:rPr lang="en-US" sz="2700" b="1" i="1" baseline="30000" dirty="0" smtClean="0">
                <a:solidFill>
                  <a:srgbClr val="FF0000"/>
                </a:solidFill>
                <a:latin typeface="Arial" pitchFamily="34" charset="0"/>
                <a:cs typeface="Arial" pitchFamily="34" charset="0"/>
              </a:rPr>
              <a:t>9</a:t>
            </a:r>
            <a:r>
              <a:rPr lang="en-US" sz="2700" b="1" baseline="30000" dirty="0" smtClean="0">
                <a:latin typeface="Arial" pitchFamily="34" charset="0"/>
                <a:cs typeface="Arial" pitchFamily="34" charset="0"/>
              </a:rPr>
              <a:t> </a:t>
            </a:r>
            <a:r>
              <a:rPr lang="en-US" sz="2700" b="1" dirty="0" smtClean="0">
                <a:latin typeface="Arial" pitchFamily="34" charset="0"/>
                <a:cs typeface="Arial" pitchFamily="34" charset="0"/>
              </a:rPr>
              <a:t>But we see Jesus, who was made a little lower than the angels, for the suffering of death crowned with glory and honor, that He, by the grace of God, might taste death for everyone.</a:t>
            </a:r>
          </a:p>
        </p:txBody>
      </p:sp>
      <p:sp>
        <p:nvSpPr>
          <p:cNvPr id="3" name="Rectangle 2"/>
          <p:cNvSpPr/>
          <p:nvPr/>
        </p:nvSpPr>
        <p:spPr>
          <a:xfrm>
            <a:off x="1890445" y="23413"/>
            <a:ext cx="53259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Hebrews 2:5-9</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89262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96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191752"/>
            <a:ext cx="4254394" cy="247449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2209800"/>
            <a:ext cx="4254394" cy="352245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997" y="1948763"/>
            <a:ext cx="2590800" cy="404452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054" y="1948763"/>
            <a:ext cx="3536685" cy="4191000"/>
          </a:xfrm>
          <a:prstGeom prst="rect">
            <a:avLst/>
          </a:prstGeom>
        </p:spPr>
      </p:pic>
      <p:grpSp>
        <p:nvGrpSpPr>
          <p:cNvPr id="12" name="Group 11"/>
          <p:cNvGrpSpPr/>
          <p:nvPr/>
        </p:nvGrpSpPr>
        <p:grpSpPr>
          <a:xfrm>
            <a:off x="152400" y="3825385"/>
            <a:ext cx="6947589" cy="3004737"/>
            <a:chOff x="457200" y="1752598"/>
            <a:chExt cx="6947589" cy="3004737"/>
          </a:xfrm>
        </p:grpSpPr>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20333"/>
            <a:stretch/>
          </p:blipFill>
          <p:spPr>
            <a:xfrm>
              <a:off x="457200" y="1752599"/>
              <a:ext cx="2708300" cy="2635405"/>
            </a:xfrm>
            <a:prstGeom prst="rect">
              <a:avLst/>
            </a:prstGeom>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l="25329" r="20440"/>
            <a:stretch/>
          </p:blipFill>
          <p:spPr>
            <a:xfrm>
              <a:off x="5337201" y="1752598"/>
              <a:ext cx="2067588" cy="2635406"/>
            </a:xfrm>
            <a:prstGeom prst="rect">
              <a:avLst/>
            </a:prstGeom>
          </p:spPr>
        </p:pic>
        <p:pic>
          <p:nvPicPr>
            <p:cNvPr id="15" name="Picture 14"/>
            <p:cNvPicPr>
              <a:picLocks noChangeAspect="1"/>
            </p:cNvPicPr>
            <p:nvPr/>
          </p:nvPicPr>
          <p:blipFill rotWithShape="1">
            <a:blip r:embed="rId10">
              <a:extLst>
                <a:ext uri="{28A0092B-C50C-407E-A947-70E740481C1C}">
                  <a14:useLocalDpi xmlns:a14="http://schemas.microsoft.com/office/drawing/2010/main" val="0"/>
                </a:ext>
              </a:extLst>
            </a:blip>
            <a:srcRect t="8986"/>
            <a:stretch/>
          </p:blipFill>
          <p:spPr>
            <a:xfrm>
              <a:off x="3165500" y="1752598"/>
              <a:ext cx="2171700" cy="2635405"/>
            </a:xfrm>
            <a:prstGeom prst="rect">
              <a:avLst/>
            </a:prstGeom>
          </p:spPr>
        </p:pic>
        <p:sp>
          <p:nvSpPr>
            <p:cNvPr id="16" name="TextBox 15"/>
            <p:cNvSpPr txBox="1"/>
            <p:nvPr/>
          </p:nvSpPr>
          <p:spPr>
            <a:xfrm>
              <a:off x="457200" y="4388003"/>
              <a:ext cx="6947589" cy="369332"/>
            </a:xfrm>
            <a:prstGeom prst="rect">
              <a:avLst/>
            </a:prstGeom>
            <a:solidFill>
              <a:schemeClr val="tx1"/>
            </a:solidFill>
          </p:spPr>
          <p:txBody>
            <a:bodyPr wrap="square" rtlCol="0">
              <a:spAutoFit/>
            </a:bodyPr>
            <a:lstStyle/>
            <a:p>
              <a:pPr algn="ctr"/>
              <a:r>
                <a:rPr lang="en-US" b="1" dirty="0" smtClean="0">
                  <a:solidFill>
                    <a:schemeClr val="bg1"/>
                  </a:solidFill>
                  <a:latin typeface="Arial" pitchFamily="34" charset="0"/>
                  <a:cs typeface="Arial" pitchFamily="34" charset="0"/>
                </a:rPr>
                <a:t>Scandinavian		African		     Japanese </a:t>
              </a:r>
              <a:endParaRPr lang="en-US" b="1" dirty="0">
                <a:solidFill>
                  <a:schemeClr val="bg1"/>
                </a:solidFill>
                <a:latin typeface="Arial" pitchFamily="34" charset="0"/>
                <a:cs typeface="Arial" pitchFamily="34" charset="0"/>
              </a:endParaRPr>
            </a:p>
          </p:txBody>
        </p:sp>
      </p:grpSp>
      <p:grpSp>
        <p:nvGrpSpPr>
          <p:cNvPr id="17" name="Group 16"/>
          <p:cNvGrpSpPr/>
          <p:nvPr/>
        </p:nvGrpSpPr>
        <p:grpSpPr>
          <a:xfrm>
            <a:off x="76200" y="3810000"/>
            <a:ext cx="5587177" cy="3004735"/>
            <a:chOff x="457200" y="1752600"/>
            <a:chExt cx="5587177" cy="3004735"/>
          </a:xfrm>
        </p:grpSpPr>
        <p:sp>
          <p:nvSpPr>
            <p:cNvPr id="18" name="TextBox 17"/>
            <p:cNvSpPr txBox="1"/>
            <p:nvPr/>
          </p:nvSpPr>
          <p:spPr>
            <a:xfrm>
              <a:off x="457200" y="4388003"/>
              <a:ext cx="5587177" cy="369332"/>
            </a:xfrm>
            <a:prstGeom prst="rect">
              <a:avLst/>
            </a:prstGeom>
            <a:solidFill>
              <a:schemeClr val="tx1"/>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Hollywood Jesus</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1752600"/>
              <a:ext cx="2073307" cy="263540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30507" y="1752600"/>
              <a:ext cx="3513870" cy="2635403"/>
            </a:xfrm>
            <a:prstGeom prst="rect">
              <a:avLst/>
            </a:prstGeom>
          </p:spPr>
        </p:pic>
      </p:grpSp>
      <p:grpSp>
        <p:nvGrpSpPr>
          <p:cNvPr id="21" name="Group 20"/>
          <p:cNvGrpSpPr/>
          <p:nvPr/>
        </p:nvGrpSpPr>
        <p:grpSpPr>
          <a:xfrm>
            <a:off x="76200" y="3810000"/>
            <a:ext cx="6942871" cy="3022803"/>
            <a:chOff x="228600" y="1668965"/>
            <a:chExt cx="6942871" cy="3022803"/>
          </a:xfrm>
        </p:grpSpPr>
        <p:sp>
          <p:nvSpPr>
            <p:cNvPr id="22" name="TextBox 21"/>
            <p:cNvSpPr txBox="1"/>
            <p:nvPr/>
          </p:nvSpPr>
          <p:spPr>
            <a:xfrm>
              <a:off x="1057186" y="4322436"/>
              <a:ext cx="5587177" cy="369332"/>
            </a:xfrm>
            <a:prstGeom prst="rect">
              <a:avLst/>
            </a:prstGeom>
            <a:solidFill>
              <a:schemeClr val="tx1"/>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With Nicodemus and Children</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8600" y="1668966"/>
              <a:ext cx="3622175" cy="2635403"/>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57600" y="1668965"/>
              <a:ext cx="3513871" cy="2635403"/>
            </a:xfrm>
            <a:prstGeom prst="rect">
              <a:avLst/>
            </a:prstGeom>
          </p:spPr>
        </p:pic>
      </p:grpSp>
      <p:pic>
        <p:nvPicPr>
          <p:cNvPr id="25"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b="5334"/>
          <a:stretch/>
        </p:blipFill>
        <p:spPr bwMode="auto">
          <a:xfrm>
            <a:off x="24073" y="1948763"/>
            <a:ext cx="5221335" cy="486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16">
            <a:extLst>
              <a:ext uri="{28A0092B-C50C-407E-A947-70E740481C1C}">
                <a14:useLocalDpi xmlns:a14="http://schemas.microsoft.com/office/drawing/2010/main" val="0"/>
              </a:ext>
            </a:extLst>
          </a:blip>
          <a:srcRect l="36807" t="2915" r="29934" b="50000"/>
          <a:stretch/>
        </p:blipFill>
        <p:spPr bwMode="auto">
          <a:xfrm>
            <a:off x="2045009" y="1859998"/>
            <a:ext cx="1672683" cy="1861246"/>
          </a:xfrm>
          <a:prstGeom prst="ellipse">
            <a:avLst/>
          </a:prstGeom>
          <a:ln>
            <a:noFill/>
          </a:ln>
          <a:effectLst>
            <a:glow>
              <a:schemeClr val="accent1">
                <a:alpha val="40000"/>
              </a:schemeClr>
            </a:glow>
            <a:outerShdw dist="35921" dir="2700000" algn="ctr" rotWithShape="0">
              <a:schemeClr val="bg2"/>
            </a:outerShdw>
            <a:softEdge rad="215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3719" y="1948763"/>
            <a:ext cx="3244881" cy="4617002"/>
          </a:xfrm>
          <a:prstGeom prst="rect">
            <a:avLst/>
          </a:prstGeom>
        </p:spPr>
      </p:pic>
    </p:spTree>
    <p:extLst>
      <p:ext uri="{BB962C8B-B14F-4D97-AF65-F5344CB8AC3E}">
        <p14:creationId xmlns:p14="http://schemas.microsoft.com/office/powerpoint/2010/main" val="1295970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2000"/>
                                        <p:tgtEl>
                                          <p:spTgt spid="6"/>
                                        </p:tgtEl>
                                      </p:cBhvr>
                                    </p:animEffect>
                                    <p:set>
                                      <p:cBhvr>
                                        <p:cTn id="28" dur="1" fill="hold">
                                          <p:stCondLst>
                                            <p:cond delay="1999"/>
                                          </p:stCondLst>
                                        </p:cTn>
                                        <p:tgtEl>
                                          <p:spTgt spid="6"/>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2000"/>
                                        <p:tgtEl>
                                          <p:spTgt spid="7"/>
                                        </p:tgtEl>
                                      </p:cBhvr>
                                    </p:animEffect>
                                    <p:set>
                                      <p:cBhvr>
                                        <p:cTn id="36" dur="1" fill="hold">
                                          <p:stCondLst>
                                            <p:cond delay="1999"/>
                                          </p:stCondLst>
                                        </p:cTn>
                                        <p:tgtEl>
                                          <p:spTgt spid="7"/>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2000"/>
                                        <p:tgtEl>
                                          <p:spTgt spid="12"/>
                                        </p:tgtEl>
                                      </p:cBhvr>
                                    </p:animEffect>
                                    <p:set>
                                      <p:cBhvr>
                                        <p:cTn id="44" dur="1" fill="hold">
                                          <p:stCondLst>
                                            <p:cond delay="1999"/>
                                          </p:stCondLst>
                                        </p:cTn>
                                        <p:tgtEl>
                                          <p:spTgt spid="12"/>
                                        </p:tgtEl>
                                        <p:attrNameLst>
                                          <p:attrName>style.visibility</p:attrName>
                                        </p:attrNameLst>
                                      </p:cBhvr>
                                      <p:to>
                                        <p:strVal val="hidden"/>
                                      </p:to>
                                    </p:set>
                                  </p:childTnLst>
                                </p:cTn>
                              </p:par>
                              <p:par>
                                <p:cTn id="45" presetID="9"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2000"/>
                                        <p:tgtEl>
                                          <p:spTgt spid="17"/>
                                        </p:tgtEl>
                                      </p:cBhvr>
                                    </p:animEffect>
                                    <p:set>
                                      <p:cBhvr>
                                        <p:cTn id="52" dur="1" fill="hold">
                                          <p:stCondLst>
                                            <p:cond delay="1999"/>
                                          </p:stCondLst>
                                        </p:cTn>
                                        <p:tgtEl>
                                          <p:spTgt spid="17"/>
                                        </p:tgtEl>
                                        <p:attrNameLst>
                                          <p:attrName>style.visibility</p:attrName>
                                        </p:attrNameLst>
                                      </p:cBhvr>
                                      <p:to>
                                        <p:strVal val="hidden"/>
                                      </p:to>
                                    </p:set>
                                  </p:childTnLst>
                                </p:cTn>
                              </p:par>
                              <p:par>
                                <p:cTn id="53" presetID="9"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2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nodeType="clickEffect">
                                  <p:stCondLst>
                                    <p:cond delay="0"/>
                                  </p:stCondLst>
                                  <p:childTnLst>
                                    <p:animEffect transition="out" filter="dissolve">
                                      <p:cBhvr>
                                        <p:cTn id="59" dur="2000"/>
                                        <p:tgtEl>
                                          <p:spTgt spid="21"/>
                                        </p:tgtEl>
                                      </p:cBhvr>
                                    </p:animEffect>
                                    <p:set>
                                      <p:cBhvr>
                                        <p:cTn id="60" dur="1" fill="hold">
                                          <p:stCondLst>
                                            <p:cond delay="1999"/>
                                          </p:stCondLst>
                                        </p:cTn>
                                        <p:tgtEl>
                                          <p:spTgt spid="21"/>
                                        </p:tgtEl>
                                        <p:attrNameLst>
                                          <p:attrName>style.visibility</p:attrName>
                                        </p:attrNameLst>
                                      </p:cBhvr>
                                      <p:to>
                                        <p:strVal val="hidden"/>
                                      </p:to>
                                    </p:set>
                                  </p:childTnLst>
                                </p:cTn>
                              </p:par>
                              <p:par>
                                <p:cTn id="61" presetID="9"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2000"/>
                                        <p:tgtEl>
                                          <p:spTgt spid="25"/>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nodeType="clickEffect">
                                  <p:stCondLst>
                                    <p:cond delay="0"/>
                                  </p:stCondLst>
                                  <p:childTnLst>
                                    <p:animEffect transition="out" filter="dissolve">
                                      <p:cBhvr>
                                        <p:cTn id="71" dur="2000"/>
                                        <p:tgtEl>
                                          <p:spTgt spid="25"/>
                                        </p:tgtEl>
                                      </p:cBhvr>
                                    </p:animEffect>
                                    <p:set>
                                      <p:cBhvr>
                                        <p:cTn id="72" dur="1" fill="hold">
                                          <p:stCondLst>
                                            <p:cond delay="1999"/>
                                          </p:stCondLst>
                                        </p:cTn>
                                        <p:tgtEl>
                                          <p:spTgt spid="25"/>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2000"/>
                                        <p:tgtEl>
                                          <p:spTgt spid="26"/>
                                        </p:tgtEl>
                                      </p:cBhvr>
                                    </p:animEffect>
                                    <p:set>
                                      <p:cBhvr>
                                        <p:cTn id="75" dur="1" fill="hold">
                                          <p:stCondLst>
                                            <p:cond delay="1999"/>
                                          </p:stCondLst>
                                        </p:cTn>
                                        <p:tgtEl>
                                          <p:spTgt spid="26"/>
                                        </p:tgtEl>
                                        <p:attrNameLst>
                                          <p:attrName>style.visibility</p:attrName>
                                        </p:attrNameLst>
                                      </p:cBhvr>
                                      <p:to>
                                        <p:strVal val="hidden"/>
                                      </p:to>
                                    </p:set>
                                  </p:childTnLst>
                                </p:cTn>
                              </p:par>
                              <p:par>
                                <p:cTn id="76" presetID="9"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dissolve">
                                      <p:cBhvr>
                                        <p:cTn id="7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09800" y="0"/>
            <a:ext cx="4681090" cy="1015663"/>
          </a:xfrm>
          <a:prstGeom prst="rect">
            <a:avLst/>
          </a:prstGeom>
          <a:noFill/>
        </p:spPr>
        <p:txBody>
          <a:bodyPr wrap="none" lIns="91440" tIns="45720" rIns="91440" bIns="45720">
            <a:spAutoFit/>
          </a:bodyPr>
          <a:lstStyle/>
          <a:p>
            <a:pPr algn="ctr"/>
            <a:r>
              <a:rPr lang="en-US" sz="6000" b="1" cap="none" spc="6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Monotype Corsiva" pitchFamily="66" charset="0"/>
              </a:rPr>
              <a:t>We See Jesus</a:t>
            </a:r>
            <a:endParaRPr lang="en-US" sz="6000" b="1" cap="none" spc="6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Monotype Corsiva" pitchFamily="66" charset="0"/>
            </a:endParaRPr>
          </a:p>
        </p:txBody>
      </p:sp>
      <p:sp>
        <p:nvSpPr>
          <p:cNvPr id="3" name="TextBox 2"/>
          <p:cNvSpPr txBox="1"/>
          <p:nvPr/>
        </p:nvSpPr>
        <p:spPr>
          <a:xfrm>
            <a:off x="4495800" y="1752600"/>
            <a:ext cx="4267200" cy="2708434"/>
          </a:xfrm>
          <a:prstGeom prst="rect">
            <a:avLst/>
          </a:prstGeom>
          <a:noFill/>
        </p:spPr>
        <p:txBody>
          <a:bodyPr wrap="square" rtlCol="0">
            <a:spAutoFit/>
          </a:bodyPr>
          <a:lstStyle/>
          <a:p>
            <a:r>
              <a:rPr lang="en-US" sz="3400"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Narkisim" pitchFamily="34" charset="-79"/>
                <a:cs typeface="Narkisim" pitchFamily="34" charset="-79"/>
              </a:rPr>
              <a:t>A Divine Revolutionary</a:t>
            </a:r>
          </a:p>
          <a:p>
            <a:endParaRPr lang="en-US" sz="3400" b="1" dirty="0">
              <a:solidFill>
                <a:schemeClr val="bg1"/>
              </a:solidFill>
              <a:effectLst>
                <a:glow rad="228600">
                  <a:schemeClr val="accent1">
                    <a:satMod val="175000"/>
                    <a:alpha val="40000"/>
                  </a:schemeClr>
                </a:glow>
                <a:outerShdw blurRad="38100" dist="38100" dir="2700000" algn="tl">
                  <a:srgbClr val="000000">
                    <a:alpha val="43137"/>
                  </a:srgbClr>
                </a:outerShdw>
              </a:effectLst>
              <a:latin typeface="Narkisim" pitchFamily="34" charset="-79"/>
              <a:cs typeface="Narkisim" pitchFamily="34" charset="-79"/>
            </a:endParaRPr>
          </a:p>
          <a:p>
            <a:r>
              <a:rPr lang="en-US" sz="3400"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Narkisim" pitchFamily="34" charset="-79"/>
                <a:cs typeface="Narkisim" pitchFamily="34" charset="-79"/>
              </a:rPr>
              <a:t>A Friend of Sinners</a:t>
            </a:r>
          </a:p>
          <a:p>
            <a:endParaRPr lang="en-US" sz="3400" b="1" dirty="0">
              <a:solidFill>
                <a:schemeClr val="bg1"/>
              </a:solidFill>
              <a:effectLst>
                <a:glow rad="228600">
                  <a:schemeClr val="accent1">
                    <a:satMod val="175000"/>
                    <a:alpha val="40000"/>
                  </a:schemeClr>
                </a:glow>
                <a:outerShdw blurRad="38100" dist="38100" dir="2700000" algn="tl">
                  <a:srgbClr val="000000">
                    <a:alpha val="43137"/>
                  </a:srgbClr>
                </a:outerShdw>
              </a:effectLst>
              <a:latin typeface="Narkisim" pitchFamily="34" charset="-79"/>
              <a:cs typeface="Narkisim" pitchFamily="34" charset="-79"/>
            </a:endParaRPr>
          </a:p>
          <a:p>
            <a:r>
              <a:rPr lang="en-US" sz="3400"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Narkisim" pitchFamily="34" charset="-79"/>
                <a:cs typeface="Narkisim" pitchFamily="34" charset="-79"/>
              </a:rPr>
              <a:t>A Spiritual Visionary </a:t>
            </a:r>
            <a:endParaRPr lang="en-US" sz="3400" b="1" dirty="0">
              <a:solidFill>
                <a:schemeClr val="bg1"/>
              </a:solidFill>
              <a:effectLst>
                <a:glow rad="228600">
                  <a:schemeClr val="accent1">
                    <a:satMod val="175000"/>
                    <a:alpha val="40000"/>
                  </a:schemeClr>
                </a:glow>
                <a:outerShdw blurRad="38100" dist="38100" dir="2700000" algn="tl">
                  <a:srgbClr val="000000">
                    <a:alpha val="43137"/>
                  </a:srgbClr>
                </a:outerShdw>
              </a:effectLst>
              <a:latin typeface="Narkisim" pitchFamily="34" charset="-79"/>
              <a:cs typeface="Narkisim" pitchFamily="34" charset="-79"/>
            </a:endParaRPr>
          </a:p>
        </p:txBody>
      </p:sp>
    </p:spTree>
    <p:extLst>
      <p:ext uri="{BB962C8B-B14F-4D97-AF65-F5344CB8AC3E}">
        <p14:creationId xmlns:p14="http://schemas.microsoft.com/office/powerpoint/2010/main" val="1386343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504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201</Words>
  <Application>Microsoft Office PowerPoint</Application>
  <PresentationFormat>On-screen Show (4:3)</PresentationFormat>
  <Paragraphs>17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Narkisim</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10</cp:revision>
  <dcterms:created xsi:type="dcterms:W3CDTF">2012-12-13T14:49:13Z</dcterms:created>
  <dcterms:modified xsi:type="dcterms:W3CDTF">2012-12-16T16:29:13Z</dcterms:modified>
</cp:coreProperties>
</file>