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Calibri" pitchFamily="34" charset="0"/>
      <p:regular r:id="rId16"/>
      <p:bold r:id="rId17"/>
      <p:italic r:id="rId18"/>
      <p:boldItalic r:id="rId19"/>
    </p:embeddedFont>
    <p:embeddedFont>
      <p:font typeface="Constantia" pitchFamily="18" charset="0"/>
      <p:regular r:id="rId20"/>
      <p:bold r:id="rId21"/>
      <p:italic r:id="rId22"/>
      <p:boldItalic r:id="rId23"/>
    </p:embeddedFont>
    <p:embeddedFont>
      <p:font typeface="Imprint MT Shadow" pitchFamily="82" charset="0"/>
      <p:regular r:id="rId24"/>
    </p:embeddedFont>
    <p:embeddedFont>
      <p:font typeface="Monotype Corsiva" pitchFamily="66" charset="0"/>
      <p:italic r:id="rId25"/>
    </p:embeddedFont>
    <p:embeddedFont>
      <p:font typeface="Andalus" pitchFamily="18" charset="-78"/>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B85"/>
    <a:srgbClr val="FFFFFF"/>
    <a:srgbClr val="006699"/>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0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F289BF-C74F-41CB-BED0-827ACBD6FA4B}"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317256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289BF-C74F-41CB-BED0-827ACBD6FA4B}"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1138329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289BF-C74F-41CB-BED0-827ACBD6FA4B}"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1387420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289BF-C74F-41CB-BED0-827ACBD6FA4B}"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3582903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289BF-C74F-41CB-BED0-827ACBD6FA4B}" type="datetimeFigureOut">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1135882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F289BF-C74F-41CB-BED0-827ACBD6FA4B}" type="datetimeFigureOut">
              <a:rPr lang="en-US" smtClean="0"/>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3999441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F289BF-C74F-41CB-BED0-827ACBD6FA4B}" type="datetimeFigureOut">
              <a:rPr lang="en-US" smtClean="0"/>
              <a:t>7/21/2013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3847168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F289BF-C74F-41CB-BED0-827ACBD6FA4B}" type="datetimeFigureOut">
              <a:rPr lang="en-US" smtClean="0"/>
              <a:t>7/21/2013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331773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289BF-C74F-41CB-BED0-827ACBD6FA4B}" type="datetimeFigureOut">
              <a:rPr lang="en-US" smtClean="0"/>
              <a:t>7/21/2013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381573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289BF-C74F-41CB-BED0-827ACBD6FA4B}" type="datetimeFigureOut">
              <a:rPr lang="en-US" smtClean="0"/>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6932676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289BF-C74F-41CB-BED0-827ACBD6FA4B}" type="datetimeFigureOut">
              <a:rPr lang="en-US" smtClean="0"/>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0052D-6323-4F65-9A0E-A87C977D1972}" type="slidenum">
              <a:rPr lang="en-US" smtClean="0"/>
              <a:t>‹#›</a:t>
            </a:fld>
            <a:endParaRPr lang="en-US"/>
          </a:p>
        </p:txBody>
      </p:sp>
    </p:spTree>
    <p:extLst>
      <p:ext uri="{BB962C8B-B14F-4D97-AF65-F5344CB8AC3E}">
        <p14:creationId xmlns:p14="http://schemas.microsoft.com/office/powerpoint/2010/main" val="3463283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289BF-C74F-41CB-BED0-827ACBD6FA4B}" type="datetimeFigureOut">
              <a:rPr lang="en-US" smtClean="0"/>
              <a:t>7/21/2013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0052D-6323-4F65-9A0E-A87C977D1972}" type="slidenum">
              <a:rPr lang="en-US" smtClean="0"/>
              <a:t>‹#›</a:t>
            </a:fld>
            <a:endParaRPr lang="en-US"/>
          </a:p>
        </p:txBody>
      </p:sp>
    </p:spTree>
    <p:extLst>
      <p:ext uri="{BB962C8B-B14F-4D97-AF65-F5344CB8AC3E}">
        <p14:creationId xmlns:p14="http://schemas.microsoft.com/office/powerpoint/2010/main" val="3698808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164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18306" y="6142101"/>
            <a:ext cx="5907387" cy="707886"/>
          </a:xfrm>
          <a:prstGeom prst="rect">
            <a:avLst/>
          </a:prstGeom>
          <a:solidFill>
            <a:schemeClr val="bg1"/>
          </a:solidFill>
          <a:effectLst>
            <a:softEdge rad="12700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600" dirty="0" smtClean="0">
                <a:ln w="19050">
                  <a:solidFill>
                    <a:srgbClr val="002060"/>
                  </a:solidFill>
                </a:ln>
                <a:solidFill>
                  <a:srgbClr val="FFC000"/>
                </a:solidFill>
                <a:effectLst>
                  <a:outerShdw blurRad="50800" dist="39000" dir="5460000" algn="tl">
                    <a:srgbClr val="000000">
                      <a:alpha val="38000"/>
                    </a:srgbClr>
                  </a:outerShdw>
                </a:effectLst>
                <a:latin typeface="Andalus" pitchFamily="18" charset="-78"/>
                <a:cs typeface="Andalus" pitchFamily="18" charset="-78"/>
              </a:rPr>
              <a:t>Attitude toward Life</a:t>
            </a:r>
            <a:endParaRPr lang="en-US" sz="4000" b="1" cap="none" spc="600" dirty="0">
              <a:ln w="19050">
                <a:solidFill>
                  <a:srgbClr val="002060"/>
                </a:solidFill>
              </a:ln>
              <a:solidFill>
                <a:srgbClr val="FFC000"/>
              </a:solidFill>
              <a:effectLst>
                <a:outerShdw blurRad="50800" dist="39000" dir="5460000" algn="tl">
                  <a:srgbClr val="000000">
                    <a:alpha val="38000"/>
                  </a:srgbClr>
                </a:outerShdw>
              </a:effectLst>
              <a:latin typeface="Andalus" pitchFamily="18" charset="-78"/>
              <a:cs typeface="Andalus" pitchFamily="18" charset="-78"/>
            </a:endParaRPr>
          </a:p>
        </p:txBody>
      </p:sp>
      <p:sp>
        <p:nvSpPr>
          <p:cNvPr id="3" name="TextBox 2"/>
          <p:cNvSpPr txBox="1"/>
          <p:nvPr/>
        </p:nvSpPr>
        <p:spPr>
          <a:xfrm>
            <a:off x="224589" y="2653799"/>
            <a:ext cx="8686799" cy="3477875"/>
          </a:xfrm>
          <a:prstGeom prst="rect">
            <a:avLst/>
          </a:prstGeom>
          <a:solidFill>
            <a:srgbClr val="FFFFFF">
              <a:alpha val="60000"/>
            </a:srgbClr>
          </a:solidFill>
          <a:effectLst>
            <a:softEdge rad="63500"/>
          </a:effectLst>
        </p:spPr>
        <p:txBody>
          <a:bodyPr wrap="square" rtlCol="0">
            <a:spAutoFit/>
          </a:bodyPr>
          <a:lstStyle/>
          <a:p>
            <a:pPr marL="342900" indent="-342900">
              <a:buSzPct val="125000"/>
              <a:buFont typeface="Wingdings" pitchFamily="2" charset="2"/>
              <a:buChar char="v"/>
            </a:pPr>
            <a:r>
              <a:rPr lang="en-US" sz="2000" b="1" dirty="0">
                <a:latin typeface="Times New Roman" pitchFamily="18" charset="0"/>
                <a:cs typeface="Times New Roman" pitchFamily="18" charset="0"/>
              </a:rPr>
              <a:t>Therefore we were buried with Him through baptism into death, that just as Christ was raised from the dead by the glory of the Father, even so we also should </a:t>
            </a:r>
            <a:r>
              <a:rPr lang="en-US" sz="2000" b="1" u="sng" dirty="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walk in newness of </a:t>
            </a:r>
            <a:r>
              <a:rPr lang="en-US" sz="2000" b="1" u="sng" dirty="0" smtClean="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life</a:t>
            </a:r>
            <a:r>
              <a:rPr lang="en-US" sz="2000" b="1" dirty="0" smtClean="0">
                <a:latin typeface="Times New Roman" pitchFamily="18" charset="0"/>
                <a:cs typeface="Times New Roman" pitchFamily="18" charset="0"/>
              </a:rPr>
              <a:t>. (Rom 6:4)</a:t>
            </a:r>
          </a:p>
          <a:p>
            <a:pPr marL="342900" indent="-342900">
              <a:buClr>
                <a:srgbClr val="FFFF00"/>
              </a:buClr>
              <a:buSzPct val="125000"/>
              <a:buFont typeface="Wingdings" pitchFamily="2" charset="2"/>
              <a:buChar char="v"/>
            </a:pPr>
            <a:endParaRPr lang="en-US" sz="2000" b="1" dirty="0">
              <a:latin typeface="Times New Roman" pitchFamily="18" charset="0"/>
              <a:cs typeface="Times New Roman" pitchFamily="18" charset="0"/>
            </a:endParaRPr>
          </a:p>
          <a:p>
            <a:pPr marL="342900" indent="-342900">
              <a:buSzPct val="125000"/>
              <a:buFont typeface="Wingdings" pitchFamily="2" charset="2"/>
              <a:buChar char="v"/>
            </a:pPr>
            <a:r>
              <a:rPr lang="en-US" sz="2000" b="1" dirty="0">
                <a:latin typeface="Times New Roman" pitchFamily="18" charset="0"/>
                <a:cs typeface="Times New Roman" pitchFamily="18" charset="0"/>
              </a:rPr>
              <a:t>And do not be conformed to this world, </a:t>
            </a:r>
            <a:r>
              <a:rPr lang="en-US" sz="2000" b="1" u="sng" dirty="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but be transformed by the renewing of your mind</a:t>
            </a:r>
            <a:r>
              <a:rPr lang="en-US" sz="2000" b="1" dirty="0">
                <a:latin typeface="Times New Roman" pitchFamily="18" charset="0"/>
                <a:cs typeface="Times New Roman" pitchFamily="18" charset="0"/>
              </a:rPr>
              <a:t>, that you may prove what is that good and acceptable and perfect will of God</a:t>
            </a:r>
            <a:r>
              <a:rPr lang="en-US" sz="2000" b="1" dirty="0" smtClean="0">
                <a:latin typeface="Times New Roman" pitchFamily="18" charset="0"/>
                <a:cs typeface="Times New Roman" pitchFamily="18" charset="0"/>
              </a:rPr>
              <a:t>. (Rom 12:2)</a:t>
            </a:r>
          </a:p>
          <a:p>
            <a:pPr marL="342900" indent="-342900">
              <a:buClr>
                <a:srgbClr val="FFFF00"/>
              </a:buClr>
              <a:buSzPct val="125000"/>
              <a:buFont typeface="Wingdings" pitchFamily="2" charset="2"/>
              <a:buChar char="v"/>
            </a:pPr>
            <a:endParaRPr lang="en-US" sz="2000" b="1" dirty="0" smtClean="0">
              <a:latin typeface="Times New Roman" pitchFamily="18" charset="0"/>
              <a:cs typeface="Times New Roman" pitchFamily="18" charset="0"/>
            </a:endParaRPr>
          </a:p>
          <a:p>
            <a:pPr marL="342900" indent="-342900">
              <a:buSzPct val="125000"/>
              <a:buFont typeface="Wingdings" pitchFamily="2" charset="2"/>
              <a:buChar char="v"/>
            </a:pP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 . you </a:t>
            </a:r>
            <a:r>
              <a:rPr lang="en-US" sz="2000" b="1" u="sng" dirty="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put on the new man</a:t>
            </a:r>
            <a:r>
              <a:rPr lang="en-US" sz="2000" b="1" dirty="0">
                <a:latin typeface="Times New Roman" pitchFamily="18" charset="0"/>
                <a:cs typeface="Times New Roman" pitchFamily="18" charset="0"/>
              </a:rPr>
              <a:t> which was created according to God, in true righteousness and holiness. (Eph 4:24</a:t>
            </a:r>
            <a:r>
              <a:rPr lang="en-US" sz="2000" b="1" dirty="0" smtClean="0">
                <a:latin typeface="Times New Roman" pitchFamily="18" charset="0"/>
                <a:cs typeface="Times New Roman" pitchFamily="18" charset="0"/>
              </a:rPr>
              <a:t>)</a:t>
            </a:r>
          </a:p>
          <a:p>
            <a:pPr marL="342900" indent="-342900">
              <a:buSzPct val="125000"/>
              <a:buFont typeface="Wingdings" pitchFamily="2" charset="2"/>
              <a:buChar char="v"/>
            </a:pPr>
            <a:endParaRPr lang="en-US" sz="2000" b="1" dirty="0">
              <a:latin typeface="Times New Roman" pitchFamily="18" charset="0"/>
              <a:cs typeface="Times New Roman" pitchFamily="18" charset="0"/>
            </a:endParaRPr>
          </a:p>
        </p:txBody>
      </p:sp>
      <p:sp>
        <p:nvSpPr>
          <p:cNvPr id="5" name="Rectangle 4"/>
          <p:cNvSpPr/>
          <p:nvPr/>
        </p:nvSpPr>
        <p:spPr>
          <a:xfrm rot="20590181">
            <a:off x="80948" y="3209658"/>
            <a:ext cx="8982139" cy="646331"/>
          </a:xfrm>
          <a:prstGeom prst="rect">
            <a:avLst/>
          </a:prstGeom>
          <a:solidFill>
            <a:srgbClr val="FF000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Has Christ made a difference in </a:t>
            </a:r>
            <a:r>
              <a:rPr lang="en-US" sz="3600" b="1" u="sng"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YOUR</a:t>
            </a: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 life ?</a:t>
            </a:r>
            <a:endParaRPr lang="en-US" sz="3600" b="1" cap="none" spc="0" dirty="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05243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20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2514600" y="4038600"/>
            <a:ext cx="6718507" cy="707886"/>
          </a:xfrm>
          <a:prstGeom prst="rect">
            <a:avLst/>
          </a:prstGeom>
          <a:solidFill>
            <a:schemeClr val="bg1"/>
          </a:solidFill>
          <a:effectLst>
            <a:softEdge rad="12700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600" dirty="0" smtClean="0">
                <a:ln w="19050">
                  <a:solidFill>
                    <a:srgbClr val="002060"/>
                  </a:solidFill>
                </a:ln>
                <a:solidFill>
                  <a:srgbClr val="FFC000"/>
                </a:solidFill>
                <a:effectLst>
                  <a:outerShdw blurRad="50800" dist="39000" dir="5460000" algn="tl">
                    <a:srgbClr val="000000">
                      <a:alpha val="38000"/>
                    </a:srgbClr>
                  </a:outerShdw>
                </a:effectLst>
                <a:latin typeface="Andalus" pitchFamily="18" charset="-78"/>
                <a:cs typeface="Andalus" pitchFamily="18" charset="-78"/>
              </a:rPr>
              <a:t>Attitude toward Others</a:t>
            </a:r>
            <a:endParaRPr lang="en-US" sz="4000" b="1" cap="none" spc="600" dirty="0">
              <a:ln w="19050">
                <a:solidFill>
                  <a:srgbClr val="002060"/>
                </a:solidFill>
              </a:ln>
              <a:solidFill>
                <a:srgbClr val="FFC000"/>
              </a:solidFill>
              <a:effectLst>
                <a:outerShdw blurRad="50800" dist="39000" dir="5460000" algn="tl">
                  <a:srgbClr val="000000">
                    <a:alpha val="38000"/>
                  </a:srgbClr>
                </a:outerShdw>
              </a:effectLst>
              <a:latin typeface="Andalus" pitchFamily="18" charset="-78"/>
              <a:cs typeface="Andalus" pitchFamily="18" charset="-78"/>
            </a:endParaRPr>
          </a:p>
        </p:txBody>
      </p:sp>
      <p:sp>
        <p:nvSpPr>
          <p:cNvPr id="3" name="TextBox 2"/>
          <p:cNvSpPr txBox="1"/>
          <p:nvPr/>
        </p:nvSpPr>
        <p:spPr>
          <a:xfrm>
            <a:off x="152401" y="4594302"/>
            <a:ext cx="8915399" cy="2554545"/>
          </a:xfrm>
          <a:prstGeom prst="rect">
            <a:avLst/>
          </a:prstGeom>
          <a:solidFill>
            <a:srgbClr val="FFFFFF">
              <a:alpha val="69804"/>
            </a:srgbClr>
          </a:solidFill>
          <a:effectLst>
            <a:softEdge rad="63500"/>
          </a:effectLst>
        </p:spPr>
        <p:txBody>
          <a:bodyPr wrap="square" rtlCol="0">
            <a:spAutoFit/>
          </a:bodyPr>
          <a:lstStyle/>
          <a:p>
            <a:pPr marL="342900" indent="-342900">
              <a:buClr>
                <a:srgbClr val="FF0000"/>
              </a:buClr>
              <a:buSzPct val="125000"/>
              <a:buFont typeface="Wingdings" pitchFamily="2" charset="2"/>
              <a:buChar char="Ø"/>
            </a:pPr>
            <a:r>
              <a:rPr lang="en-US" sz="2000" b="1" dirty="0">
                <a:latin typeface="Times New Roman" pitchFamily="18" charset="0"/>
                <a:cs typeface="Times New Roman" pitchFamily="18" charset="0"/>
              </a:rPr>
              <a:t>By this all will know that you are My disciples, if you </a:t>
            </a:r>
            <a:r>
              <a:rPr lang="en-US" sz="2000" b="1" u="sng" dirty="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have love for one another</a:t>
            </a:r>
            <a:r>
              <a:rPr lang="en-US" sz="2000" b="1" dirty="0" smtClean="0">
                <a:latin typeface="Times New Roman" pitchFamily="18" charset="0"/>
                <a:cs typeface="Times New Roman" pitchFamily="18" charset="0"/>
              </a:rPr>
              <a:t>. (John 13:35)</a:t>
            </a:r>
          </a:p>
          <a:p>
            <a:pPr marL="342900" indent="-342900">
              <a:buClr>
                <a:srgbClr val="FF0000"/>
              </a:buClr>
              <a:buSzPct val="125000"/>
              <a:buFont typeface="Wingdings" pitchFamily="2" charset="2"/>
              <a:buChar char="Ø"/>
            </a:pPr>
            <a:endParaRPr lang="en-US" sz="2000" b="1" dirty="0">
              <a:latin typeface="Times New Roman" pitchFamily="18" charset="0"/>
              <a:cs typeface="Times New Roman" pitchFamily="18" charset="0"/>
            </a:endParaRPr>
          </a:p>
          <a:p>
            <a:pPr marL="342900" indent="-342900">
              <a:buClr>
                <a:srgbClr val="FF0000"/>
              </a:buClr>
              <a:buSzPct val="125000"/>
              <a:buFont typeface="Wingdings" pitchFamily="2" charset="2"/>
              <a:buChar char="Ø"/>
            </a:pPr>
            <a:r>
              <a:rPr lang="en-US" sz="2000" b="1" u="sng" dirty="0" smtClean="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You </a:t>
            </a:r>
            <a:r>
              <a:rPr lang="en-US" sz="2000" b="1" u="sng" dirty="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shall love your neighbor as </a:t>
            </a:r>
            <a:r>
              <a:rPr lang="en-US" sz="2000" b="1" u="sng" dirty="0" smtClean="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yourself</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There is no other commandment greater than these</a:t>
            </a:r>
            <a:r>
              <a:rPr lang="en-US" sz="2000" b="1" dirty="0" smtClean="0">
                <a:latin typeface="Times New Roman" pitchFamily="18" charset="0"/>
                <a:cs typeface="Times New Roman" pitchFamily="18" charset="0"/>
              </a:rPr>
              <a:t>. (Mark 12:31)</a:t>
            </a:r>
          </a:p>
          <a:p>
            <a:pPr marL="342900" indent="-342900">
              <a:buClr>
                <a:srgbClr val="FF0000"/>
              </a:buClr>
              <a:buSzPct val="125000"/>
              <a:buFont typeface="Wingdings" pitchFamily="2" charset="2"/>
              <a:buChar char="Ø"/>
            </a:pPr>
            <a:endParaRPr lang="en-US" sz="2000" b="1" dirty="0">
              <a:latin typeface="Times New Roman" pitchFamily="18" charset="0"/>
              <a:cs typeface="Times New Roman" pitchFamily="18" charset="0"/>
            </a:endParaRPr>
          </a:p>
          <a:p>
            <a:pPr marL="342900" indent="-342900">
              <a:buClr>
                <a:srgbClr val="FF0000"/>
              </a:buClr>
              <a:buSzPct val="125000"/>
              <a:buFont typeface="Wingdings" pitchFamily="2" charset="2"/>
              <a:buChar char="Ø"/>
            </a:pPr>
            <a:r>
              <a:rPr lang="en-US" sz="2000" b="1" dirty="0">
                <a:latin typeface="Times New Roman" pitchFamily="18" charset="0"/>
                <a:cs typeface="Times New Roman" pitchFamily="18" charset="0"/>
              </a:rPr>
              <a:t>For </a:t>
            </a:r>
            <a:r>
              <a:rPr lang="en-US" sz="2000" b="1" u="sng" dirty="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if you love those who love you</a:t>
            </a:r>
            <a:r>
              <a:rPr lang="en-US" sz="2000" b="1" dirty="0">
                <a:latin typeface="Times New Roman" pitchFamily="18" charset="0"/>
                <a:cs typeface="Times New Roman" pitchFamily="18" charset="0"/>
              </a:rPr>
              <a:t>, what reward have you</a:t>
            </a:r>
            <a:r>
              <a:rPr lang="en-US" sz="2000" b="1" dirty="0" smtClean="0">
                <a:latin typeface="Times New Roman" pitchFamily="18" charset="0"/>
                <a:cs typeface="Times New Roman" pitchFamily="18" charset="0"/>
              </a:rPr>
              <a:t>? (Matt 5:46)</a:t>
            </a:r>
          </a:p>
          <a:p>
            <a:pPr marL="342900" indent="-342900">
              <a:buSzPct val="125000"/>
              <a:buFont typeface="Wingdings" pitchFamily="2" charset="2"/>
              <a:buChar char="v"/>
            </a:pPr>
            <a:endParaRPr lang="en-US" sz="2000" b="1" dirty="0">
              <a:latin typeface="Times New Roman" pitchFamily="18" charset="0"/>
              <a:cs typeface="Times New Roman" pitchFamily="18" charset="0"/>
            </a:endParaRPr>
          </a:p>
        </p:txBody>
      </p:sp>
      <p:sp>
        <p:nvSpPr>
          <p:cNvPr id="5" name="Rectangle 4"/>
          <p:cNvSpPr/>
          <p:nvPr/>
        </p:nvSpPr>
        <p:spPr>
          <a:xfrm rot="20590181">
            <a:off x="551276" y="3209658"/>
            <a:ext cx="8041497" cy="646331"/>
          </a:xfrm>
          <a:prstGeom prst="rect">
            <a:avLst/>
          </a:prstGeom>
          <a:solidFill>
            <a:srgbClr val="FF000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What is </a:t>
            </a:r>
            <a:r>
              <a:rPr lang="en-US" sz="3600" b="1" u="sng"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YOUR</a:t>
            </a: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 attitude toward others ?</a:t>
            </a:r>
            <a:endParaRPr lang="en-US" sz="3600" b="1" cap="none" spc="0" dirty="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9852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20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887849" y="-18802"/>
            <a:ext cx="7375738" cy="707886"/>
          </a:xfrm>
          <a:prstGeom prst="rect">
            <a:avLst/>
          </a:prstGeom>
          <a:solidFill>
            <a:schemeClr val="bg1"/>
          </a:solidFill>
          <a:effectLst>
            <a:softEdge rad="12700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600" dirty="0" smtClean="0">
                <a:ln w="19050">
                  <a:solidFill>
                    <a:srgbClr val="002060"/>
                  </a:solidFill>
                </a:ln>
                <a:solidFill>
                  <a:srgbClr val="FFC000"/>
                </a:solidFill>
                <a:effectLst>
                  <a:outerShdw blurRad="50800" dist="39000" dir="5460000" algn="tl">
                    <a:srgbClr val="000000">
                      <a:alpha val="38000"/>
                    </a:srgbClr>
                  </a:outerShdw>
                </a:effectLst>
                <a:latin typeface="Andalus" pitchFamily="18" charset="-78"/>
                <a:cs typeface="Andalus" pitchFamily="18" charset="-78"/>
              </a:rPr>
              <a:t>Attitude toward Teaching</a:t>
            </a:r>
            <a:endParaRPr lang="en-US" sz="4000" b="1" cap="none" spc="600" dirty="0">
              <a:ln w="19050">
                <a:solidFill>
                  <a:srgbClr val="002060"/>
                </a:solidFill>
              </a:ln>
              <a:solidFill>
                <a:srgbClr val="FFC000"/>
              </a:solidFill>
              <a:effectLst>
                <a:outerShdw blurRad="50800" dist="39000" dir="5460000" algn="tl">
                  <a:srgbClr val="000000">
                    <a:alpha val="38000"/>
                  </a:srgbClr>
                </a:outerShdw>
              </a:effectLst>
              <a:latin typeface="Andalus" pitchFamily="18" charset="-78"/>
              <a:cs typeface="Andalus" pitchFamily="18" charset="-78"/>
            </a:endParaRPr>
          </a:p>
        </p:txBody>
      </p:sp>
      <p:sp>
        <p:nvSpPr>
          <p:cNvPr id="3" name="TextBox 2"/>
          <p:cNvSpPr txBox="1"/>
          <p:nvPr/>
        </p:nvSpPr>
        <p:spPr>
          <a:xfrm>
            <a:off x="76200" y="4724400"/>
            <a:ext cx="8915399" cy="1631216"/>
          </a:xfrm>
          <a:prstGeom prst="rect">
            <a:avLst/>
          </a:prstGeom>
          <a:solidFill>
            <a:srgbClr val="FFFFFF">
              <a:alpha val="69804"/>
            </a:srgbClr>
          </a:solidFill>
          <a:effectLst>
            <a:softEdge rad="63500"/>
          </a:effectLst>
        </p:spPr>
        <p:txBody>
          <a:bodyPr wrap="square" rtlCol="0">
            <a:spAutoFit/>
          </a:bodyPr>
          <a:lstStyle/>
          <a:p>
            <a:pPr>
              <a:buClr>
                <a:srgbClr val="FF0000"/>
              </a:buClr>
              <a:buSzPct val="125000"/>
            </a:pPr>
            <a:r>
              <a:rPr lang="en-US" sz="2000" b="1" dirty="0">
                <a:latin typeface="Times New Roman" pitchFamily="18" charset="0"/>
                <a:cs typeface="Times New Roman" pitchFamily="18" charset="0"/>
              </a:rPr>
              <a:t>And Jesus came and spoke to them, saying, a</a:t>
            </a:r>
            <a:r>
              <a:rPr lang="en-US" sz="2000" b="1" dirty="0" smtClean="0">
                <a:latin typeface="Times New Roman" pitchFamily="18" charset="0"/>
                <a:cs typeface="Times New Roman" pitchFamily="18" charset="0"/>
              </a:rPr>
              <a:t>ll </a:t>
            </a:r>
            <a:r>
              <a:rPr lang="en-US" sz="2000" b="1" dirty="0">
                <a:latin typeface="Times New Roman" pitchFamily="18" charset="0"/>
                <a:cs typeface="Times New Roman" pitchFamily="18" charset="0"/>
              </a:rPr>
              <a:t>authority has been given to Me in heaven and on earth.  </a:t>
            </a:r>
            <a:r>
              <a:rPr lang="en-US" sz="2000" b="1" u="sng" dirty="0" smtClean="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Go therefore </a:t>
            </a:r>
            <a:r>
              <a:rPr lang="en-US" sz="2000" b="1" dirty="0">
                <a:latin typeface="Times New Roman" pitchFamily="18" charset="0"/>
                <a:cs typeface="Times New Roman" pitchFamily="18" charset="0"/>
              </a:rPr>
              <a:t>and make disciples of all the nations, baptizing them in the name of the Father and of the Son and of the Holy Spirit,  </a:t>
            </a:r>
            <a:r>
              <a:rPr lang="en-US" sz="2000" b="1" dirty="0" smtClean="0">
                <a:latin typeface="Times New Roman" pitchFamily="18" charset="0"/>
                <a:cs typeface="Times New Roman" pitchFamily="18" charset="0"/>
              </a:rPr>
              <a:t>teaching </a:t>
            </a:r>
            <a:r>
              <a:rPr lang="en-US" sz="2000" b="1" dirty="0">
                <a:latin typeface="Times New Roman" pitchFamily="18" charset="0"/>
                <a:cs typeface="Times New Roman" pitchFamily="18" charset="0"/>
              </a:rPr>
              <a:t>them to observe all things that I have commanded you; and lo, I am with you always, even to the end of the age</a:t>
            </a:r>
            <a:r>
              <a:rPr lang="en-US" sz="2000" b="1" dirty="0" smtClean="0">
                <a:latin typeface="Times New Roman" pitchFamily="18" charset="0"/>
                <a:cs typeface="Times New Roman" pitchFamily="18" charset="0"/>
              </a:rPr>
              <a:t>. (Matt 28:18-20)</a:t>
            </a:r>
            <a:endParaRPr lang="en-US" sz="2000" b="1" dirty="0">
              <a:latin typeface="Times New Roman" pitchFamily="18" charset="0"/>
              <a:cs typeface="Times New Roman" pitchFamily="18" charset="0"/>
            </a:endParaRPr>
          </a:p>
        </p:txBody>
      </p:sp>
      <p:sp>
        <p:nvSpPr>
          <p:cNvPr id="2" name="Rounded Rectangle 1"/>
          <p:cNvSpPr/>
          <p:nvPr/>
        </p:nvSpPr>
        <p:spPr>
          <a:xfrm>
            <a:off x="4800600" y="4724400"/>
            <a:ext cx="15240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324600" y="5072876"/>
            <a:ext cx="16764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19400" y="5638800"/>
            <a:ext cx="12192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 y="5960677"/>
            <a:ext cx="19050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590181">
            <a:off x="446447" y="2932659"/>
            <a:ext cx="8251170" cy="1200329"/>
          </a:xfrm>
          <a:prstGeom prst="rect">
            <a:avLst/>
          </a:prstGeom>
          <a:solidFill>
            <a:srgbClr val="FF000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Have </a:t>
            </a:r>
            <a:r>
              <a:rPr lang="en-US" sz="3600" b="1" u="sng"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YOU</a:t>
            </a: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 filled your heart/home/world </a:t>
            </a:r>
          </a:p>
          <a:p>
            <a:pPr algn="ctr"/>
            <a:r>
              <a:rPr lang="en-US" sz="3600" b="1"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with His word </a:t>
            </a: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a:t>
            </a:r>
            <a:endParaRPr lang="en-US" sz="3600" b="1" cap="none" spc="0" dirty="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57911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20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45"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5"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childTnLst>
                          </p:cTn>
                        </p:par>
                        <p:par>
                          <p:cTn id="30" fill="hold">
                            <p:stCondLst>
                              <p:cond delay="6000"/>
                            </p:stCondLst>
                            <p:childTnLst>
                              <p:par>
                                <p:cTn id="31" presetID="45"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P spid="2"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6181276"/>
            <a:ext cx="6654386" cy="707886"/>
          </a:xfrm>
          <a:prstGeom prst="rect">
            <a:avLst/>
          </a:prstGeom>
          <a:solidFill>
            <a:schemeClr val="bg1"/>
          </a:solidFill>
          <a:effectLst>
            <a:softEdge rad="12700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600" dirty="0" smtClean="0">
                <a:ln w="19050">
                  <a:solidFill>
                    <a:srgbClr val="002060"/>
                  </a:solidFill>
                </a:ln>
                <a:solidFill>
                  <a:srgbClr val="FFC000"/>
                </a:solidFill>
                <a:effectLst>
                  <a:outerShdw blurRad="50800" dist="39000" dir="5460000" algn="tl">
                    <a:srgbClr val="000000">
                      <a:alpha val="38000"/>
                    </a:srgbClr>
                  </a:outerShdw>
                </a:effectLst>
                <a:latin typeface="Andalus" pitchFamily="18" charset="-78"/>
                <a:cs typeface="Andalus" pitchFamily="18" charset="-78"/>
              </a:rPr>
              <a:t>Attitude toward Prayer</a:t>
            </a:r>
            <a:endParaRPr lang="en-US" sz="4000" b="1" cap="none" spc="600" dirty="0">
              <a:ln w="19050">
                <a:solidFill>
                  <a:srgbClr val="002060"/>
                </a:solidFill>
              </a:ln>
              <a:solidFill>
                <a:srgbClr val="FFC000"/>
              </a:solidFill>
              <a:effectLst>
                <a:outerShdw blurRad="50800" dist="39000" dir="5460000" algn="tl">
                  <a:srgbClr val="000000">
                    <a:alpha val="38000"/>
                  </a:srgbClr>
                </a:outerShdw>
              </a:effectLst>
              <a:latin typeface="Andalus" pitchFamily="18" charset="-78"/>
              <a:cs typeface="Andalus" pitchFamily="18" charset="-78"/>
            </a:endParaRPr>
          </a:p>
        </p:txBody>
      </p:sp>
      <p:sp>
        <p:nvSpPr>
          <p:cNvPr id="3" name="TextBox 2"/>
          <p:cNvSpPr txBox="1"/>
          <p:nvPr/>
        </p:nvSpPr>
        <p:spPr>
          <a:xfrm>
            <a:off x="7435" y="79712"/>
            <a:ext cx="5250365" cy="5940088"/>
          </a:xfrm>
          <a:prstGeom prst="rect">
            <a:avLst/>
          </a:prstGeom>
          <a:solidFill>
            <a:srgbClr val="000000">
              <a:alpha val="60000"/>
            </a:srgbClr>
          </a:solidFill>
          <a:effectLst>
            <a:softEdge rad="63500"/>
          </a:effectLst>
        </p:spPr>
        <p:txBody>
          <a:bodyPr wrap="square" rtlCol="0">
            <a:spAutoFit/>
          </a:bodyPr>
          <a:lstStyle/>
          <a:p>
            <a:pPr marL="342900" indent="-342900">
              <a:buClr>
                <a:srgbClr val="FFFF00"/>
              </a:buClr>
              <a:buSzPct val="125000"/>
              <a:buFont typeface="Wingdings" pitchFamily="2" charset="2"/>
              <a:buChar char="ü"/>
            </a:pPr>
            <a:r>
              <a:rPr lang="en-US" sz="2000" b="1" dirty="0">
                <a:solidFill>
                  <a:schemeClr val="bg1"/>
                </a:solidFill>
                <a:latin typeface="Times New Roman" pitchFamily="18" charset="0"/>
                <a:cs typeface="Times New Roman" pitchFamily="18" charset="0"/>
              </a:rPr>
              <a:t>Then He spoke a parable to them, that </a:t>
            </a:r>
            <a:r>
              <a:rPr lang="en-US" sz="2000" b="1" u="sng" dirty="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men always ought to pray</a:t>
            </a:r>
            <a:r>
              <a:rPr lang="en-US" sz="2000" b="1" dirty="0">
                <a:solidFill>
                  <a:schemeClr val="bg1"/>
                </a:solidFill>
                <a:latin typeface="Times New Roman" pitchFamily="18" charset="0"/>
                <a:cs typeface="Times New Roman" pitchFamily="18" charset="0"/>
              </a:rPr>
              <a:t> and not lose heart. </a:t>
            </a:r>
            <a:r>
              <a:rPr lang="en-US" sz="2000" b="1" dirty="0" smtClean="0">
                <a:solidFill>
                  <a:schemeClr val="bg1"/>
                </a:solidFill>
                <a:latin typeface="Times New Roman" pitchFamily="18" charset="0"/>
                <a:cs typeface="Times New Roman" pitchFamily="18" charset="0"/>
              </a:rPr>
              <a:t>(Luke 18:1)</a:t>
            </a:r>
          </a:p>
          <a:p>
            <a:pPr marL="342900" indent="-342900">
              <a:buClr>
                <a:srgbClr val="FFFF00"/>
              </a:buClr>
              <a:buSzPct val="125000"/>
              <a:buFont typeface="Wingdings" pitchFamily="2" charset="2"/>
              <a:buChar char="ü"/>
            </a:pPr>
            <a:endParaRPr lang="en-US" sz="2000" b="1" dirty="0">
              <a:solidFill>
                <a:schemeClr val="bg1"/>
              </a:solidFill>
              <a:latin typeface="Times New Roman" pitchFamily="18" charset="0"/>
              <a:cs typeface="Times New Roman" pitchFamily="18" charset="0"/>
            </a:endParaRPr>
          </a:p>
          <a:p>
            <a:pPr marL="342900" indent="-342900">
              <a:buClr>
                <a:srgbClr val="FFFF00"/>
              </a:buClr>
              <a:buSzPct val="125000"/>
              <a:buFont typeface="Wingdings" pitchFamily="2" charset="2"/>
              <a:buChar char="ü"/>
            </a:pPr>
            <a:r>
              <a:rPr lang="en-US" sz="2000" b="1" dirty="0">
                <a:solidFill>
                  <a:schemeClr val="bg1"/>
                </a:solidFill>
                <a:latin typeface="Times New Roman" pitchFamily="18" charset="0"/>
                <a:cs typeface="Times New Roman" pitchFamily="18" charset="0"/>
              </a:rPr>
              <a:t>So He said to them, t</a:t>
            </a:r>
            <a:r>
              <a:rPr lang="en-US" sz="2000" b="1" dirty="0" smtClean="0">
                <a:solidFill>
                  <a:schemeClr val="bg1"/>
                </a:solidFill>
                <a:latin typeface="Times New Roman" pitchFamily="18" charset="0"/>
                <a:cs typeface="Times New Roman" pitchFamily="18" charset="0"/>
              </a:rPr>
              <a:t>his </a:t>
            </a:r>
            <a:r>
              <a:rPr lang="en-US" sz="2000" b="1" dirty="0">
                <a:solidFill>
                  <a:schemeClr val="bg1"/>
                </a:solidFill>
                <a:latin typeface="Times New Roman" pitchFamily="18" charset="0"/>
                <a:cs typeface="Times New Roman" pitchFamily="18" charset="0"/>
              </a:rPr>
              <a:t>kind can come out </a:t>
            </a:r>
            <a:r>
              <a:rPr lang="en-US" sz="2000" b="1" u="sng" dirty="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by nothing but prayer</a:t>
            </a:r>
            <a:r>
              <a:rPr lang="en-US" sz="2000" b="1" dirty="0">
                <a:solidFill>
                  <a:schemeClr val="bg1"/>
                </a:solidFill>
                <a:latin typeface="Times New Roman" pitchFamily="18" charset="0"/>
                <a:cs typeface="Times New Roman" pitchFamily="18" charset="0"/>
              </a:rPr>
              <a:t> and </a:t>
            </a:r>
            <a:r>
              <a:rPr lang="en-US" sz="2000" b="1" dirty="0" smtClean="0">
                <a:solidFill>
                  <a:schemeClr val="bg1"/>
                </a:solidFill>
                <a:latin typeface="Times New Roman" pitchFamily="18" charset="0"/>
                <a:cs typeface="Times New Roman" pitchFamily="18" charset="0"/>
              </a:rPr>
              <a:t>fasting. (Mark 9:29)</a:t>
            </a:r>
          </a:p>
          <a:p>
            <a:pPr marL="342900" indent="-342900">
              <a:buClr>
                <a:srgbClr val="FFFF00"/>
              </a:buClr>
              <a:buSzPct val="125000"/>
              <a:buFont typeface="Wingdings" pitchFamily="2" charset="2"/>
              <a:buChar char="ü"/>
            </a:pPr>
            <a:endParaRPr lang="en-US" sz="2000" b="1" dirty="0">
              <a:solidFill>
                <a:schemeClr val="bg1"/>
              </a:solidFill>
              <a:latin typeface="Times New Roman" pitchFamily="18" charset="0"/>
              <a:cs typeface="Times New Roman" pitchFamily="18" charset="0"/>
            </a:endParaRPr>
          </a:p>
          <a:p>
            <a:pPr marL="342900" indent="-342900">
              <a:buClr>
                <a:srgbClr val="FFFF00"/>
              </a:buClr>
              <a:buSzPct val="125000"/>
              <a:buFont typeface="Wingdings" pitchFamily="2" charset="2"/>
              <a:buChar char="ü"/>
            </a:pPr>
            <a:r>
              <a:rPr lang="en-US" sz="2000" b="1" dirty="0" smtClean="0">
                <a:solidFill>
                  <a:schemeClr val="bg1"/>
                </a:solidFill>
                <a:latin typeface="Times New Roman" pitchFamily="18" charset="0"/>
                <a:cs typeface="Times New Roman" pitchFamily="18" charset="0"/>
              </a:rPr>
              <a:t>. . . for </a:t>
            </a:r>
            <a:r>
              <a:rPr lang="en-US" sz="2000" b="1" u="sng" dirty="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without Me</a:t>
            </a:r>
            <a:r>
              <a:rPr lang="en-US" sz="2000" b="1" dirty="0">
                <a:solidFill>
                  <a:schemeClr val="bg1"/>
                </a:solidFill>
                <a:latin typeface="Times New Roman" pitchFamily="18" charset="0"/>
                <a:cs typeface="Times New Roman" pitchFamily="18" charset="0"/>
              </a:rPr>
              <a:t> you can do nothing. </a:t>
            </a:r>
            <a:r>
              <a:rPr lang="en-US" sz="2000" b="1" dirty="0" smtClean="0">
                <a:solidFill>
                  <a:schemeClr val="bg1"/>
                </a:solidFill>
                <a:latin typeface="Times New Roman" pitchFamily="18" charset="0"/>
                <a:cs typeface="Times New Roman" pitchFamily="18" charset="0"/>
              </a:rPr>
              <a:t>(John 15:5)</a:t>
            </a:r>
          </a:p>
          <a:p>
            <a:pPr marL="342900" indent="-342900">
              <a:buClr>
                <a:srgbClr val="FFFF00"/>
              </a:buClr>
              <a:buSzPct val="125000"/>
              <a:buFont typeface="Wingdings" pitchFamily="2" charset="2"/>
              <a:buChar char="ü"/>
            </a:pPr>
            <a:endParaRPr lang="en-US" sz="2000" b="1" dirty="0">
              <a:solidFill>
                <a:schemeClr val="bg1"/>
              </a:solidFill>
              <a:latin typeface="Times New Roman" pitchFamily="18" charset="0"/>
              <a:cs typeface="Times New Roman" pitchFamily="18" charset="0"/>
            </a:endParaRPr>
          </a:p>
          <a:p>
            <a:pPr marL="342900" indent="-342900">
              <a:buClr>
                <a:srgbClr val="FFFF00"/>
              </a:buClr>
              <a:buSzPct val="125000"/>
              <a:buFont typeface="Wingdings" pitchFamily="2" charset="2"/>
              <a:buChar char="ü"/>
            </a:pPr>
            <a:r>
              <a:rPr lang="en-US" sz="2000" b="1" dirty="0" smtClean="0">
                <a:solidFill>
                  <a:schemeClr val="bg1"/>
                </a:solidFill>
                <a:latin typeface="Times New Roman" pitchFamily="18" charset="0"/>
                <a:cs typeface="Times New Roman" pitchFamily="18" charset="0"/>
              </a:rPr>
              <a:t>. . . </a:t>
            </a:r>
            <a:r>
              <a:rPr lang="en-US" sz="2000" b="1" u="sng" dirty="0" smtClean="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praying </a:t>
            </a:r>
            <a:r>
              <a:rPr lang="en-US" sz="2000" b="1" u="sng" dirty="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always</a:t>
            </a:r>
            <a:r>
              <a:rPr lang="en-US" sz="2000" b="1" dirty="0">
                <a:solidFill>
                  <a:schemeClr val="bg1"/>
                </a:solidFill>
                <a:latin typeface="Times New Roman" pitchFamily="18" charset="0"/>
                <a:cs typeface="Times New Roman" pitchFamily="18" charset="0"/>
              </a:rPr>
              <a:t> with all prayer and supplication in the </a:t>
            </a:r>
            <a:r>
              <a:rPr lang="en-US" sz="2000" b="1" dirty="0" smtClean="0">
                <a:solidFill>
                  <a:schemeClr val="bg1"/>
                </a:solidFill>
                <a:latin typeface="Times New Roman" pitchFamily="18" charset="0"/>
                <a:cs typeface="Times New Roman" pitchFamily="18" charset="0"/>
              </a:rPr>
              <a:t>Spirit (Ephesians 6:18)</a:t>
            </a:r>
          </a:p>
          <a:p>
            <a:pPr marL="342900" indent="-342900">
              <a:buClr>
                <a:srgbClr val="FFFF00"/>
              </a:buClr>
              <a:buSzPct val="125000"/>
              <a:buFont typeface="Wingdings" pitchFamily="2" charset="2"/>
              <a:buChar char="ü"/>
            </a:pPr>
            <a:endParaRPr lang="en-US" sz="2000" b="1" dirty="0" smtClean="0">
              <a:solidFill>
                <a:schemeClr val="bg1"/>
              </a:solidFill>
              <a:latin typeface="Times New Roman" pitchFamily="18" charset="0"/>
              <a:cs typeface="Times New Roman" pitchFamily="18" charset="0"/>
            </a:endParaRPr>
          </a:p>
          <a:p>
            <a:pPr marL="342900" indent="-342900">
              <a:buClr>
                <a:srgbClr val="FFFF00"/>
              </a:buClr>
              <a:buSzPct val="125000"/>
              <a:buFont typeface="Wingdings" pitchFamily="2" charset="2"/>
              <a:buChar char="ü"/>
            </a:pPr>
            <a:r>
              <a:rPr lang="en-US" sz="2000" b="1" dirty="0">
                <a:solidFill>
                  <a:schemeClr val="bg1"/>
                </a:solidFill>
                <a:latin typeface="Times New Roman" pitchFamily="18" charset="0"/>
                <a:cs typeface="Times New Roman" pitchFamily="18" charset="0"/>
              </a:rPr>
              <a:t>So when they heard that, </a:t>
            </a:r>
            <a:r>
              <a:rPr lang="en-US" sz="2000" b="1" u="sng" dirty="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they raised their voice to God</a:t>
            </a:r>
            <a:r>
              <a:rPr lang="en-US" sz="2000" b="1" dirty="0">
                <a:solidFill>
                  <a:schemeClr val="bg1"/>
                </a:solidFill>
                <a:latin typeface="Times New Roman" pitchFamily="18" charset="0"/>
                <a:cs typeface="Times New Roman" pitchFamily="18" charset="0"/>
              </a:rPr>
              <a:t> with one </a:t>
            </a:r>
            <a:r>
              <a:rPr lang="en-US" sz="2000" b="1" dirty="0" smtClean="0">
                <a:solidFill>
                  <a:schemeClr val="bg1"/>
                </a:solidFill>
                <a:latin typeface="Times New Roman" pitchFamily="18" charset="0"/>
                <a:cs typeface="Times New Roman" pitchFamily="18" charset="0"/>
              </a:rPr>
              <a:t>accord . . </a:t>
            </a:r>
            <a:r>
              <a:rPr lang="en-US" sz="2000" b="1" dirty="0">
                <a:solidFill>
                  <a:schemeClr val="bg1"/>
                </a:solidFill>
                <a:latin typeface="Times New Roman" pitchFamily="18" charset="0"/>
                <a:cs typeface="Times New Roman" pitchFamily="18" charset="0"/>
              </a:rPr>
              <a:t>. Now, Lord, look on their threats, and </a:t>
            </a:r>
            <a:r>
              <a:rPr lang="en-US" sz="2000" b="1" u="sng" dirty="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grant to Your servants that with all boldness</a:t>
            </a:r>
            <a:r>
              <a:rPr lang="en-US" sz="2000" b="1" dirty="0">
                <a:solidFill>
                  <a:schemeClr val="bg1"/>
                </a:solidFill>
                <a:latin typeface="Times New Roman" pitchFamily="18" charset="0"/>
                <a:cs typeface="Times New Roman" pitchFamily="18" charset="0"/>
              </a:rPr>
              <a:t> they may speak Your </a:t>
            </a:r>
            <a:r>
              <a:rPr lang="en-US" sz="2000" b="1" dirty="0" smtClean="0">
                <a:solidFill>
                  <a:schemeClr val="bg1"/>
                </a:solidFill>
                <a:latin typeface="Times New Roman" pitchFamily="18" charset="0"/>
                <a:cs typeface="Times New Roman" pitchFamily="18" charset="0"/>
              </a:rPr>
              <a:t>word (</a:t>
            </a:r>
            <a:r>
              <a:rPr lang="en-US" sz="2000" b="1" dirty="0">
                <a:solidFill>
                  <a:schemeClr val="bg1"/>
                </a:solidFill>
                <a:latin typeface="Times New Roman" pitchFamily="18" charset="0"/>
                <a:cs typeface="Times New Roman" pitchFamily="18" charset="0"/>
              </a:rPr>
              <a:t>Acts </a:t>
            </a:r>
            <a:r>
              <a:rPr lang="en-US" sz="2000" b="1" dirty="0" smtClean="0">
                <a:solidFill>
                  <a:schemeClr val="bg1"/>
                </a:solidFill>
                <a:latin typeface="Times New Roman" pitchFamily="18" charset="0"/>
                <a:cs typeface="Times New Roman" pitchFamily="18" charset="0"/>
              </a:rPr>
              <a:t>4:24, 29)</a:t>
            </a:r>
            <a:endParaRPr lang="en-US" sz="2000" b="1" dirty="0">
              <a:solidFill>
                <a:schemeClr val="bg1"/>
              </a:solidFill>
              <a:latin typeface="Times New Roman" pitchFamily="18" charset="0"/>
              <a:cs typeface="Times New Roman" pitchFamily="18" charset="0"/>
            </a:endParaRPr>
          </a:p>
        </p:txBody>
      </p:sp>
      <p:sp>
        <p:nvSpPr>
          <p:cNvPr id="5" name="Rectangle 4"/>
          <p:cNvSpPr/>
          <p:nvPr/>
        </p:nvSpPr>
        <p:spPr>
          <a:xfrm rot="20590181">
            <a:off x="1312064" y="3209658"/>
            <a:ext cx="6519926" cy="646331"/>
          </a:xfrm>
          <a:prstGeom prst="rect">
            <a:avLst/>
          </a:prstGeom>
          <a:solidFill>
            <a:srgbClr val="FF000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What is </a:t>
            </a:r>
            <a:r>
              <a:rPr lang="en-US" sz="3600" b="1" u="sng"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YOUR</a:t>
            </a: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 prayer life like ?</a:t>
            </a:r>
            <a:endParaRPr lang="en-US" sz="3600" b="1" cap="none" spc="0" dirty="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20272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20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85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03240"/>
            <a:ext cx="9144000" cy="5978560"/>
          </a:xfrm>
          <a:prstGeom prst="rect">
            <a:avLst/>
          </a:prstGeom>
          <a:noFill/>
        </p:spPr>
        <p:txBody>
          <a:bodyPr wrap="square" rtlCol="0">
            <a:spAutoFit/>
          </a:bodyPr>
          <a:lstStyle/>
          <a:p>
            <a:r>
              <a:rPr lang="en-US" sz="2250" b="1" i="1" baseline="30000" dirty="0" smtClean="0">
                <a:solidFill>
                  <a:srgbClr val="FF0000"/>
                </a:solidFill>
              </a:rPr>
              <a:t>1</a:t>
            </a:r>
            <a:r>
              <a:rPr lang="en-US" sz="2250" b="1" baseline="30000" dirty="0" smtClean="0"/>
              <a:t> </a:t>
            </a:r>
            <a:r>
              <a:rPr lang="en-US" sz="2250" b="1" dirty="0" smtClean="0"/>
              <a:t>Now when they had passed through Amphipolis and Apollonia, they came to Thessalonica, where there was a synagogue of the Jews. </a:t>
            </a:r>
            <a:r>
              <a:rPr lang="en-US" sz="2250" b="1" i="1" baseline="30000" dirty="0" smtClean="0">
                <a:solidFill>
                  <a:srgbClr val="FF0000"/>
                </a:solidFill>
              </a:rPr>
              <a:t>2 </a:t>
            </a:r>
            <a:r>
              <a:rPr lang="en-US" sz="2250" b="1" dirty="0" smtClean="0"/>
              <a:t>Then Paul, as his custom was, went in to them, and for three Sabbaths reasoned with them from the Scriptures, </a:t>
            </a:r>
            <a:r>
              <a:rPr lang="en-US" sz="2250" b="1" i="1" baseline="30000" dirty="0" smtClean="0">
                <a:solidFill>
                  <a:srgbClr val="FF0000"/>
                </a:solidFill>
              </a:rPr>
              <a:t>3</a:t>
            </a:r>
            <a:r>
              <a:rPr lang="en-US" sz="2250" b="1" baseline="30000" dirty="0" smtClean="0"/>
              <a:t> </a:t>
            </a:r>
            <a:r>
              <a:rPr lang="en-US" sz="2250" b="1" dirty="0" smtClean="0"/>
              <a:t>explaining and demonstrating that the Christ had to suffer and rise again from the dead, and saying, this Jesus whom I preach to you is the Christ. </a:t>
            </a:r>
            <a:r>
              <a:rPr lang="en-US" sz="2250" b="1" i="1" baseline="30000" dirty="0" smtClean="0">
                <a:solidFill>
                  <a:srgbClr val="FF0000"/>
                </a:solidFill>
              </a:rPr>
              <a:t>4 </a:t>
            </a:r>
            <a:r>
              <a:rPr lang="en-US" sz="2250" b="1" dirty="0" smtClean="0"/>
              <a:t>And some of them were persuaded; and a great multitude of the devout Greeks, and not a few of the leading women, joined Paul and Silas. </a:t>
            </a:r>
            <a:r>
              <a:rPr lang="en-US" sz="2250" b="1" i="1" baseline="30000" dirty="0" smtClean="0">
                <a:solidFill>
                  <a:srgbClr val="FF0000"/>
                </a:solidFill>
              </a:rPr>
              <a:t>5 </a:t>
            </a:r>
            <a:r>
              <a:rPr lang="en-US" sz="2250" b="1" dirty="0" smtClean="0"/>
              <a:t>But the Jews who were not persuaded, becoming envious, took some of the evil men from the marketplace, and gathering a mob, set all the city in an uproar and attacked the house of Jason, and sought to bring them out to the people. </a:t>
            </a:r>
            <a:r>
              <a:rPr lang="en-US" sz="2250" b="1" i="1" baseline="30000" dirty="0" smtClean="0">
                <a:solidFill>
                  <a:srgbClr val="FF0000"/>
                </a:solidFill>
              </a:rPr>
              <a:t>6 </a:t>
            </a:r>
            <a:r>
              <a:rPr lang="en-US" sz="2250" b="1" dirty="0" smtClean="0"/>
              <a:t>But when they did not find them, they dragged Jason and some brethren to the rulers of the city, crying out, these who have turned the world upside down have come here too. </a:t>
            </a:r>
            <a:r>
              <a:rPr lang="en-US" sz="2250" b="1" i="1" baseline="30000" dirty="0" smtClean="0">
                <a:solidFill>
                  <a:srgbClr val="FF0000"/>
                </a:solidFill>
              </a:rPr>
              <a:t>7 </a:t>
            </a:r>
            <a:r>
              <a:rPr lang="en-US" sz="2250" b="1" dirty="0" smtClean="0"/>
              <a:t>Jason has harbored them, and these are all acting contrary to the decrees of Caesar, saying there is another king—Jesus. </a:t>
            </a:r>
            <a:r>
              <a:rPr lang="en-US" sz="2250" b="1" i="1" baseline="30000" dirty="0" smtClean="0">
                <a:solidFill>
                  <a:srgbClr val="FF0000"/>
                </a:solidFill>
              </a:rPr>
              <a:t>8 </a:t>
            </a:r>
            <a:r>
              <a:rPr lang="en-US" sz="2250" b="1" dirty="0" smtClean="0"/>
              <a:t>And they troubled the crowd and the rulers of the city when they heard these things. </a:t>
            </a:r>
            <a:r>
              <a:rPr lang="en-US" sz="2250" b="1" i="1" baseline="30000" dirty="0" smtClean="0">
                <a:solidFill>
                  <a:srgbClr val="FF0000"/>
                </a:solidFill>
              </a:rPr>
              <a:t>9 </a:t>
            </a:r>
            <a:r>
              <a:rPr lang="en-US" sz="2250" b="1" dirty="0" smtClean="0"/>
              <a:t>So when they had taken security from Jason and the rest, they let them go.</a:t>
            </a:r>
          </a:p>
        </p:txBody>
      </p:sp>
      <p:sp>
        <p:nvSpPr>
          <p:cNvPr id="3" name="Rectangle 2"/>
          <p:cNvSpPr/>
          <p:nvPr/>
        </p:nvSpPr>
        <p:spPr>
          <a:xfrm>
            <a:off x="2453468" y="0"/>
            <a:ext cx="422102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Acts 17:1-9</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14785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6105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76200" y="4876800"/>
            <a:ext cx="8972328" cy="1754326"/>
          </a:xfrm>
          <a:prstGeom prst="rect">
            <a:avLst/>
          </a:prstGeom>
          <a:noFill/>
        </p:spPr>
        <p:txBody>
          <a:bodyPr wrap="none" lIns="91440" tIns="45720" rIns="91440" bIns="45720">
            <a:spAutoFit/>
          </a:bodyPr>
          <a:lstStyle/>
          <a:p>
            <a:pPr algn="ctr"/>
            <a:r>
              <a:rPr lang="en-US" sz="5400" b="1" cap="none" spc="300" dirty="0" smtClean="0">
                <a:ln w="19050">
                  <a:solidFill>
                    <a:srgbClr val="002060"/>
                  </a:solidFill>
                  <a:prstDash val="solid"/>
                </a:ln>
                <a:solidFill>
                  <a:schemeClr val="bg1"/>
                </a:solidFill>
                <a:effectLst>
                  <a:glow rad="101600">
                    <a:schemeClr val="bg1"/>
                  </a:glow>
                  <a:outerShdw blurRad="50000" dist="50800" dir="7500000" algn="tl">
                    <a:srgbClr val="000000">
                      <a:shade val="5000"/>
                      <a:alpha val="35000"/>
                    </a:srgbClr>
                  </a:outerShdw>
                </a:effectLst>
                <a:latin typeface="Imprint MT Shadow" pitchFamily="82" charset="0"/>
              </a:rPr>
              <a:t>These who have turned</a:t>
            </a:r>
          </a:p>
          <a:p>
            <a:pPr algn="ctr"/>
            <a:r>
              <a:rPr lang="en-US" sz="5400" b="1" cap="none" spc="300" dirty="0" smtClean="0">
                <a:ln w="19050">
                  <a:solidFill>
                    <a:srgbClr val="002060"/>
                  </a:solidFill>
                  <a:prstDash val="solid"/>
                </a:ln>
                <a:solidFill>
                  <a:schemeClr val="bg1"/>
                </a:solidFill>
                <a:effectLst>
                  <a:glow rad="101600">
                    <a:schemeClr val="bg1"/>
                  </a:glow>
                  <a:outerShdw blurRad="50000" dist="50800" dir="7500000" algn="tl">
                    <a:srgbClr val="000000">
                      <a:shade val="5000"/>
                      <a:alpha val="35000"/>
                    </a:srgbClr>
                  </a:outerShdw>
                </a:effectLst>
                <a:latin typeface="Imprint MT Shadow" pitchFamily="82" charset="0"/>
              </a:rPr>
              <a:t>the world upside down . . .</a:t>
            </a:r>
            <a:endParaRPr lang="en-US" sz="5400" b="1" cap="none" spc="300" dirty="0">
              <a:ln w="19050">
                <a:solidFill>
                  <a:srgbClr val="002060"/>
                </a:solidFill>
                <a:prstDash val="solid"/>
              </a:ln>
              <a:solidFill>
                <a:schemeClr val="bg1"/>
              </a:solidFill>
              <a:effectLst>
                <a:glow rad="101600">
                  <a:schemeClr val="bg1"/>
                </a:glow>
                <a:outerShdw blurRad="50000" dist="50800" dir="7500000" algn="tl">
                  <a:srgbClr val="000000">
                    <a:shade val="5000"/>
                    <a:alpha val="35000"/>
                  </a:srgbClr>
                </a:outerShdw>
              </a:effectLst>
              <a:latin typeface="Imprint MT Shadow" pitchFamily="82" charset="0"/>
            </a:endParaRPr>
          </a:p>
        </p:txBody>
      </p:sp>
    </p:spTree>
    <p:extLst>
      <p:ext uri="{BB962C8B-B14F-4D97-AF65-F5344CB8AC3E}">
        <p14:creationId xmlns:p14="http://schemas.microsoft.com/office/powerpoint/2010/main" val="1121647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946" t="12215" r="75894" b="10467"/>
          <a:stretch/>
        </p:blipFill>
        <p:spPr>
          <a:xfrm rot="5400000">
            <a:off x="4158118" y="-1252082"/>
            <a:ext cx="773220" cy="3407344"/>
          </a:xfrm>
          <a:prstGeom prst="rect">
            <a:avLst/>
          </a:prstGeom>
        </p:spPr>
      </p:pic>
      <p:sp>
        <p:nvSpPr>
          <p:cNvPr id="3" name="Rectangle 2"/>
          <p:cNvSpPr/>
          <p:nvPr/>
        </p:nvSpPr>
        <p:spPr>
          <a:xfrm>
            <a:off x="2980037" y="159202"/>
            <a:ext cx="3129382" cy="584775"/>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effectLst/>
                <a:latin typeface="Monotype Corsiva" pitchFamily="66" charset="0"/>
              </a:rPr>
              <a:t>Nicolaus Copernicus</a:t>
            </a:r>
            <a:endParaRPr lang="en-US" sz="3200" b="1" cap="none" spc="0" dirty="0">
              <a:ln w="10541" cmpd="sng">
                <a:solidFill>
                  <a:schemeClr val="accent1">
                    <a:shade val="88000"/>
                    <a:satMod val="110000"/>
                  </a:schemeClr>
                </a:solidFill>
                <a:prstDash val="solid"/>
              </a:ln>
              <a:effectLst/>
              <a:latin typeface="Monotype Corsiva" pitchFamily="66" charset="0"/>
            </a:endParaRPr>
          </a:p>
        </p:txBody>
      </p:sp>
      <p:grpSp>
        <p:nvGrpSpPr>
          <p:cNvPr id="7" name="Group 6"/>
          <p:cNvGrpSpPr/>
          <p:nvPr/>
        </p:nvGrpSpPr>
        <p:grpSpPr>
          <a:xfrm>
            <a:off x="152400" y="464002"/>
            <a:ext cx="2141837" cy="5860598"/>
            <a:chOff x="228600" y="159202"/>
            <a:chExt cx="2141837" cy="586059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29" y="2895600"/>
              <a:ext cx="20828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ounded Rectangular Callout 4"/>
            <p:cNvSpPr/>
            <p:nvPr/>
          </p:nvSpPr>
          <p:spPr>
            <a:xfrm>
              <a:off x="228600" y="159202"/>
              <a:ext cx="2141837" cy="2438400"/>
            </a:xfrm>
            <a:prstGeom prst="wedgeRoundRectCallout">
              <a:avLst>
                <a:gd name="adj1" fmla="val -8250"/>
                <a:gd name="adj2" fmla="val 688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fool wants to turn the whole science of astronomy upside down”</a:t>
              </a:r>
            </a:p>
            <a:p>
              <a:pPr algn="ctr"/>
              <a:endParaRPr lang="en-US" sz="2000" b="1" dirty="0" smtClean="0">
                <a:solidFill>
                  <a:schemeClr val="tx1"/>
                </a:solidFill>
              </a:endParaRPr>
            </a:p>
            <a:p>
              <a:pPr algn="ctr"/>
              <a:r>
                <a:rPr lang="en-US" sz="2000" b="1" dirty="0" smtClean="0">
                  <a:solidFill>
                    <a:schemeClr val="tx1"/>
                  </a:solidFill>
                </a:rPr>
                <a:t>(Martin Luther)</a:t>
              </a:r>
              <a:endParaRPr lang="en-US" sz="2000" b="1" dirty="0">
                <a:solidFill>
                  <a:schemeClr val="tx1"/>
                </a:solidFill>
              </a:endParaRPr>
            </a:p>
          </p:txBody>
        </p:sp>
      </p:grpSp>
    </p:spTree>
    <p:extLst>
      <p:ext uri="{BB962C8B-B14F-4D97-AF65-F5344CB8AC3E}">
        <p14:creationId xmlns:p14="http://schemas.microsoft.com/office/powerpoint/2010/main" val="1933135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36255"/>
            <a:ext cx="2971800" cy="2554545"/>
          </a:xfrm>
          <a:prstGeom prst="rect">
            <a:avLst/>
          </a:prstGeom>
          <a:solidFill>
            <a:srgbClr val="FFFFFF">
              <a:alpha val="69804"/>
            </a:srgbClr>
          </a:solidFill>
          <a:effectLst>
            <a:softEdge rad="31750"/>
          </a:effectLst>
        </p:spPr>
        <p:txBody>
          <a:bodyPr wrap="square" rtlCol="0">
            <a:spAutoFit/>
          </a:bodyPr>
          <a:lstStyle/>
          <a:p>
            <a:pPr algn="ctr"/>
            <a:r>
              <a:rPr lang="en-US" sz="2000" b="1" dirty="0" smtClean="0"/>
              <a:t>Now when they heard this, </a:t>
            </a:r>
            <a:r>
              <a:rPr lang="en-US" sz="2000" b="1" i="1" u="sng" dirty="0" smtClean="0">
                <a:ln>
                  <a:solidFill>
                    <a:srgbClr val="FF0000"/>
                  </a:solidFill>
                </a:ln>
                <a:effectLst>
                  <a:outerShdw blurRad="38100" dist="38100" dir="2700000" algn="tl">
                    <a:srgbClr val="000000">
                      <a:alpha val="43137"/>
                    </a:srgbClr>
                  </a:outerShdw>
                </a:effectLst>
              </a:rPr>
              <a:t>they were cut to the heart</a:t>
            </a:r>
            <a:r>
              <a:rPr lang="en-US" sz="2000" b="1" dirty="0" smtClean="0"/>
              <a:t>, and said to Peter and the rest of the apostles, men and brethren, what shall we do?</a:t>
            </a:r>
          </a:p>
          <a:p>
            <a:pPr algn="ctr"/>
            <a:r>
              <a:rPr lang="en-US" sz="2000" b="1" dirty="0" smtClean="0"/>
              <a:t>(Acts 2:37)</a:t>
            </a:r>
            <a:endParaRPr lang="en-US" sz="2000" b="1" dirty="0"/>
          </a:p>
        </p:txBody>
      </p:sp>
      <p:sp>
        <p:nvSpPr>
          <p:cNvPr id="3" name="TextBox 2"/>
          <p:cNvSpPr txBox="1"/>
          <p:nvPr/>
        </p:nvSpPr>
        <p:spPr>
          <a:xfrm>
            <a:off x="3086100" y="36255"/>
            <a:ext cx="2971800" cy="1631216"/>
          </a:xfrm>
          <a:prstGeom prst="rect">
            <a:avLst/>
          </a:prstGeom>
          <a:solidFill>
            <a:srgbClr val="FFFFFF">
              <a:alpha val="69804"/>
            </a:srgbClr>
          </a:solidFill>
          <a:effectLst>
            <a:softEdge rad="31750"/>
          </a:effectLst>
        </p:spPr>
        <p:txBody>
          <a:bodyPr wrap="square" rtlCol="0">
            <a:spAutoFit/>
          </a:bodyPr>
          <a:lstStyle/>
          <a:p>
            <a:pPr algn="ctr"/>
            <a:r>
              <a:rPr lang="en-US" sz="2000" b="1" dirty="0" smtClean="0"/>
              <a:t>So they called them and commanded them </a:t>
            </a:r>
            <a:r>
              <a:rPr lang="en-US" sz="2000" b="1" i="1" u="sng" dirty="0" smtClean="0">
                <a:ln>
                  <a:solidFill>
                    <a:srgbClr val="FF0000"/>
                  </a:solidFill>
                </a:ln>
                <a:effectLst>
                  <a:outerShdw blurRad="38100" dist="38100" dir="2700000" algn="tl">
                    <a:srgbClr val="000000">
                      <a:alpha val="43137"/>
                    </a:srgbClr>
                  </a:outerShdw>
                </a:effectLst>
              </a:rPr>
              <a:t>not to speak at all nor teach in the name of Jesus</a:t>
            </a:r>
            <a:r>
              <a:rPr lang="en-US" sz="2000" b="1" dirty="0" smtClean="0"/>
              <a:t>. </a:t>
            </a:r>
          </a:p>
          <a:p>
            <a:pPr algn="ctr"/>
            <a:r>
              <a:rPr lang="en-US" sz="2000" b="1" dirty="0" smtClean="0"/>
              <a:t>(Acts 4:18)</a:t>
            </a:r>
            <a:endParaRPr lang="en-US" sz="2000" b="1" dirty="0"/>
          </a:p>
        </p:txBody>
      </p:sp>
      <p:sp>
        <p:nvSpPr>
          <p:cNvPr id="4" name="TextBox 3"/>
          <p:cNvSpPr txBox="1"/>
          <p:nvPr/>
        </p:nvSpPr>
        <p:spPr>
          <a:xfrm>
            <a:off x="6096000" y="42208"/>
            <a:ext cx="2971800" cy="1938992"/>
          </a:xfrm>
          <a:prstGeom prst="rect">
            <a:avLst/>
          </a:prstGeom>
          <a:solidFill>
            <a:srgbClr val="FFFFFF">
              <a:alpha val="69804"/>
            </a:srgbClr>
          </a:solidFill>
          <a:effectLst>
            <a:softEdge rad="31750"/>
          </a:effectLst>
        </p:spPr>
        <p:txBody>
          <a:bodyPr wrap="square" rtlCol="0">
            <a:spAutoFit/>
          </a:bodyPr>
          <a:lstStyle/>
          <a:p>
            <a:pPr algn="ctr"/>
            <a:r>
              <a:rPr lang="en-US" sz="2000" b="1" dirty="0" smtClean="0"/>
              <a:t>When they heard these things </a:t>
            </a:r>
            <a:r>
              <a:rPr lang="en-US" sz="2000" b="1" i="1" u="sng" dirty="0" smtClean="0">
                <a:ln>
                  <a:solidFill>
                    <a:srgbClr val="FF0000"/>
                  </a:solidFill>
                </a:ln>
                <a:effectLst>
                  <a:outerShdw blurRad="38100" dist="38100" dir="2700000" algn="tl">
                    <a:srgbClr val="000000">
                      <a:alpha val="43137"/>
                    </a:srgbClr>
                  </a:outerShdw>
                </a:effectLst>
              </a:rPr>
              <a:t>they were cut to the heart</a:t>
            </a:r>
            <a:r>
              <a:rPr lang="en-US" sz="2000" b="1" dirty="0" smtClean="0"/>
              <a:t>, and they gnashed at him with their teeth.</a:t>
            </a:r>
          </a:p>
          <a:p>
            <a:pPr algn="ctr"/>
            <a:r>
              <a:rPr lang="en-US" sz="2000" b="1" dirty="0" smtClean="0"/>
              <a:t>(Acts 7:54)</a:t>
            </a:r>
            <a:endParaRPr lang="en-US" sz="2000" b="1" dirty="0"/>
          </a:p>
        </p:txBody>
      </p:sp>
      <p:sp>
        <p:nvSpPr>
          <p:cNvPr id="5" name="TextBox 4"/>
          <p:cNvSpPr txBox="1"/>
          <p:nvPr/>
        </p:nvSpPr>
        <p:spPr>
          <a:xfrm>
            <a:off x="98502" y="4572000"/>
            <a:ext cx="2971800" cy="2246769"/>
          </a:xfrm>
          <a:prstGeom prst="rect">
            <a:avLst/>
          </a:prstGeom>
          <a:solidFill>
            <a:srgbClr val="FFFFFF">
              <a:alpha val="69804"/>
            </a:srgbClr>
          </a:solidFill>
          <a:effectLst>
            <a:softEdge rad="31750"/>
          </a:effectLst>
        </p:spPr>
        <p:txBody>
          <a:bodyPr wrap="square" rtlCol="0">
            <a:spAutoFit/>
          </a:bodyPr>
          <a:lstStyle/>
          <a:p>
            <a:pPr algn="ctr"/>
            <a:r>
              <a:rPr lang="en-US" sz="2000" b="1" dirty="0" smtClean="0"/>
              <a:t>Now as they went down the road, they came to some water. And the eunuch said, </a:t>
            </a:r>
            <a:r>
              <a:rPr lang="en-US" sz="2000" b="1" i="1" u="sng" dirty="0" smtClean="0">
                <a:ln>
                  <a:solidFill>
                    <a:srgbClr val="FF0000"/>
                  </a:solidFill>
                </a:ln>
                <a:effectLst>
                  <a:outerShdw blurRad="38100" dist="38100" dir="2700000" algn="tl">
                    <a:srgbClr val="000000">
                      <a:alpha val="43137"/>
                    </a:srgbClr>
                  </a:outerShdw>
                </a:effectLst>
              </a:rPr>
              <a:t>see, here is water</a:t>
            </a:r>
            <a:r>
              <a:rPr lang="en-US" sz="2000" b="1" dirty="0" smtClean="0"/>
              <a:t>. What hinders me from being baptized?</a:t>
            </a:r>
          </a:p>
          <a:p>
            <a:pPr algn="ctr"/>
            <a:r>
              <a:rPr lang="en-US" sz="2000" b="1" dirty="0" smtClean="0"/>
              <a:t>(Acts 8:36).</a:t>
            </a:r>
          </a:p>
        </p:txBody>
      </p:sp>
      <p:sp>
        <p:nvSpPr>
          <p:cNvPr id="6" name="TextBox 5"/>
          <p:cNvSpPr txBox="1"/>
          <p:nvPr/>
        </p:nvSpPr>
        <p:spPr>
          <a:xfrm>
            <a:off x="3124200" y="5150584"/>
            <a:ext cx="2971800" cy="1631216"/>
          </a:xfrm>
          <a:prstGeom prst="rect">
            <a:avLst/>
          </a:prstGeom>
          <a:solidFill>
            <a:srgbClr val="FFFFFF">
              <a:alpha val="69804"/>
            </a:srgbClr>
          </a:solidFill>
          <a:effectLst>
            <a:softEdge rad="31750"/>
          </a:effectLst>
        </p:spPr>
        <p:txBody>
          <a:bodyPr wrap="square" rtlCol="0">
            <a:spAutoFit/>
          </a:bodyPr>
          <a:lstStyle/>
          <a:p>
            <a:pPr algn="ctr"/>
            <a:r>
              <a:rPr lang="en-US" sz="2000" b="1" dirty="0" smtClean="0"/>
              <a:t>So he, </a:t>
            </a:r>
            <a:r>
              <a:rPr lang="en-US" sz="2000" b="1" i="1" u="sng" dirty="0" smtClean="0">
                <a:ln>
                  <a:solidFill>
                    <a:srgbClr val="FF0000"/>
                  </a:solidFill>
                </a:ln>
                <a:effectLst>
                  <a:outerShdw blurRad="38100" dist="38100" dir="2700000" algn="tl">
                    <a:srgbClr val="000000">
                      <a:alpha val="43137"/>
                    </a:srgbClr>
                  </a:outerShdw>
                </a:effectLst>
              </a:rPr>
              <a:t>trembling and astonished</a:t>
            </a:r>
            <a:r>
              <a:rPr lang="en-US" sz="2000" b="1" dirty="0" smtClean="0"/>
              <a:t>, said, Lord, what do You want me to do?</a:t>
            </a:r>
          </a:p>
          <a:p>
            <a:pPr algn="ctr"/>
            <a:r>
              <a:rPr lang="en-US" sz="2000" b="1" dirty="0" smtClean="0"/>
              <a:t>(Acts 9</a:t>
            </a:r>
            <a:r>
              <a:rPr lang="en-US" sz="2000" b="1" dirty="0" smtClean="0">
                <a:sym typeface="Wingdings" pitchFamily="2" charset="2"/>
              </a:rPr>
              <a:t>:6).</a:t>
            </a:r>
            <a:endParaRPr lang="en-US" sz="2000" b="1" dirty="0" smtClean="0"/>
          </a:p>
        </p:txBody>
      </p:sp>
      <p:sp>
        <p:nvSpPr>
          <p:cNvPr id="7" name="TextBox 6"/>
          <p:cNvSpPr txBox="1"/>
          <p:nvPr/>
        </p:nvSpPr>
        <p:spPr>
          <a:xfrm>
            <a:off x="6112727" y="2438400"/>
            <a:ext cx="2971800" cy="4401205"/>
          </a:xfrm>
          <a:prstGeom prst="rect">
            <a:avLst/>
          </a:prstGeom>
          <a:solidFill>
            <a:srgbClr val="FFFFFF">
              <a:alpha val="69804"/>
            </a:srgbClr>
          </a:solidFill>
          <a:effectLst>
            <a:softEdge rad="31750"/>
          </a:effectLst>
        </p:spPr>
        <p:txBody>
          <a:bodyPr wrap="square" rtlCol="0">
            <a:spAutoFit/>
          </a:bodyPr>
          <a:lstStyle/>
          <a:p>
            <a:pPr algn="ctr"/>
            <a:r>
              <a:rPr lang="en-US" sz="2000" b="1" dirty="0" smtClean="0"/>
              <a:t>And </a:t>
            </a:r>
            <a:r>
              <a:rPr lang="en-US" sz="2000" b="1" i="1" u="sng" dirty="0" smtClean="0">
                <a:ln>
                  <a:solidFill>
                    <a:srgbClr val="FF0000"/>
                  </a:solidFill>
                </a:ln>
                <a:effectLst>
                  <a:outerShdw blurRad="38100" dist="38100" dir="2700000" algn="tl">
                    <a:srgbClr val="000000">
                      <a:alpha val="43137"/>
                    </a:srgbClr>
                  </a:outerShdw>
                </a:effectLst>
              </a:rPr>
              <a:t>some of them were persuaded</a:t>
            </a:r>
            <a:r>
              <a:rPr lang="en-US" sz="2000" b="1" dirty="0" smtClean="0"/>
              <a:t>; and a great multitude of the devout Greeks, and not a few of the leading women, joined Paul and Silas. But the Jews who were not persuaded, becoming envious, took some of the evil men from the marketplace, and </a:t>
            </a:r>
            <a:r>
              <a:rPr lang="en-US" sz="2000" b="1" i="1" u="sng" dirty="0" smtClean="0">
                <a:ln>
                  <a:solidFill>
                    <a:srgbClr val="FF0000"/>
                  </a:solidFill>
                </a:ln>
                <a:effectLst>
                  <a:outerShdw blurRad="38100" dist="38100" dir="2700000" algn="tl">
                    <a:srgbClr val="000000">
                      <a:alpha val="43137"/>
                    </a:srgbClr>
                  </a:outerShdw>
                </a:effectLst>
              </a:rPr>
              <a:t>gathering a mob, set all the city in an uproar</a:t>
            </a:r>
            <a:r>
              <a:rPr lang="en-US" sz="2000" b="1" dirty="0" smtClean="0"/>
              <a:t> . . . </a:t>
            </a:r>
          </a:p>
          <a:p>
            <a:pPr algn="ctr"/>
            <a:r>
              <a:rPr lang="en-US" sz="2000" b="1" dirty="0" smtClean="0"/>
              <a:t>(Acts 17:4-5).</a:t>
            </a:r>
          </a:p>
        </p:txBody>
      </p:sp>
    </p:spTree>
    <p:extLst>
      <p:ext uri="{BB962C8B-B14F-4D97-AF65-F5344CB8AC3E}">
        <p14:creationId xmlns:p14="http://schemas.microsoft.com/office/powerpoint/2010/main" val="2146016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par>
                          <p:cTn id="17" fill="hold">
                            <p:stCondLst>
                              <p:cond delay="4000"/>
                            </p:stCondLst>
                            <p:childTnLst>
                              <p:par>
                                <p:cTn id="18" presetID="6"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par>
                          <p:cTn id="21" fill="hold">
                            <p:stCondLst>
                              <p:cond delay="6000"/>
                            </p:stCondLst>
                            <p:childTnLst>
                              <p:par>
                                <p:cTn id="22" presetID="6"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par>
                          <p:cTn id="25" fill="hold">
                            <p:stCondLst>
                              <p:cond delay="8000"/>
                            </p:stCondLst>
                            <p:childTnLst>
                              <p:par>
                                <p:cTn id="26" presetID="6"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 y="0"/>
            <a:ext cx="330353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FFC000"/>
                  </a:solidFill>
                </a:ln>
                <a:solidFill>
                  <a:schemeClr val="bg1"/>
                </a:solidFill>
                <a:effectLst/>
              </a:rPr>
              <a:t>1</a:t>
            </a:r>
            <a:r>
              <a:rPr lang="en-US" sz="5400" b="1" cap="none" spc="0" baseline="30000" dirty="0" smtClean="0">
                <a:ln w="50800">
                  <a:solidFill>
                    <a:srgbClr val="FFC000"/>
                  </a:solidFill>
                </a:ln>
                <a:solidFill>
                  <a:schemeClr val="bg1"/>
                </a:solidFill>
                <a:effectLst/>
              </a:rPr>
              <a:t>st</a:t>
            </a:r>
            <a:r>
              <a:rPr lang="en-US" sz="5400" b="1" cap="none" spc="0" dirty="0" smtClean="0">
                <a:ln w="50800">
                  <a:solidFill>
                    <a:srgbClr val="FFC000"/>
                  </a:solidFill>
                </a:ln>
                <a:solidFill>
                  <a:schemeClr val="bg1"/>
                </a:solidFill>
                <a:effectLst/>
              </a:rPr>
              <a:t> Century</a:t>
            </a:r>
            <a:endParaRPr lang="en-US" sz="5400" b="1" cap="none" spc="0" dirty="0">
              <a:ln w="50800">
                <a:solidFill>
                  <a:srgbClr val="FFC000"/>
                </a:solidFill>
              </a:ln>
              <a:solidFill>
                <a:schemeClr val="bg1"/>
              </a:solidFill>
              <a:effectLst/>
            </a:endParaRPr>
          </a:p>
        </p:txBody>
      </p:sp>
      <p:sp>
        <p:nvSpPr>
          <p:cNvPr id="3" name="Rectangle 2"/>
          <p:cNvSpPr/>
          <p:nvPr/>
        </p:nvSpPr>
        <p:spPr>
          <a:xfrm>
            <a:off x="5234671" y="0"/>
            <a:ext cx="3654591"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rgbClr val="FFC000"/>
                  </a:solidFill>
                </a:ln>
                <a:solidFill>
                  <a:schemeClr val="bg1"/>
                </a:solidFill>
                <a:effectLst/>
              </a:rPr>
              <a:t>21</a:t>
            </a:r>
            <a:r>
              <a:rPr lang="en-US" sz="5400" b="1" cap="none" spc="0" baseline="30000" dirty="0" smtClean="0">
                <a:ln w="50800">
                  <a:solidFill>
                    <a:srgbClr val="FFC000"/>
                  </a:solidFill>
                </a:ln>
                <a:solidFill>
                  <a:schemeClr val="bg1"/>
                </a:solidFill>
                <a:effectLst/>
              </a:rPr>
              <a:t>st</a:t>
            </a:r>
            <a:r>
              <a:rPr lang="en-US" sz="5400" b="1" cap="none" spc="0" dirty="0" smtClean="0">
                <a:ln w="50800">
                  <a:solidFill>
                    <a:srgbClr val="FFC000"/>
                  </a:solidFill>
                </a:ln>
                <a:solidFill>
                  <a:schemeClr val="bg1"/>
                </a:solidFill>
                <a:effectLst/>
              </a:rPr>
              <a:t> Century</a:t>
            </a:r>
            <a:endParaRPr lang="en-US" sz="5400" b="1" cap="none" spc="0" dirty="0">
              <a:ln w="50800">
                <a:solidFill>
                  <a:srgbClr val="FFC000"/>
                </a:solidFill>
              </a:ln>
              <a:solidFill>
                <a:schemeClr val="bg1"/>
              </a:solidFill>
              <a:effectLs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539" t="4544" b="13079"/>
          <a:stretch/>
        </p:blipFill>
        <p:spPr>
          <a:xfrm>
            <a:off x="0" y="1295400"/>
            <a:ext cx="4572000" cy="39884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09"/>
          <a:stretch/>
        </p:blipFill>
        <p:spPr>
          <a:xfrm>
            <a:off x="4572000" y="1295400"/>
            <a:ext cx="4572000" cy="39884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2477494" y="5638800"/>
            <a:ext cx="4151906"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600" dirty="0" smtClean="0">
                <a:ln w="50800">
                  <a:solidFill>
                    <a:srgbClr val="FFC000"/>
                  </a:solidFill>
                </a:ln>
                <a:solidFill>
                  <a:schemeClr val="bg1"/>
                </a:solidFill>
                <a:effectLst/>
              </a:rPr>
              <a:t>Evangelism</a:t>
            </a:r>
            <a:endParaRPr lang="en-US" sz="5400" b="1" cap="none" spc="600" dirty="0">
              <a:ln w="50800">
                <a:solidFill>
                  <a:srgbClr val="FFC000"/>
                </a:solidFill>
              </a:ln>
              <a:solidFill>
                <a:schemeClr val="bg1"/>
              </a:solidFill>
              <a:effectLst/>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580" r="8134"/>
          <a:stretch/>
        </p:blipFill>
        <p:spPr>
          <a:xfrm>
            <a:off x="51632" y="1371600"/>
            <a:ext cx="4420008" cy="3821088"/>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5706" t="-6879" r="17649" b="6879"/>
          <a:stretch/>
        </p:blipFill>
        <p:spPr>
          <a:xfrm flipH="1">
            <a:off x="4648200" y="1066800"/>
            <a:ext cx="4724400" cy="4125888"/>
          </a:xfrm>
          <a:prstGeom prst="rect">
            <a:avLst/>
          </a:prstGeom>
        </p:spPr>
      </p:pic>
    </p:spTree>
    <p:extLst>
      <p:ext uri="{BB962C8B-B14F-4D97-AF65-F5344CB8AC3E}">
        <p14:creationId xmlns:p14="http://schemas.microsoft.com/office/powerpoint/2010/main" val="1017605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000"/>
                                        <p:tgtEl>
                                          <p:spTgt spid="4"/>
                                        </p:tgtEl>
                                      </p:cBhvr>
                                    </p:animEffect>
                                  </p:childTnLst>
                                </p:cTn>
                              </p:par>
                              <p:par>
                                <p:cTn id="8" presetID="6" presetClass="entr" presetSubtype="32"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3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30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892082" y="4578275"/>
            <a:ext cx="7359836" cy="186204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1500" b="1" spc="600" dirty="0" smtClean="0">
                <a:ln>
                  <a:solidFill>
                    <a:schemeClr val="accent1">
                      <a:lumMod val="60000"/>
                      <a:lumOff val="40000"/>
                    </a:schemeClr>
                  </a:solidFill>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nstantia" pitchFamily="18" charset="0"/>
              </a:rPr>
              <a:t>Attitudes</a:t>
            </a:r>
            <a:endParaRPr lang="en-US" sz="11500" b="1" spc="600" dirty="0">
              <a:ln>
                <a:solidFill>
                  <a:schemeClr val="accent1">
                    <a:lumMod val="60000"/>
                    <a:lumOff val="40000"/>
                  </a:schemeClr>
                </a:solidFill>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nstantia"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6946"/>
          <a:stretch/>
        </p:blipFill>
        <p:spPr>
          <a:xfrm>
            <a:off x="-1" y="76200"/>
            <a:ext cx="9144001" cy="4495800"/>
          </a:xfrm>
          <a:prstGeom prst="rect">
            <a:avLst/>
          </a:prstGeom>
        </p:spPr>
      </p:pic>
    </p:spTree>
    <p:extLst>
      <p:ext uri="{BB962C8B-B14F-4D97-AF65-F5344CB8AC3E}">
        <p14:creationId xmlns:p14="http://schemas.microsoft.com/office/powerpoint/2010/main" val="1252902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1" name="Rounded Rectangle 20"/>
          <p:cNvSpPr/>
          <p:nvPr/>
        </p:nvSpPr>
        <p:spPr>
          <a:xfrm>
            <a:off x="5027583" y="5324707"/>
            <a:ext cx="2744818"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038732" y="4724400"/>
            <a:ext cx="3114667"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061330" y="4114800"/>
            <a:ext cx="3929127"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061331" y="3520956"/>
            <a:ext cx="3473069"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038733" y="2873298"/>
            <a:ext cx="3405099"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061332" y="2238865"/>
            <a:ext cx="3092067"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038733" y="1600200"/>
            <a:ext cx="285683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6930" y="-2221"/>
            <a:ext cx="8230138" cy="707886"/>
          </a:xfrm>
          <a:prstGeom prst="rect">
            <a:avLst/>
          </a:prstGeom>
          <a:solidFill>
            <a:schemeClr val="bg1"/>
          </a:solidFill>
          <a:effectLst>
            <a:softEdge rad="12700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600" dirty="0" smtClean="0">
                <a:ln w="19050">
                  <a:solidFill>
                    <a:srgbClr val="FF0000"/>
                  </a:solidFill>
                </a:ln>
                <a:solidFill>
                  <a:srgbClr val="FFC000"/>
                </a:solidFill>
                <a:effectLst>
                  <a:outerShdw blurRad="50800" dist="39000" dir="5460000" algn="tl">
                    <a:srgbClr val="000000">
                      <a:alpha val="38000"/>
                    </a:srgbClr>
                  </a:outerShdw>
                </a:effectLst>
                <a:latin typeface="Andalus" pitchFamily="18" charset="-78"/>
                <a:cs typeface="Andalus" pitchFamily="18" charset="-78"/>
              </a:rPr>
              <a:t>Attitude toward Christianity</a:t>
            </a:r>
            <a:endParaRPr lang="en-US" sz="4000" b="1" cap="none" spc="600" dirty="0">
              <a:ln w="19050">
                <a:solidFill>
                  <a:srgbClr val="FF0000"/>
                </a:solidFill>
              </a:ln>
              <a:solidFill>
                <a:srgbClr val="FFC000"/>
              </a:solidFill>
              <a:effectLst>
                <a:outerShdw blurRad="50800" dist="39000" dir="5460000" algn="tl">
                  <a:srgbClr val="000000">
                    <a:alpha val="38000"/>
                  </a:srgbClr>
                </a:outerShdw>
              </a:effectLst>
              <a:latin typeface="Andalus" pitchFamily="18" charset="-78"/>
              <a:cs typeface="Andalus" pitchFamily="18" charset="-78"/>
            </a:endParaRPr>
          </a:p>
        </p:txBody>
      </p:sp>
      <p:sp>
        <p:nvSpPr>
          <p:cNvPr id="5" name="TextBox 4"/>
          <p:cNvSpPr txBox="1"/>
          <p:nvPr/>
        </p:nvSpPr>
        <p:spPr>
          <a:xfrm>
            <a:off x="1" y="1142828"/>
            <a:ext cx="4571999" cy="5324535"/>
          </a:xfrm>
          <a:prstGeom prst="rect">
            <a:avLst/>
          </a:prstGeom>
          <a:solidFill>
            <a:srgbClr val="000000">
              <a:alpha val="60000"/>
            </a:srgbClr>
          </a:solidFill>
          <a:effectLst>
            <a:softEdge rad="63500"/>
          </a:effectLst>
        </p:spPr>
        <p:txBody>
          <a:bodyPr wrap="square" rtlCol="0">
            <a:spAutoFit/>
          </a:bodyPr>
          <a:lstStyle/>
          <a:p>
            <a:pPr marL="342900" indent="-342900">
              <a:buClr>
                <a:srgbClr val="FFFF00"/>
              </a:buClr>
              <a:buSzPct val="125000"/>
              <a:buFont typeface="Wingdings" pitchFamily="2" charset="2"/>
              <a:buChar char="ü"/>
            </a:pPr>
            <a:r>
              <a:rPr lang="en-US" sz="2000" b="1" dirty="0">
                <a:solidFill>
                  <a:schemeClr val="bg1"/>
                </a:solidFill>
                <a:latin typeface="Times New Roman" pitchFamily="18" charset="0"/>
                <a:cs typeface="Times New Roman" pitchFamily="18" charset="0"/>
              </a:rPr>
              <a:t>Therefore, if anyone is in Christ, </a:t>
            </a:r>
            <a:r>
              <a:rPr lang="en-US" sz="2000" b="1" u="sng" dirty="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he is a new creation</a:t>
            </a:r>
            <a:r>
              <a:rPr lang="en-US" sz="2000" b="1" dirty="0">
                <a:solidFill>
                  <a:schemeClr val="bg1"/>
                </a:solidFill>
                <a:latin typeface="Times New Roman" pitchFamily="18" charset="0"/>
                <a:cs typeface="Times New Roman" pitchFamily="18" charset="0"/>
              </a:rPr>
              <a:t>; old things have passed away; behold, all things have become new</a:t>
            </a:r>
            <a:r>
              <a:rPr lang="en-US" sz="2000" b="1" dirty="0" smtClean="0">
                <a:solidFill>
                  <a:schemeClr val="bg1"/>
                </a:solidFill>
                <a:latin typeface="Times New Roman" pitchFamily="18" charset="0"/>
                <a:cs typeface="Times New Roman" pitchFamily="18" charset="0"/>
              </a:rPr>
              <a:t>. (2 Cor 5:17)</a:t>
            </a:r>
          </a:p>
          <a:p>
            <a:pPr marL="342900" indent="-342900">
              <a:buClr>
                <a:srgbClr val="FFFF00"/>
              </a:buClr>
              <a:buSzPct val="125000"/>
              <a:buFont typeface="Wingdings" pitchFamily="2" charset="2"/>
              <a:buChar char="ü"/>
            </a:pPr>
            <a:endParaRPr lang="en-US" sz="2000" b="1" dirty="0">
              <a:solidFill>
                <a:schemeClr val="bg1"/>
              </a:solidFill>
              <a:latin typeface="Times New Roman" pitchFamily="18" charset="0"/>
              <a:cs typeface="Times New Roman" pitchFamily="18" charset="0"/>
            </a:endParaRPr>
          </a:p>
          <a:p>
            <a:pPr marL="342900" indent="-342900">
              <a:buClr>
                <a:srgbClr val="FFFF00"/>
              </a:buClr>
              <a:buSzPct val="125000"/>
              <a:buFont typeface="Wingdings" pitchFamily="2" charset="2"/>
              <a:buChar char="ü"/>
            </a:pPr>
            <a:r>
              <a:rPr lang="en-US" sz="2000" b="1" dirty="0">
                <a:solidFill>
                  <a:schemeClr val="bg1"/>
                </a:solidFill>
                <a:latin typeface="Times New Roman" pitchFamily="18" charset="0"/>
                <a:cs typeface="Times New Roman" pitchFamily="18" charset="0"/>
              </a:rPr>
              <a:t>I have been crucified with Christ; it is no longer I who live, </a:t>
            </a:r>
            <a:r>
              <a:rPr lang="en-US" sz="2000" b="1" u="sng" dirty="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but Christ lives in me</a:t>
            </a:r>
            <a:r>
              <a:rPr lang="en-US" sz="2000" b="1" dirty="0">
                <a:solidFill>
                  <a:schemeClr val="bg1"/>
                </a:solidFill>
                <a:latin typeface="Times New Roman" pitchFamily="18" charset="0"/>
                <a:cs typeface="Times New Roman" pitchFamily="18" charset="0"/>
              </a:rPr>
              <a:t>; and the life which I now live in the flesh I live by faith in the Son of God, who loved me and gave Himself for me</a:t>
            </a:r>
            <a:r>
              <a:rPr lang="en-US" sz="2000" b="1" dirty="0" smtClean="0">
                <a:solidFill>
                  <a:schemeClr val="bg1"/>
                </a:solidFill>
                <a:latin typeface="Times New Roman" pitchFamily="18" charset="0"/>
                <a:cs typeface="Times New Roman" pitchFamily="18" charset="0"/>
              </a:rPr>
              <a:t>. (Gal 2:20)</a:t>
            </a:r>
          </a:p>
          <a:p>
            <a:pPr marL="342900" indent="-342900">
              <a:buClr>
                <a:srgbClr val="FFFF00"/>
              </a:buClr>
              <a:buSzPct val="125000"/>
              <a:buFont typeface="Wingdings" pitchFamily="2" charset="2"/>
              <a:buChar char="ü"/>
            </a:pPr>
            <a:endParaRPr lang="en-US" sz="2000" b="1" dirty="0">
              <a:solidFill>
                <a:schemeClr val="bg1"/>
              </a:solidFill>
              <a:latin typeface="Times New Roman" pitchFamily="18" charset="0"/>
              <a:cs typeface="Times New Roman" pitchFamily="18" charset="0"/>
            </a:endParaRPr>
          </a:p>
          <a:p>
            <a:pPr marL="342900" indent="-342900">
              <a:buClr>
                <a:srgbClr val="FFFF00"/>
              </a:buClr>
              <a:buSzPct val="125000"/>
              <a:buFont typeface="Wingdings" pitchFamily="2" charset="2"/>
              <a:buChar char="ü"/>
            </a:pPr>
            <a:r>
              <a:rPr lang="en-US" sz="2000" b="1" dirty="0">
                <a:solidFill>
                  <a:schemeClr val="bg1"/>
                </a:solidFill>
                <a:latin typeface="Times New Roman" pitchFamily="18" charset="0"/>
                <a:cs typeface="Times New Roman" pitchFamily="18" charset="0"/>
              </a:rPr>
              <a:t>To them God willed to make known what are the riches of the glory of this mystery among the Gentiles: </a:t>
            </a:r>
            <a:r>
              <a:rPr lang="en-US" sz="2000" b="1" u="sng" dirty="0" smtClean="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which </a:t>
            </a:r>
            <a:r>
              <a:rPr lang="en-US" sz="2000" b="1" u="sng" dirty="0">
                <a:ln>
                  <a:solidFill>
                    <a:srgbClr val="FF000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is Christ in you</a:t>
            </a:r>
            <a:r>
              <a:rPr lang="en-US" sz="2000" b="1" dirty="0">
                <a:solidFill>
                  <a:schemeClr val="bg1"/>
                </a:solidFill>
                <a:latin typeface="Times New Roman" pitchFamily="18" charset="0"/>
                <a:cs typeface="Times New Roman" pitchFamily="18" charset="0"/>
              </a:rPr>
              <a:t>, the hope of glory. </a:t>
            </a:r>
            <a:r>
              <a:rPr lang="en-US" sz="2000" b="1" dirty="0" smtClean="0">
                <a:solidFill>
                  <a:schemeClr val="bg1"/>
                </a:solidFill>
                <a:latin typeface="Times New Roman" pitchFamily="18" charset="0"/>
                <a:cs typeface="Times New Roman" pitchFamily="18" charset="0"/>
              </a:rPr>
              <a:t>(Col 1:27)</a:t>
            </a:r>
            <a:endParaRPr lang="en-US" sz="2000" b="1" dirty="0">
              <a:solidFill>
                <a:schemeClr val="bg1"/>
              </a:solidFill>
              <a:latin typeface="Times New Roman" pitchFamily="18" charset="0"/>
              <a:cs typeface="Times New Roman" pitchFamily="18" charset="0"/>
            </a:endParaRPr>
          </a:p>
        </p:txBody>
      </p:sp>
      <p:sp>
        <p:nvSpPr>
          <p:cNvPr id="6" name="Right Brace 5"/>
          <p:cNvSpPr/>
          <p:nvPr/>
        </p:nvSpPr>
        <p:spPr>
          <a:xfrm>
            <a:off x="4343400" y="1142828"/>
            <a:ext cx="609600" cy="5324535"/>
          </a:xfrm>
          <a:prstGeom prst="rightBrace">
            <a:avLst>
              <a:gd name="adj1" fmla="val 8333"/>
              <a:gd name="adj2" fmla="val 5000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5078006" y="1600200"/>
            <a:ext cx="2592377" cy="461665"/>
          </a:xfrm>
          <a:prstGeom prst="rect">
            <a:avLst/>
          </a:prstGeom>
          <a:noFill/>
        </p:spPr>
        <p:txBody>
          <a:bodyPr wrap="none" lIns="91440" tIns="45720" rIns="91440" bIns="45720">
            <a:spAutoFit/>
          </a:bodyPr>
          <a:lstStyle/>
          <a:p>
            <a:pPr algn="ctr"/>
            <a:r>
              <a:rPr lang="en-US" sz="2400" b="1" cap="none" spc="0" dirty="0" smtClean="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rPr>
              <a:t>Secular Life (Eph 6:6)</a:t>
            </a:r>
            <a:endParaRPr lang="en-US" sz="2400" b="1" cap="none" spc="0" dirty="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endParaRPr>
          </a:p>
        </p:txBody>
      </p:sp>
      <p:sp>
        <p:nvSpPr>
          <p:cNvPr id="8" name="Rectangle 7"/>
          <p:cNvSpPr/>
          <p:nvPr/>
        </p:nvSpPr>
        <p:spPr>
          <a:xfrm>
            <a:off x="5061333" y="2234400"/>
            <a:ext cx="2977097" cy="461665"/>
          </a:xfrm>
          <a:prstGeom prst="rect">
            <a:avLst/>
          </a:prstGeom>
          <a:noFill/>
        </p:spPr>
        <p:txBody>
          <a:bodyPr wrap="none" lIns="91440" tIns="45720" rIns="91440" bIns="45720">
            <a:spAutoFit/>
          </a:bodyPr>
          <a:lstStyle/>
          <a:p>
            <a:pPr algn="ctr"/>
            <a:r>
              <a:rPr lang="en-US" sz="2400" b="1" cap="none" spc="0" dirty="0" smtClean="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rPr>
              <a:t>Home Life (Eph 5:22, 25)</a:t>
            </a:r>
            <a:endParaRPr lang="en-US" sz="2400" b="1" cap="none" spc="0" dirty="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endParaRPr>
          </a:p>
        </p:txBody>
      </p:sp>
      <p:sp>
        <p:nvSpPr>
          <p:cNvPr id="9" name="Rectangle 8"/>
          <p:cNvSpPr/>
          <p:nvPr/>
        </p:nvSpPr>
        <p:spPr>
          <a:xfrm>
            <a:off x="5077031" y="2865997"/>
            <a:ext cx="3228769" cy="461665"/>
          </a:xfrm>
          <a:prstGeom prst="rect">
            <a:avLst/>
          </a:prstGeom>
          <a:noFill/>
        </p:spPr>
        <p:txBody>
          <a:bodyPr wrap="none" lIns="91440" tIns="45720" rIns="91440" bIns="45720">
            <a:spAutoFit/>
          </a:bodyPr>
          <a:lstStyle/>
          <a:p>
            <a:pPr algn="ctr"/>
            <a:r>
              <a:rPr lang="en-US" sz="2400" b="1" cap="none" spc="0" dirty="0" smtClean="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rPr>
              <a:t>Outlook on Life (Phil 4:6-7)</a:t>
            </a:r>
            <a:endParaRPr lang="en-US" sz="2400" b="1" cap="none" spc="0" dirty="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endParaRPr>
          </a:p>
        </p:txBody>
      </p:sp>
      <p:sp>
        <p:nvSpPr>
          <p:cNvPr id="10" name="Rectangle 9"/>
          <p:cNvSpPr/>
          <p:nvPr/>
        </p:nvSpPr>
        <p:spPr>
          <a:xfrm>
            <a:off x="5061975" y="3529578"/>
            <a:ext cx="3472425" cy="461665"/>
          </a:xfrm>
          <a:prstGeom prst="rect">
            <a:avLst/>
          </a:prstGeom>
          <a:noFill/>
        </p:spPr>
        <p:txBody>
          <a:bodyPr wrap="none" lIns="91440" tIns="45720" rIns="91440" bIns="45720">
            <a:spAutoFit/>
          </a:bodyPr>
          <a:lstStyle/>
          <a:p>
            <a:pPr algn="ctr"/>
            <a:r>
              <a:rPr lang="en-US" sz="2400" b="1" cap="none" spc="0" dirty="0" smtClean="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rPr>
              <a:t>Fleshly Bodies (1 Cor 6:12-20)</a:t>
            </a:r>
            <a:endParaRPr lang="en-US" sz="2400" b="1" cap="none" spc="0" dirty="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endParaRPr>
          </a:p>
        </p:txBody>
      </p:sp>
      <p:sp>
        <p:nvSpPr>
          <p:cNvPr id="11" name="Rectangle 10"/>
          <p:cNvSpPr/>
          <p:nvPr/>
        </p:nvSpPr>
        <p:spPr>
          <a:xfrm>
            <a:off x="5038733" y="4088250"/>
            <a:ext cx="3951724" cy="461665"/>
          </a:xfrm>
          <a:prstGeom prst="rect">
            <a:avLst/>
          </a:prstGeom>
          <a:noFill/>
        </p:spPr>
        <p:txBody>
          <a:bodyPr wrap="none" lIns="91440" tIns="45720" rIns="91440" bIns="45720">
            <a:spAutoFit/>
          </a:bodyPr>
          <a:lstStyle/>
          <a:p>
            <a:pPr algn="ctr"/>
            <a:r>
              <a:rPr lang="en-US" sz="2400" b="1" cap="none" spc="0" dirty="0" smtClean="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rPr>
              <a:t>Earthly Possessions (Acts 4:34-35)</a:t>
            </a:r>
            <a:endParaRPr lang="en-US" sz="2400" b="1" cap="none" spc="0" dirty="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endParaRPr>
          </a:p>
        </p:txBody>
      </p:sp>
      <p:sp>
        <p:nvSpPr>
          <p:cNvPr id="12" name="Rectangle 11"/>
          <p:cNvSpPr/>
          <p:nvPr/>
        </p:nvSpPr>
        <p:spPr>
          <a:xfrm>
            <a:off x="5038733" y="4697850"/>
            <a:ext cx="2948243" cy="461665"/>
          </a:xfrm>
          <a:prstGeom prst="rect">
            <a:avLst/>
          </a:prstGeom>
          <a:noFill/>
        </p:spPr>
        <p:txBody>
          <a:bodyPr wrap="none" lIns="91440" tIns="45720" rIns="91440" bIns="45720">
            <a:spAutoFit/>
          </a:bodyPr>
          <a:lstStyle/>
          <a:p>
            <a:pPr algn="ctr"/>
            <a:r>
              <a:rPr lang="en-US" sz="2400" b="1" cap="none" spc="0" dirty="0" smtClean="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rPr>
              <a:t>Relationships (Lk  14:26)</a:t>
            </a:r>
            <a:endParaRPr lang="en-US" sz="3200" b="1" cap="none" spc="0" dirty="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endParaRPr>
          </a:p>
        </p:txBody>
      </p:sp>
      <p:sp>
        <p:nvSpPr>
          <p:cNvPr id="13" name="Rectangle 12"/>
          <p:cNvSpPr/>
          <p:nvPr/>
        </p:nvSpPr>
        <p:spPr>
          <a:xfrm>
            <a:off x="5038733" y="5329535"/>
            <a:ext cx="2670924" cy="461665"/>
          </a:xfrm>
          <a:prstGeom prst="rect">
            <a:avLst/>
          </a:prstGeom>
          <a:noFill/>
        </p:spPr>
        <p:txBody>
          <a:bodyPr wrap="none" lIns="91440" tIns="45720" rIns="91440" bIns="45720">
            <a:spAutoFit/>
          </a:bodyPr>
          <a:lstStyle/>
          <a:p>
            <a:pPr algn="ctr"/>
            <a:r>
              <a:rPr lang="en-US" sz="2400" b="1" cap="none" spc="0" dirty="0" smtClean="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rPr>
              <a:t>Lives (Acts 7:59; 12:2)</a:t>
            </a:r>
            <a:endParaRPr lang="en-US" sz="3200" b="1" cap="none" spc="0" dirty="0">
              <a:ln w="10160">
                <a:noFill/>
                <a:prstDash val="solid"/>
              </a:ln>
              <a:solidFill>
                <a:sysClr val="windowText" lastClr="000000"/>
              </a:solidFill>
              <a:effectLst>
                <a:outerShdw blurRad="38100" dist="32000" dir="5400000" algn="tl">
                  <a:srgbClr val="000000">
                    <a:alpha val="30000"/>
                  </a:srgbClr>
                </a:outerShdw>
              </a:effectLst>
              <a:latin typeface="Monotype Corsiva" pitchFamily="66" charset="0"/>
            </a:endParaRPr>
          </a:p>
        </p:txBody>
      </p:sp>
      <p:sp>
        <p:nvSpPr>
          <p:cNvPr id="22" name="Rectangle 21"/>
          <p:cNvSpPr/>
          <p:nvPr/>
        </p:nvSpPr>
        <p:spPr>
          <a:xfrm rot="20590181">
            <a:off x="486852" y="3209658"/>
            <a:ext cx="8170314" cy="646331"/>
          </a:xfrm>
          <a:prstGeom prst="rect">
            <a:avLst/>
          </a:prstGeom>
          <a:solidFill>
            <a:srgbClr val="FF000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What Does Christianity Mean To </a:t>
            </a:r>
            <a:r>
              <a:rPr lang="en-US" sz="3600" b="1" u="sng"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YOU</a:t>
            </a:r>
            <a:r>
              <a:rPr lang="en-US" sz="3600" b="1" cap="none" spc="0" dirty="0" smtClean="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 ?</a:t>
            </a:r>
            <a:endParaRPr lang="en-US" sz="3600" b="1" cap="none" spc="0" dirty="0">
              <a:ln w="28575">
                <a:solidFill>
                  <a:schemeClr val="bg1"/>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63433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20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0" dur="20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2000"/>
                                        <p:tgtEl>
                                          <p:spTgt spid="6"/>
                                        </p:tgtEl>
                                      </p:cBhvr>
                                    </p:animEffect>
                                  </p:childTnLst>
                                </p:cTn>
                              </p:par>
                            </p:childTnLst>
                          </p:cTn>
                        </p:par>
                        <p:par>
                          <p:cTn id="26" fill="hold">
                            <p:stCondLst>
                              <p:cond delay="2000"/>
                            </p:stCondLst>
                            <p:childTnLst>
                              <p:par>
                                <p:cTn id="27" presetID="5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3000" fill="hold"/>
                                        <p:tgtEl>
                                          <p:spTgt spid="7"/>
                                        </p:tgtEl>
                                        <p:attrNameLst>
                                          <p:attrName>ppt_w</p:attrName>
                                        </p:attrNameLst>
                                      </p:cBhvr>
                                      <p:tavLst>
                                        <p:tav tm="0">
                                          <p:val>
                                            <p:fltVal val="0"/>
                                          </p:val>
                                        </p:tav>
                                        <p:tav tm="100000">
                                          <p:val>
                                            <p:strVal val="#ppt_w"/>
                                          </p:val>
                                        </p:tav>
                                      </p:tavLst>
                                    </p:anim>
                                    <p:anim calcmode="lin" valueType="num">
                                      <p:cBhvr>
                                        <p:cTn id="30" dur="3000" fill="hold"/>
                                        <p:tgtEl>
                                          <p:spTgt spid="7"/>
                                        </p:tgtEl>
                                        <p:attrNameLst>
                                          <p:attrName>ppt_h</p:attrName>
                                        </p:attrNameLst>
                                      </p:cBhvr>
                                      <p:tavLst>
                                        <p:tav tm="0">
                                          <p:val>
                                            <p:fltVal val="0"/>
                                          </p:val>
                                        </p:tav>
                                        <p:tav tm="100000">
                                          <p:val>
                                            <p:strVal val="#ppt_h"/>
                                          </p:val>
                                        </p:tav>
                                      </p:tavLst>
                                    </p:anim>
                                    <p:animEffect transition="in" filter="fade">
                                      <p:cBhvr>
                                        <p:cTn id="31" dur="3000"/>
                                        <p:tgtEl>
                                          <p:spTgt spid="7"/>
                                        </p:tgtEl>
                                      </p:cBhvr>
                                    </p:animEffect>
                                    <p:anim calcmode="lin" valueType="num">
                                      <p:cBhvr>
                                        <p:cTn id="32" dur="3000" fill="hold"/>
                                        <p:tgtEl>
                                          <p:spTgt spid="7"/>
                                        </p:tgtEl>
                                        <p:attrNameLst>
                                          <p:attrName>ppt_x</p:attrName>
                                        </p:attrNameLst>
                                      </p:cBhvr>
                                      <p:tavLst>
                                        <p:tav tm="0">
                                          <p:val>
                                            <p:fltVal val="0.5"/>
                                          </p:val>
                                        </p:tav>
                                        <p:tav tm="100000">
                                          <p:val>
                                            <p:strVal val="#ppt_x"/>
                                          </p:val>
                                        </p:tav>
                                      </p:tavLst>
                                    </p:anim>
                                    <p:anim calcmode="lin" valueType="num">
                                      <p:cBhvr>
                                        <p:cTn id="33" dur="3000" fill="hold"/>
                                        <p:tgtEl>
                                          <p:spTgt spid="7"/>
                                        </p:tgtEl>
                                        <p:attrNameLst>
                                          <p:attrName>ppt_y</p:attrName>
                                        </p:attrNameLst>
                                      </p:cBhvr>
                                      <p:tavLst>
                                        <p:tav tm="0">
                                          <p:val>
                                            <p:fltVal val="0.5"/>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outVertical)">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0" fill="hold"/>
                                        <p:tgtEl>
                                          <p:spTgt spid="8"/>
                                        </p:tgtEl>
                                        <p:attrNameLst>
                                          <p:attrName>ppt_w</p:attrName>
                                        </p:attrNameLst>
                                      </p:cBhvr>
                                      <p:tavLst>
                                        <p:tav tm="0">
                                          <p:val>
                                            <p:fltVal val="0"/>
                                          </p:val>
                                        </p:tav>
                                        <p:tav tm="100000">
                                          <p:val>
                                            <p:strVal val="#ppt_w"/>
                                          </p:val>
                                        </p:tav>
                                      </p:tavLst>
                                    </p:anim>
                                    <p:anim calcmode="lin" valueType="num">
                                      <p:cBhvr>
                                        <p:cTn id="42" dur="3000" fill="hold"/>
                                        <p:tgtEl>
                                          <p:spTgt spid="8"/>
                                        </p:tgtEl>
                                        <p:attrNameLst>
                                          <p:attrName>ppt_h</p:attrName>
                                        </p:attrNameLst>
                                      </p:cBhvr>
                                      <p:tavLst>
                                        <p:tav tm="0">
                                          <p:val>
                                            <p:fltVal val="0"/>
                                          </p:val>
                                        </p:tav>
                                        <p:tav tm="100000">
                                          <p:val>
                                            <p:strVal val="#ppt_h"/>
                                          </p:val>
                                        </p:tav>
                                      </p:tavLst>
                                    </p:anim>
                                    <p:animEffect transition="in" filter="fade">
                                      <p:cBhvr>
                                        <p:cTn id="43" dur="3000"/>
                                        <p:tgtEl>
                                          <p:spTgt spid="8"/>
                                        </p:tgtEl>
                                      </p:cBhvr>
                                    </p:animEffect>
                                    <p:anim calcmode="lin" valueType="num">
                                      <p:cBhvr>
                                        <p:cTn id="44" dur="3000" fill="hold"/>
                                        <p:tgtEl>
                                          <p:spTgt spid="8"/>
                                        </p:tgtEl>
                                        <p:attrNameLst>
                                          <p:attrName>ppt_x</p:attrName>
                                        </p:attrNameLst>
                                      </p:cBhvr>
                                      <p:tavLst>
                                        <p:tav tm="0">
                                          <p:val>
                                            <p:fltVal val="0.5"/>
                                          </p:val>
                                        </p:tav>
                                        <p:tav tm="100000">
                                          <p:val>
                                            <p:strVal val="#ppt_x"/>
                                          </p:val>
                                        </p:tav>
                                      </p:tavLst>
                                    </p:anim>
                                    <p:anim calcmode="lin" valueType="num">
                                      <p:cBhvr>
                                        <p:cTn id="45" dur="3000" fill="hold"/>
                                        <p:tgtEl>
                                          <p:spTgt spid="8"/>
                                        </p:tgtEl>
                                        <p:attrNameLst>
                                          <p:attrName>ppt_y</p:attrName>
                                        </p:attrNameLst>
                                      </p:cBhvr>
                                      <p:tavLst>
                                        <p:tav tm="0">
                                          <p:val>
                                            <p:fltVal val="0.5"/>
                                          </p:val>
                                        </p:tav>
                                        <p:tav tm="100000">
                                          <p:val>
                                            <p:strVal val="#ppt_y"/>
                                          </p:val>
                                        </p:tav>
                                      </p:tavLst>
                                    </p:anim>
                                  </p:childTnLst>
                                </p:cTn>
                              </p:par>
                              <p:par>
                                <p:cTn id="46" presetID="16" presetClass="entr" presetSubtype="37"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outVertical)">
                                      <p:cBhvr>
                                        <p:cTn id="48" dur="2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3000" fill="hold"/>
                                        <p:tgtEl>
                                          <p:spTgt spid="9"/>
                                        </p:tgtEl>
                                        <p:attrNameLst>
                                          <p:attrName>ppt_w</p:attrName>
                                        </p:attrNameLst>
                                      </p:cBhvr>
                                      <p:tavLst>
                                        <p:tav tm="0">
                                          <p:val>
                                            <p:fltVal val="0"/>
                                          </p:val>
                                        </p:tav>
                                        <p:tav tm="100000">
                                          <p:val>
                                            <p:strVal val="#ppt_w"/>
                                          </p:val>
                                        </p:tav>
                                      </p:tavLst>
                                    </p:anim>
                                    <p:anim calcmode="lin" valueType="num">
                                      <p:cBhvr>
                                        <p:cTn id="54" dur="3000" fill="hold"/>
                                        <p:tgtEl>
                                          <p:spTgt spid="9"/>
                                        </p:tgtEl>
                                        <p:attrNameLst>
                                          <p:attrName>ppt_h</p:attrName>
                                        </p:attrNameLst>
                                      </p:cBhvr>
                                      <p:tavLst>
                                        <p:tav tm="0">
                                          <p:val>
                                            <p:fltVal val="0"/>
                                          </p:val>
                                        </p:tav>
                                        <p:tav tm="100000">
                                          <p:val>
                                            <p:strVal val="#ppt_h"/>
                                          </p:val>
                                        </p:tav>
                                      </p:tavLst>
                                    </p:anim>
                                    <p:animEffect transition="in" filter="fade">
                                      <p:cBhvr>
                                        <p:cTn id="55" dur="3000"/>
                                        <p:tgtEl>
                                          <p:spTgt spid="9"/>
                                        </p:tgtEl>
                                      </p:cBhvr>
                                    </p:animEffect>
                                    <p:anim calcmode="lin" valueType="num">
                                      <p:cBhvr>
                                        <p:cTn id="56" dur="3000" fill="hold"/>
                                        <p:tgtEl>
                                          <p:spTgt spid="9"/>
                                        </p:tgtEl>
                                        <p:attrNameLst>
                                          <p:attrName>ppt_x</p:attrName>
                                        </p:attrNameLst>
                                      </p:cBhvr>
                                      <p:tavLst>
                                        <p:tav tm="0">
                                          <p:val>
                                            <p:fltVal val="0.5"/>
                                          </p:val>
                                        </p:tav>
                                        <p:tav tm="100000">
                                          <p:val>
                                            <p:strVal val="#ppt_x"/>
                                          </p:val>
                                        </p:tav>
                                      </p:tavLst>
                                    </p:anim>
                                    <p:anim calcmode="lin" valueType="num">
                                      <p:cBhvr>
                                        <p:cTn id="57" dur="3000" fill="hold"/>
                                        <p:tgtEl>
                                          <p:spTgt spid="9"/>
                                        </p:tgtEl>
                                        <p:attrNameLst>
                                          <p:attrName>ppt_y</p:attrName>
                                        </p:attrNameLst>
                                      </p:cBhvr>
                                      <p:tavLst>
                                        <p:tav tm="0">
                                          <p:val>
                                            <p:fltVal val="0.5"/>
                                          </p:val>
                                        </p:tav>
                                        <p:tav tm="100000">
                                          <p:val>
                                            <p:strVal val="#ppt_y"/>
                                          </p:val>
                                        </p:tav>
                                      </p:tavLst>
                                    </p:anim>
                                  </p:childTnLst>
                                </p:cTn>
                              </p:par>
                              <p:par>
                                <p:cTn id="58" presetID="16" presetClass="entr" presetSubtype="37"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outVertical)">
                                      <p:cBhvr>
                                        <p:cTn id="60" dur="2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3000" fill="hold"/>
                                        <p:tgtEl>
                                          <p:spTgt spid="10"/>
                                        </p:tgtEl>
                                        <p:attrNameLst>
                                          <p:attrName>ppt_w</p:attrName>
                                        </p:attrNameLst>
                                      </p:cBhvr>
                                      <p:tavLst>
                                        <p:tav tm="0">
                                          <p:val>
                                            <p:fltVal val="0"/>
                                          </p:val>
                                        </p:tav>
                                        <p:tav tm="100000">
                                          <p:val>
                                            <p:strVal val="#ppt_w"/>
                                          </p:val>
                                        </p:tav>
                                      </p:tavLst>
                                    </p:anim>
                                    <p:anim calcmode="lin" valueType="num">
                                      <p:cBhvr>
                                        <p:cTn id="66" dur="3000" fill="hold"/>
                                        <p:tgtEl>
                                          <p:spTgt spid="10"/>
                                        </p:tgtEl>
                                        <p:attrNameLst>
                                          <p:attrName>ppt_h</p:attrName>
                                        </p:attrNameLst>
                                      </p:cBhvr>
                                      <p:tavLst>
                                        <p:tav tm="0">
                                          <p:val>
                                            <p:fltVal val="0"/>
                                          </p:val>
                                        </p:tav>
                                        <p:tav tm="100000">
                                          <p:val>
                                            <p:strVal val="#ppt_h"/>
                                          </p:val>
                                        </p:tav>
                                      </p:tavLst>
                                    </p:anim>
                                    <p:animEffect transition="in" filter="fade">
                                      <p:cBhvr>
                                        <p:cTn id="67" dur="3000"/>
                                        <p:tgtEl>
                                          <p:spTgt spid="10"/>
                                        </p:tgtEl>
                                      </p:cBhvr>
                                    </p:animEffect>
                                    <p:anim calcmode="lin" valueType="num">
                                      <p:cBhvr>
                                        <p:cTn id="68" dur="3000" fill="hold"/>
                                        <p:tgtEl>
                                          <p:spTgt spid="10"/>
                                        </p:tgtEl>
                                        <p:attrNameLst>
                                          <p:attrName>ppt_x</p:attrName>
                                        </p:attrNameLst>
                                      </p:cBhvr>
                                      <p:tavLst>
                                        <p:tav tm="0">
                                          <p:val>
                                            <p:fltVal val="0.5"/>
                                          </p:val>
                                        </p:tav>
                                        <p:tav tm="100000">
                                          <p:val>
                                            <p:strVal val="#ppt_x"/>
                                          </p:val>
                                        </p:tav>
                                      </p:tavLst>
                                    </p:anim>
                                    <p:anim calcmode="lin" valueType="num">
                                      <p:cBhvr>
                                        <p:cTn id="69" dur="3000" fill="hold"/>
                                        <p:tgtEl>
                                          <p:spTgt spid="10"/>
                                        </p:tgtEl>
                                        <p:attrNameLst>
                                          <p:attrName>ppt_y</p:attrName>
                                        </p:attrNameLst>
                                      </p:cBhvr>
                                      <p:tavLst>
                                        <p:tav tm="0">
                                          <p:val>
                                            <p:fltVal val="0.5"/>
                                          </p:val>
                                        </p:tav>
                                        <p:tav tm="100000">
                                          <p:val>
                                            <p:strVal val="#ppt_y"/>
                                          </p:val>
                                        </p:tav>
                                      </p:tavLst>
                                    </p:anim>
                                  </p:childTnLst>
                                </p:cTn>
                              </p:par>
                              <p:par>
                                <p:cTn id="70" presetID="16" presetClass="entr" presetSubtype="37"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outVertical)">
                                      <p:cBhvr>
                                        <p:cTn id="72" dur="2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3000" fill="hold"/>
                                        <p:tgtEl>
                                          <p:spTgt spid="11"/>
                                        </p:tgtEl>
                                        <p:attrNameLst>
                                          <p:attrName>ppt_w</p:attrName>
                                        </p:attrNameLst>
                                      </p:cBhvr>
                                      <p:tavLst>
                                        <p:tav tm="0">
                                          <p:val>
                                            <p:fltVal val="0"/>
                                          </p:val>
                                        </p:tav>
                                        <p:tav tm="100000">
                                          <p:val>
                                            <p:strVal val="#ppt_w"/>
                                          </p:val>
                                        </p:tav>
                                      </p:tavLst>
                                    </p:anim>
                                    <p:anim calcmode="lin" valueType="num">
                                      <p:cBhvr>
                                        <p:cTn id="78" dur="3000" fill="hold"/>
                                        <p:tgtEl>
                                          <p:spTgt spid="11"/>
                                        </p:tgtEl>
                                        <p:attrNameLst>
                                          <p:attrName>ppt_h</p:attrName>
                                        </p:attrNameLst>
                                      </p:cBhvr>
                                      <p:tavLst>
                                        <p:tav tm="0">
                                          <p:val>
                                            <p:fltVal val="0"/>
                                          </p:val>
                                        </p:tav>
                                        <p:tav tm="100000">
                                          <p:val>
                                            <p:strVal val="#ppt_h"/>
                                          </p:val>
                                        </p:tav>
                                      </p:tavLst>
                                    </p:anim>
                                    <p:animEffect transition="in" filter="fade">
                                      <p:cBhvr>
                                        <p:cTn id="79" dur="3000"/>
                                        <p:tgtEl>
                                          <p:spTgt spid="11"/>
                                        </p:tgtEl>
                                      </p:cBhvr>
                                    </p:animEffect>
                                    <p:anim calcmode="lin" valueType="num">
                                      <p:cBhvr>
                                        <p:cTn id="80" dur="3000" fill="hold"/>
                                        <p:tgtEl>
                                          <p:spTgt spid="11"/>
                                        </p:tgtEl>
                                        <p:attrNameLst>
                                          <p:attrName>ppt_x</p:attrName>
                                        </p:attrNameLst>
                                      </p:cBhvr>
                                      <p:tavLst>
                                        <p:tav tm="0">
                                          <p:val>
                                            <p:fltVal val="0.5"/>
                                          </p:val>
                                        </p:tav>
                                        <p:tav tm="100000">
                                          <p:val>
                                            <p:strVal val="#ppt_x"/>
                                          </p:val>
                                        </p:tav>
                                      </p:tavLst>
                                    </p:anim>
                                    <p:anim calcmode="lin" valueType="num">
                                      <p:cBhvr>
                                        <p:cTn id="81" dur="3000" fill="hold"/>
                                        <p:tgtEl>
                                          <p:spTgt spid="11"/>
                                        </p:tgtEl>
                                        <p:attrNameLst>
                                          <p:attrName>ppt_y</p:attrName>
                                        </p:attrNameLst>
                                      </p:cBhvr>
                                      <p:tavLst>
                                        <p:tav tm="0">
                                          <p:val>
                                            <p:fltVal val="0.5"/>
                                          </p:val>
                                        </p:tav>
                                        <p:tav tm="100000">
                                          <p:val>
                                            <p:strVal val="#ppt_y"/>
                                          </p:val>
                                        </p:tav>
                                      </p:tavLst>
                                    </p:anim>
                                  </p:childTnLst>
                                </p:cTn>
                              </p:par>
                              <p:par>
                                <p:cTn id="82" presetID="16" presetClass="entr" presetSubtype="37"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outVertical)">
                                      <p:cBhvr>
                                        <p:cTn id="84" dur="20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528"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3000" fill="hold"/>
                                        <p:tgtEl>
                                          <p:spTgt spid="12"/>
                                        </p:tgtEl>
                                        <p:attrNameLst>
                                          <p:attrName>ppt_w</p:attrName>
                                        </p:attrNameLst>
                                      </p:cBhvr>
                                      <p:tavLst>
                                        <p:tav tm="0">
                                          <p:val>
                                            <p:fltVal val="0"/>
                                          </p:val>
                                        </p:tav>
                                        <p:tav tm="100000">
                                          <p:val>
                                            <p:strVal val="#ppt_w"/>
                                          </p:val>
                                        </p:tav>
                                      </p:tavLst>
                                    </p:anim>
                                    <p:anim calcmode="lin" valueType="num">
                                      <p:cBhvr>
                                        <p:cTn id="90" dur="3000" fill="hold"/>
                                        <p:tgtEl>
                                          <p:spTgt spid="12"/>
                                        </p:tgtEl>
                                        <p:attrNameLst>
                                          <p:attrName>ppt_h</p:attrName>
                                        </p:attrNameLst>
                                      </p:cBhvr>
                                      <p:tavLst>
                                        <p:tav tm="0">
                                          <p:val>
                                            <p:fltVal val="0"/>
                                          </p:val>
                                        </p:tav>
                                        <p:tav tm="100000">
                                          <p:val>
                                            <p:strVal val="#ppt_h"/>
                                          </p:val>
                                        </p:tav>
                                      </p:tavLst>
                                    </p:anim>
                                    <p:animEffect transition="in" filter="fade">
                                      <p:cBhvr>
                                        <p:cTn id="91" dur="3000"/>
                                        <p:tgtEl>
                                          <p:spTgt spid="12"/>
                                        </p:tgtEl>
                                      </p:cBhvr>
                                    </p:animEffect>
                                    <p:anim calcmode="lin" valueType="num">
                                      <p:cBhvr>
                                        <p:cTn id="92" dur="3000" fill="hold"/>
                                        <p:tgtEl>
                                          <p:spTgt spid="12"/>
                                        </p:tgtEl>
                                        <p:attrNameLst>
                                          <p:attrName>ppt_x</p:attrName>
                                        </p:attrNameLst>
                                      </p:cBhvr>
                                      <p:tavLst>
                                        <p:tav tm="0">
                                          <p:val>
                                            <p:fltVal val="0.5"/>
                                          </p:val>
                                        </p:tav>
                                        <p:tav tm="100000">
                                          <p:val>
                                            <p:strVal val="#ppt_x"/>
                                          </p:val>
                                        </p:tav>
                                      </p:tavLst>
                                    </p:anim>
                                    <p:anim calcmode="lin" valueType="num">
                                      <p:cBhvr>
                                        <p:cTn id="93" dur="3000" fill="hold"/>
                                        <p:tgtEl>
                                          <p:spTgt spid="12"/>
                                        </p:tgtEl>
                                        <p:attrNameLst>
                                          <p:attrName>ppt_y</p:attrName>
                                        </p:attrNameLst>
                                      </p:cBhvr>
                                      <p:tavLst>
                                        <p:tav tm="0">
                                          <p:val>
                                            <p:fltVal val="0.5"/>
                                          </p:val>
                                        </p:tav>
                                        <p:tav tm="100000">
                                          <p:val>
                                            <p:strVal val="#ppt_y"/>
                                          </p:val>
                                        </p:tav>
                                      </p:tavLst>
                                    </p:anim>
                                  </p:childTnLst>
                                </p:cTn>
                              </p:par>
                              <p:par>
                                <p:cTn id="94" presetID="16" presetClass="entr" presetSubtype="37"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barn(outVertical)">
                                      <p:cBhvr>
                                        <p:cTn id="96" dur="20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3000" fill="hold"/>
                                        <p:tgtEl>
                                          <p:spTgt spid="13"/>
                                        </p:tgtEl>
                                        <p:attrNameLst>
                                          <p:attrName>ppt_w</p:attrName>
                                        </p:attrNameLst>
                                      </p:cBhvr>
                                      <p:tavLst>
                                        <p:tav tm="0">
                                          <p:val>
                                            <p:fltVal val="0"/>
                                          </p:val>
                                        </p:tav>
                                        <p:tav tm="100000">
                                          <p:val>
                                            <p:strVal val="#ppt_w"/>
                                          </p:val>
                                        </p:tav>
                                      </p:tavLst>
                                    </p:anim>
                                    <p:anim calcmode="lin" valueType="num">
                                      <p:cBhvr>
                                        <p:cTn id="102" dur="3000" fill="hold"/>
                                        <p:tgtEl>
                                          <p:spTgt spid="13"/>
                                        </p:tgtEl>
                                        <p:attrNameLst>
                                          <p:attrName>ppt_h</p:attrName>
                                        </p:attrNameLst>
                                      </p:cBhvr>
                                      <p:tavLst>
                                        <p:tav tm="0">
                                          <p:val>
                                            <p:fltVal val="0"/>
                                          </p:val>
                                        </p:tav>
                                        <p:tav tm="100000">
                                          <p:val>
                                            <p:strVal val="#ppt_h"/>
                                          </p:val>
                                        </p:tav>
                                      </p:tavLst>
                                    </p:anim>
                                    <p:animEffect transition="in" filter="fade">
                                      <p:cBhvr>
                                        <p:cTn id="103" dur="3000"/>
                                        <p:tgtEl>
                                          <p:spTgt spid="13"/>
                                        </p:tgtEl>
                                      </p:cBhvr>
                                    </p:animEffect>
                                    <p:anim calcmode="lin" valueType="num">
                                      <p:cBhvr>
                                        <p:cTn id="104" dur="3000" fill="hold"/>
                                        <p:tgtEl>
                                          <p:spTgt spid="13"/>
                                        </p:tgtEl>
                                        <p:attrNameLst>
                                          <p:attrName>ppt_x</p:attrName>
                                        </p:attrNameLst>
                                      </p:cBhvr>
                                      <p:tavLst>
                                        <p:tav tm="0">
                                          <p:val>
                                            <p:fltVal val="0.5"/>
                                          </p:val>
                                        </p:tav>
                                        <p:tav tm="100000">
                                          <p:val>
                                            <p:strVal val="#ppt_x"/>
                                          </p:val>
                                        </p:tav>
                                      </p:tavLst>
                                    </p:anim>
                                    <p:anim calcmode="lin" valueType="num">
                                      <p:cBhvr>
                                        <p:cTn id="105" dur="3000" fill="hold"/>
                                        <p:tgtEl>
                                          <p:spTgt spid="13"/>
                                        </p:tgtEl>
                                        <p:attrNameLst>
                                          <p:attrName>ppt_y</p:attrName>
                                        </p:attrNameLst>
                                      </p:cBhvr>
                                      <p:tavLst>
                                        <p:tav tm="0">
                                          <p:val>
                                            <p:fltVal val="0.5"/>
                                          </p:val>
                                        </p:tav>
                                        <p:tav tm="100000">
                                          <p:val>
                                            <p:strVal val="#ppt_y"/>
                                          </p:val>
                                        </p:tav>
                                      </p:tavLst>
                                    </p:anim>
                                  </p:childTnLst>
                                </p:cTn>
                              </p:par>
                              <p:par>
                                <p:cTn id="106" presetID="16" presetClass="entr" presetSubtype="37"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barn(outVertical)">
                                      <p:cBhvr>
                                        <p:cTn id="108" dur="2000"/>
                                        <p:tgtEl>
                                          <p:spTgt spid="2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left)">
                                      <p:cBhvr>
                                        <p:cTn id="11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8" grpId="0" animBg="1"/>
      <p:bldP spid="17" grpId="0" animBg="1"/>
      <p:bldP spid="16" grpId="0" animBg="1"/>
      <p:bldP spid="15" grpId="0" animBg="1"/>
      <p:bldP spid="5" grpId="0" uiExpand="1" build="p" bldLvl="5" animBg="1"/>
      <p:bldP spid="6" grpId="0" animBg="1"/>
      <p:bldP spid="7" grpId="0"/>
      <p:bldP spid="8" grpId="0"/>
      <p:bldP spid="9" grpId="0"/>
      <p:bldP spid="10" grpId="0"/>
      <p:bldP spid="11" grpId="0"/>
      <p:bldP spid="12" grpId="0"/>
      <p:bldP spid="13"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855</Words>
  <Application>Microsoft Office PowerPoint</Application>
  <PresentationFormat>On-screen Show (4:3)</PresentationFormat>
  <Paragraphs>67</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Wingdings</vt:lpstr>
      <vt:lpstr>Constantia</vt:lpstr>
      <vt:lpstr>Times New Roman</vt:lpstr>
      <vt:lpstr>Imprint MT Shadow</vt:lpstr>
      <vt:lpstr>Monotype Corsiva</vt:lpstr>
      <vt:lpstr>Andalus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31</cp:revision>
  <dcterms:created xsi:type="dcterms:W3CDTF">2013-07-16T15:20:38Z</dcterms:created>
  <dcterms:modified xsi:type="dcterms:W3CDTF">2013-07-21T13:48:29Z</dcterms:modified>
</cp:coreProperties>
</file>