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64" r:id="rId4"/>
    <p:sldId id="261" r:id="rId5"/>
    <p:sldId id="257" r:id="rId6"/>
    <p:sldId id="258" r:id="rId7"/>
    <p:sldId id="259" r:id="rId8"/>
    <p:sldId id="260" r:id="rId9"/>
    <p:sldId id="262" r:id="rId10"/>
    <p:sldId id="265" r:id="rId11"/>
  </p:sldIdLst>
  <p:sldSz cx="9144000" cy="6858000" type="screen4x3"/>
  <p:notesSz cx="6858000" cy="9144000"/>
  <p:embeddedFontLst>
    <p:embeddedFont>
      <p:font typeface="Monotype Corsiva" pitchFamily="66" charset="0"/>
      <p:italic r:id="rId12"/>
    </p:embeddedFont>
    <p:embeddedFont>
      <p:font typeface="Georgia" pitchFamily="18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34AD-4B5C-4637-ABE8-2E666F2551C2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8AD86-A06F-45A8-9B1A-DCD6E9B3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rriam-webster.com/" TargetMode="External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3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88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For we did not follow cunningly devised fables when we made known to you the power and coming of our Lord Jesus Christ, but were eyewitnesses of His majesty.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For He received from God the Father honor and glory when such a voice came to Him from the Excellent Glory: This is My beloved Son, in whom I am well pleased.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And we heard this voice which came from heaven when we were with Him on the holy mountain.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And so we have the prophetic word confirmed, which you do well to heed as a light that shines in a dark place, until the day dawns and the morning star rises in your hearts;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knowing this first, that no prophecy of Scripture is of any private interpretation,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for prophecy never came by the will of man, but holy men of God spoke as they were moved by the Holy Spirit.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0804" y="0"/>
            <a:ext cx="6150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r>
              <a:rPr lang="en-US" sz="54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5400" b="1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Peter 1:16-21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1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7285" y="-29660"/>
            <a:ext cx="62648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Understanding Filters</a:t>
            </a:r>
            <a:endParaRPr lang="en-US" sz="6000" b="1" cap="none" spc="0" dirty="0">
              <a:ln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4128" y="754954"/>
            <a:ext cx="2989921" cy="2857500"/>
            <a:chOff x="504128" y="754954"/>
            <a:chExt cx="2989921" cy="2857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82" y="754954"/>
              <a:ext cx="2857500" cy="2857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04128" y="2844225"/>
              <a:ext cx="298992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Water Filters</a:t>
              </a:r>
              <a:endPara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53262" y="754954"/>
            <a:ext cx="3733714" cy="2830352"/>
            <a:chOff x="5053262" y="754954"/>
            <a:chExt cx="3733714" cy="28303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754954"/>
              <a:ext cx="3376776" cy="283035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053262" y="2833074"/>
              <a:ext cx="373371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Home Air Filters</a:t>
              </a:r>
              <a:endPara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3962400"/>
            <a:ext cx="3620950" cy="2590800"/>
            <a:chOff x="381000" y="3962400"/>
            <a:chExt cx="3620950" cy="2590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962400"/>
              <a:ext cx="3620950" cy="229568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24572" y="5968425"/>
              <a:ext cx="319831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Car Air Filters</a:t>
              </a:r>
              <a:endPara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08488" y="4175121"/>
            <a:ext cx="3423262" cy="2378079"/>
            <a:chOff x="5208488" y="4175121"/>
            <a:chExt cx="3423262" cy="23780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488" y="4175121"/>
              <a:ext cx="3423262" cy="207327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86400" y="5968425"/>
              <a:ext cx="301877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Coffee Filters</a:t>
              </a:r>
              <a:endPara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71600" y="1524000"/>
            <a:ext cx="5474113" cy="2765309"/>
            <a:chOff x="1447800" y="457200"/>
            <a:chExt cx="5474113" cy="2765309"/>
          </a:xfrm>
        </p:grpSpPr>
        <p:sp>
          <p:nvSpPr>
            <p:cNvPr id="18" name="TextBox 17"/>
            <p:cNvSpPr txBox="1"/>
            <p:nvPr/>
          </p:nvSpPr>
          <p:spPr>
            <a:xfrm>
              <a:off x="2514600" y="1468183"/>
              <a:ext cx="4407313" cy="17543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b="1" dirty="0" smtClean="0"/>
                <a:t>1: </a:t>
              </a:r>
              <a:r>
                <a:rPr lang="en-US" b="1" dirty="0"/>
                <a:t>a porous article or mass (as of paper or sand) through which a gas or liquid is passed to separate out matter in suspension </a:t>
              </a:r>
              <a:r>
                <a:rPr lang="en-US" b="1" dirty="0" smtClean="0"/>
                <a:t>. . .</a:t>
              </a:r>
            </a:p>
            <a:p>
              <a:pPr fontAlgn="t"/>
              <a:r>
                <a:rPr lang="en-US" b="1" dirty="0" smtClean="0"/>
                <a:t>3: </a:t>
              </a:r>
              <a:r>
                <a:rPr lang="en-US" b="1" dirty="0"/>
                <a:t>something that has the effect of a filter (as by holding back elements or modifying the appearance of something</a:t>
              </a:r>
              <a:r>
                <a:rPr lang="en-US" b="1" dirty="0" smtClean="0"/>
                <a:t>) . . .</a:t>
              </a:r>
              <a:endParaRPr lang="en-US" b="1" dirty="0"/>
            </a:p>
          </p:txBody>
        </p:sp>
        <p:pic>
          <p:nvPicPr>
            <p:cNvPr id="19" name="Picture 3" descr="http://www.merriam-webster.com/styles/default/images/interface/mwol2010_mw_logo_header.gif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18"/>
            <a:stretch/>
          </p:blipFill>
          <p:spPr bwMode="auto">
            <a:xfrm>
              <a:off x="1447800" y="457200"/>
              <a:ext cx="1381125" cy="133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5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447800"/>
            <a:ext cx="2743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She didn’t mean it!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 only wanted something!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They never liked me!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It’s always going to be like this!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63052" y="1310140"/>
            <a:ext cx="2669797" cy="1780734"/>
            <a:chOff x="3581400" y="4191000"/>
            <a:chExt cx="2669797" cy="17807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4191000"/>
              <a:ext cx="2669797" cy="178073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678619" y="5447543"/>
              <a:ext cx="2475358" cy="523220"/>
            </a:xfrm>
            <a:prstGeom prst="rect">
              <a:avLst/>
            </a:prstGeom>
            <a:solidFill>
              <a:schemeClr val="tx1"/>
            </a:solidFill>
            <a:effectLst>
              <a:softEdge rad="63500"/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A Life Experience</a:t>
              </a:r>
              <a:endPara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8" y="786161"/>
            <a:ext cx="7493000" cy="4495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549389" y="2200507"/>
            <a:ext cx="1913663" cy="929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4600" y="4365010"/>
            <a:ext cx="5029200" cy="2215991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as he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thinks in his heart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so is he” (Prov 23:7).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“For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 of the heart proceed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evil thoughts, murders, adulteries, fornications, thefts, false witness, blasphemies” (Matt 15:19).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4600" y="2200507"/>
            <a:ext cx="2057400" cy="929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57600" y="1170669"/>
            <a:ext cx="1790700" cy="147732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Mental Filters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Beliefs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Values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Memories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Prejudices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0095" y="-29660"/>
            <a:ext cx="79592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Dealing with Mental Filters</a:t>
            </a:r>
            <a:endParaRPr lang="en-US" sz="6000" b="1" cap="none" spc="0" dirty="0">
              <a:ln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" name="Picture 2" descr="http://www.eastwirecloth.com/img/a_filter_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8" t="45859" r="3957" b="15584"/>
          <a:stretch/>
        </p:blipFill>
        <p:spPr bwMode="auto">
          <a:xfrm>
            <a:off x="3654038" y="1053725"/>
            <a:ext cx="1790700" cy="17745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5" animBg="1"/>
      <p:bldP spid="20" grpId="0" animBg="1"/>
      <p:bldP spid="3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7" t="3121" r="3445" b="28876"/>
          <a:stretch/>
        </p:blipFill>
        <p:spPr>
          <a:xfrm>
            <a:off x="2938243" y="2209800"/>
            <a:ext cx="3252793" cy="4642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447800"/>
            <a:ext cx="2743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God is punishing the innocent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God is hiding Himself from 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God regards me as an enemy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49389" y="2200507"/>
            <a:ext cx="1913663" cy="929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14600" y="2200507"/>
            <a:ext cx="2057400" cy="929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57600" y="1170669"/>
            <a:ext cx="1790700" cy="147732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Mental Filters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Beliefs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Values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Memories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Prejudices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1447800"/>
            <a:ext cx="2743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Job’s Life Experience</a:t>
            </a:r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Richest in the East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Lost His Wealth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Lost His Children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Lost His Health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189672"/>
            <a:ext cx="1790700" cy="147732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Mental Filter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I’m a good man, but God set a target on me!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Job 7:20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9414" y="-29660"/>
            <a:ext cx="61205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God’s Servant Job</a:t>
            </a:r>
            <a:endParaRPr lang="en-US" sz="7200" b="1" cap="none" spc="0" dirty="0">
              <a:ln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2239"/>
            <a:ext cx="4419600" cy="441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447800"/>
            <a:ext cx="27432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Elisha would call on the name of His God &amp; waive his arms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Rivers of Damascus are better than Jordan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anger he turned and departed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49389" y="2200507"/>
            <a:ext cx="1913663" cy="929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14600" y="2200507"/>
            <a:ext cx="2057400" cy="929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57600" y="1170669"/>
            <a:ext cx="1790700" cy="147732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Mental Filters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Beliefs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Values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Memories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Prejudices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1447800"/>
            <a:ext cx="2743200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Naaman’s Life Experience</a:t>
            </a:r>
            <a:endParaRPr lang="en-US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“Now Naaman, commander of the army of the king of Syria, was a great and honorable man in the eyes of his master, because by him the Lord had given victory to Syria. He was also a mighty man of valor, but a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leper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 (2 Ki 5:1).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4039" y="1143000"/>
            <a:ext cx="1790700" cy="147732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Mental Filter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My cleansing will be strange and amazing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 Ki 5:11-12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9740" y="-29660"/>
            <a:ext cx="62664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Naaman the Leper</a:t>
            </a:r>
            <a:endParaRPr lang="en-US" sz="7200" b="1" cap="none" spc="0" dirty="0">
              <a:ln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79" y="2362200"/>
            <a:ext cx="4134620" cy="4456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447800"/>
            <a:ext cx="27432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the “resurrection” things would be like they are now.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So, they believed since she could not be a wife to all seven, this proved there could be no resurrection.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They simply used Scripture to “prove” their mental filter right!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49389" y="2200507"/>
            <a:ext cx="1913663" cy="929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14600" y="2200507"/>
            <a:ext cx="2057400" cy="929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57600" y="1170669"/>
            <a:ext cx="1790700" cy="147732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Mental Filters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Beliefs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Values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Memories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Prejudices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1447800"/>
            <a:ext cx="27432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Sadducees’ Life Experience</a:t>
            </a:r>
            <a:endParaRPr lang="en-US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They confronted Jesus with a dilemma based upon an O.T. text in Deut 25:5 (a man marrying his brother’s widow).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8041" y="1191113"/>
            <a:ext cx="1790700" cy="147732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Mental Filter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 not believe in the resurrection (Matt 22:23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663" y="-29660"/>
            <a:ext cx="85074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The Sect of the Sadducees</a:t>
            </a:r>
            <a:endParaRPr lang="en-US" sz="7200" b="1" cap="none" spc="0" dirty="0">
              <a:ln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9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0"/>
            <a:ext cx="1790700" cy="147732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Mental Filters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Beliefs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Values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Memories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Prejudices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8499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“He said to him, what is written in the law? What is your reading of it?” (Lk 10:26)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441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 of Impossibility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 of Apprehension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 of Feelings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 of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Adversarial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 of Over-Confidence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Heart 6"/>
          <p:cNvSpPr/>
          <p:nvPr/>
        </p:nvSpPr>
        <p:spPr>
          <a:xfrm>
            <a:off x="6648450" y="0"/>
            <a:ext cx="2057400" cy="1600200"/>
          </a:xfrm>
          <a:prstGeom prst="hear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Honest and Good Hearts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00600" y="138498"/>
            <a:ext cx="2057400" cy="242501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5" grpId="0" build="p" bldLvl="5"/>
      <p:bldP spid="5" grpId="1" uiExpand="1" build="p" bldLvl="5" rev="1"/>
      <p:bldP spid="7" grpId="0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633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Monotype Corsiva</vt:lpstr>
      <vt:lpstr>Georgia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27</cp:revision>
  <dcterms:created xsi:type="dcterms:W3CDTF">2013-01-17T14:33:51Z</dcterms:created>
  <dcterms:modified xsi:type="dcterms:W3CDTF">2013-01-20T20:57:42Z</dcterms:modified>
</cp:coreProperties>
</file>