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Palatino Linotype" pitchFamily="18" charset="0"/>
      <p:regular r:id="rId14"/>
      <p:bold r:id="rId15"/>
      <p:italic r:id="rId16"/>
      <p:boldItalic r:id="rId17"/>
    </p:embeddedFont>
    <p:embeddedFont>
      <p:font typeface="MS PMincho" pitchFamily="18" charset="-128"/>
      <p:regular r:id="rId18"/>
    </p:embeddedFont>
    <p:embeddedFont>
      <p:font typeface="French Script MT" pitchFamily="66" charset="0"/>
      <p:regular r:id="rId19"/>
    </p:embeddedFont>
    <p:embeddedFont>
      <p:font typeface="Constantia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1C6A113-293A-4271-B44C-18D521AC3776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342A58D-0779-4EA2-B8C8-8434A0A5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07CC2-D512-4349-902D-DAD5319887D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A5C17-9F17-4931-AA4F-7F578EB58C1F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2931-B97E-4201-B49D-E2AEA8B5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0AF5-84E3-414B-BBFF-0AE0A887195C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9354-CAAA-4580-B429-3D66BB501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9689-F038-4AEA-8B17-D40BFE3A598A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5405-02C8-4DA8-9032-1BBB42F26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E715-B7FC-493A-BC64-772D4C67FD93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56EF-2B7A-4F56-8621-44B1C1CDA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282D-BE45-40F1-ACCC-12EBF1004469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9B3E-11E4-4DC1-AE3F-14C90D25B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AAE4-61AF-4A50-B6CE-F31F90ABCBD7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FF0A-0BD7-47F9-9431-7D7BC293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B579-5528-49AD-8770-88A41A1DA3A7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5382-8E8E-4076-B435-F095FB027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85D8-1D08-4C6B-AF88-9E5827EF1C91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C089-02D8-4332-B881-88582614D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79EA-D889-4E5D-94C2-009ACD661056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EFC9-84BD-4C52-BD00-28D765AD1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E500-23F0-447A-BBC0-13248CBF5783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C47D-9DD6-47AF-96FA-D720AFF2D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A4512-5E6A-40B5-972E-055B3D9CB4A8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F797-FC23-4931-980C-C30D7983F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9BC5A8-495C-41F8-AFB6-39D2E80EE27E}" type="datetimeFigureOut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8A937-0D60-4A32-9424-B3454802C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1011238"/>
            <a:ext cx="9144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en-US" sz="2800" b="1">
                <a:latin typeface="Arial" charset="0"/>
                <a:cs typeface="Arial" charset="0"/>
              </a:rPr>
              <a:t>Have mercy upon me, O God, according to Your lovingkindness; according to the multitude of Your tender mercies, blot out my transgressions.</a:t>
            </a:r>
          </a:p>
          <a:p>
            <a:pPr marL="514350" indent="-514350">
              <a:buClr>
                <a:srgbClr val="FF0000"/>
              </a:buClr>
              <a:buFont typeface="Calibri" pitchFamily="34" charset="0"/>
              <a:buAutoNum type="arabicPeriod"/>
            </a:pPr>
            <a:endParaRPr lang="en-US" sz="2800" b="1">
              <a:latin typeface="Arial" charset="0"/>
              <a:cs typeface="Arial" charset="0"/>
            </a:endParaRPr>
          </a:p>
          <a:p>
            <a:pPr marL="514350" indent="-514350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en-US" sz="2800" b="1">
                <a:latin typeface="Arial" charset="0"/>
                <a:cs typeface="Arial" charset="0"/>
              </a:rPr>
              <a:t>Wash me thoroughly from my iniquity, and cleanse me from my sin.</a:t>
            </a:r>
          </a:p>
          <a:p>
            <a:pPr marL="514350" indent="-514350">
              <a:buClr>
                <a:srgbClr val="FF0000"/>
              </a:buClr>
              <a:buFont typeface="Calibri" pitchFamily="34" charset="0"/>
              <a:buAutoNum type="arabicPeriod"/>
            </a:pPr>
            <a:endParaRPr lang="en-US" sz="2800" b="1">
              <a:latin typeface="Arial" charset="0"/>
              <a:cs typeface="Arial" charset="0"/>
            </a:endParaRPr>
          </a:p>
          <a:p>
            <a:pPr marL="514350" indent="-514350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en-US" sz="2800" b="1">
                <a:latin typeface="Arial" charset="0"/>
                <a:cs typeface="Arial" charset="0"/>
              </a:rPr>
              <a:t>For I acknowledge my transgressions, and my sin is always before me.</a:t>
            </a:r>
          </a:p>
          <a:p>
            <a:pPr marL="514350" indent="-514350">
              <a:buClr>
                <a:srgbClr val="FF0000"/>
              </a:buClr>
              <a:buFont typeface="Calibri" pitchFamily="34" charset="0"/>
              <a:buAutoNum type="arabicPeriod"/>
            </a:pPr>
            <a:endParaRPr lang="en-US" sz="2800" b="1">
              <a:latin typeface="Arial" charset="0"/>
              <a:cs typeface="Arial" charset="0"/>
            </a:endParaRPr>
          </a:p>
          <a:p>
            <a:pPr marL="514350" indent="-514350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en-US" sz="2800" b="1">
                <a:latin typeface="Arial" charset="0"/>
                <a:cs typeface="Arial" charset="0"/>
              </a:rPr>
              <a:t>Against You, You only, have I sinned, and done this evil in Your sight-- that You may be found just when You speak, and blameless when You judge.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6735" y="8213"/>
            <a:ext cx="53399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Psalm 51:1-4</a:t>
            </a:r>
            <a:endParaRPr lang="en-US" sz="5400" b="1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-22485"/>
            <a:ext cx="2514600" cy="24559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2286000" y="685800"/>
            <a:ext cx="5308633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spc="3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Palatino Linotype" pitchFamily="18" charset="0"/>
                <a:ea typeface="MS PMincho" pitchFamily="18" charset="-128"/>
              </a:rPr>
              <a:t>D</a:t>
            </a:r>
            <a:r>
              <a:rPr lang="en-US" sz="8000" b="1" spc="3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Palatino Linotype" pitchFamily="18" charset="0"/>
                <a:ea typeface="MS PMincho" pitchFamily="18" charset="-128"/>
              </a:rPr>
              <a:t>AVID’S</a:t>
            </a:r>
            <a:endParaRPr lang="en-US" sz="5400" b="1" spc="3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Palatino Linotype" pitchFamily="18" charset="0"/>
              <a:ea typeface="MS PMincho" pitchFamily="18" charset="-12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400" y="1219200"/>
            <a:ext cx="9144000" cy="4400550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Psalm 51:1-4</a:t>
            </a:r>
          </a:p>
          <a:p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1	Have mercy upon me, O God, according to Your lovingkindness; according to the multitude of Your tender mercies, blot out my transgressions.</a:t>
            </a:r>
          </a:p>
          <a:p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2	Wash me thoroughly from my iniquity, and cleanse me from my sin.</a:t>
            </a:r>
          </a:p>
          <a:p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3	For I acknowledge my transgressions, and my sin is always before me.</a:t>
            </a:r>
          </a:p>
          <a:p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4	Against You, You only, have I sinned, and done this evil in Your sight . . 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rcRect r="11935" b="13383"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2703513"/>
            <a:ext cx="9169400" cy="4154487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Arial" charset="0"/>
                <a:cs typeface="Arial" charset="0"/>
              </a:rPr>
              <a:t>2 Samuel 11:2-4</a:t>
            </a:r>
          </a:p>
          <a:p>
            <a:r>
              <a:rPr lang="en-US" sz="2400" b="1">
                <a:latin typeface="Arial" charset="0"/>
                <a:cs typeface="Arial" charset="0"/>
              </a:rPr>
              <a:t>2	Then it happened one evening that David arose from his bed and walked on the roof of the king's house. And from the roof he saw a woman bathing, and the woman was very beautiful to behold.</a:t>
            </a:r>
          </a:p>
          <a:p>
            <a:r>
              <a:rPr lang="en-US" sz="2400" b="1">
                <a:latin typeface="Arial" charset="0"/>
                <a:cs typeface="Arial" charset="0"/>
              </a:rPr>
              <a:t>3	So David sent and inquired about the woman. And someone said, is this not Bathsheba, the daughter of Eliam, the wife of Uriah the Hittite?</a:t>
            </a:r>
          </a:p>
          <a:p>
            <a:r>
              <a:rPr lang="en-US" sz="2400" b="1">
                <a:latin typeface="Arial" charset="0"/>
                <a:cs typeface="Arial" charset="0"/>
              </a:rPr>
              <a:t>4	Then David sent messengers, and took her; and she came to him, and he lay with her, for she was cleansed from her impurity; and she returned to her house.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-381000"/>
            <a:ext cx="9537700" cy="75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463" y="1295400"/>
            <a:ext cx="9144000" cy="5632450"/>
          </a:xfrm>
          <a:prstGeom prst="rect">
            <a:avLst/>
          </a:prstGeom>
          <a:solidFill>
            <a:srgbClr val="FFFFFF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2 Samuel 12:1-9</a:t>
            </a:r>
          </a:p>
          <a:p>
            <a:pPr>
              <a:buFontTx/>
              <a:buAutoNum type="arabicPlain"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.	Then the LORD sent Nathan to David. And he came to him, and said to him . . .  </a:t>
            </a:r>
          </a:p>
          <a:p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Calibri" pitchFamily="34" charset="0"/>
              <a:buAutoNum type="arabicPeriod" startAt="7"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 	Then Nathan said to David, </a:t>
            </a:r>
            <a:r>
              <a:rPr lang="en-US" sz="2400" b="1" u="sng">
                <a:solidFill>
                  <a:srgbClr val="000000"/>
                </a:solidFill>
                <a:latin typeface="Arial" charset="0"/>
                <a:cs typeface="Arial" charset="0"/>
              </a:rPr>
              <a:t>you are the man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! Thus says the LORD God of Israel: I anointed you king over Israel, and I delivered you from the hand of Saul.</a:t>
            </a:r>
          </a:p>
          <a:p>
            <a:pPr>
              <a:buFont typeface="Calibri" pitchFamily="34" charset="0"/>
              <a:buAutoNum type="arabicPeriod" startAt="7"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 	I gave you your master's house and your master's wives into your keeping, and gave you the house of Israel and Judah. And if that had been too little, I also would have given you much more!</a:t>
            </a:r>
          </a:p>
          <a:p>
            <a:pPr>
              <a:buFont typeface="Calibri" pitchFamily="34" charset="0"/>
              <a:buAutoNum type="arabicPeriod" startAt="7"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 	Why have you despised the commandment of the LORD, to do evil in His sight? </a:t>
            </a:r>
            <a:r>
              <a:rPr lang="en-US" sz="2400" b="1" u="sng">
                <a:solidFill>
                  <a:srgbClr val="000000"/>
                </a:solidFill>
                <a:latin typeface="Arial" charset="0"/>
                <a:cs typeface="Arial" charset="0"/>
              </a:rPr>
              <a:t>You have killed Uriah the Hittite with the sword; you have taken his wife to be your wife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, and have killed him with the sword of the people of Ammon.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57"/>
          <a:stretch/>
        </p:blipFill>
        <p:spPr>
          <a:xfrm>
            <a:off x="-152400" y="0"/>
            <a:ext cx="9588300" cy="7467600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1600" y="1143000"/>
            <a:ext cx="896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  <a:cs typeface="Arial" charset="0"/>
              </a:rPr>
              <a:t>2 Samuel 12:13</a:t>
            </a:r>
          </a:p>
          <a:p>
            <a:pPr algn="ctr"/>
            <a:endParaRPr lang="en-US" sz="4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  <a:cs typeface="Arial" charset="0"/>
              </a:rPr>
              <a:t>So David said to Nathan, </a:t>
            </a:r>
          </a:p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  <a:cs typeface="Arial" charset="0"/>
              </a:rPr>
              <a:t>I have sinned against the LORD.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1600" y="1143000"/>
            <a:ext cx="896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  <a:cs typeface="Arial" charset="0"/>
              </a:rPr>
              <a:t>2 Samuel 12:13</a:t>
            </a:r>
          </a:p>
          <a:p>
            <a:pPr algn="ctr"/>
            <a:endParaRPr lang="en-US" sz="4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  <a:cs typeface="Arial" charset="0"/>
              </a:rPr>
              <a:t>So David said to Nathan,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I have sinned against the LORD.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85800" y="3733800"/>
            <a:ext cx="762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8600" y="4415134"/>
            <a:ext cx="23622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God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800" y="4419600"/>
            <a:ext cx="23622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Sin</a:t>
            </a:r>
          </a:p>
        </p:txBody>
      </p:sp>
      <p:sp>
        <p:nvSpPr>
          <p:cNvPr id="28" name="U-Turn Arrow 27"/>
          <p:cNvSpPr/>
          <p:nvPr/>
        </p:nvSpPr>
        <p:spPr>
          <a:xfrm rot="5400000">
            <a:off x="3550444" y="3093244"/>
            <a:ext cx="2514600" cy="4710112"/>
          </a:xfrm>
          <a:prstGeom prst="utur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4191000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Acts 17:30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5740400"/>
            <a:ext cx="2590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Thess 1:9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/>
      <p:bldP spid="24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0"/>
            <a:ext cx="5486400" cy="6172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90011" y="0"/>
            <a:ext cx="580158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ench Script MT" pitchFamily="66" charset="0"/>
              </a:rPr>
              <a:t>Sincere Repentance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3075" y="1371600"/>
            <a:ext cx="61309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Stop blaming others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Stop lying to ‘selves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Stop </a:t>
            </a:r>
            <a:r>
              <a:rPr 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covering-up sin</a:t>
            </a:r>
            <a:endParaRPr lang="en-US" sz="4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081463"/>
            <a:ext cx="6858000" cy="2767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Acquires a need for God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Brings inner peace/joy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Seeks to help others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/>
      <p:bldP spid="5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168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Arial</vt:lpstr>
      <vt:lpstr>Palatino Linotype</vt:lpstr>
      <vt:lpstr>MS PMincho</vt:lpstr>
      <vt:lpstr>French Script MT</vt:lpstr>
      <vt:lpstr>Constantia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AUDIOROOM</cp:lastModifiedBy>
  <cp:revision>15</cp:revision>
  <dcterms:created xsi:type="dcterms:W3CDTF">2012-05-08T17:43:20Z</dcterms:created>
  <dcterms:modified xsi:type="dcterms:W3CDTF">2012-05-16T22:48:49Z</dcterms:modified>
</cp:coreProperties>
</file>