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1E54-2FE9-450B-BD69-1A8D0C709169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CB700-A234-4790-8FD9-3A9B6DD9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B700-A234-4790-8FD9-3A9B6DD9B8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6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B700-A234-4790-8FD9-3A9B6DD9B8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B700-A234-4790-8FD9-3A9B6DD9B8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B700-A234-4790-8FD9-3A9B6DD9B8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B700-A234-4790-8FD9-3A9B6DD9B8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3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B700-A234-4790-8FD9-3A9B6DD9B8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B700-A234-4790-8FD9-3A9B6DD9B8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BD44-87C1-4AE9-8FE7-476F44DF0B2F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FD39-C26A-4F09-84F0-0F7D3EE1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message of the cross is foolishness to those who are perishing, but to us who are being saved it is the power of God.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it is written: I will destroy the wisdom of the wise,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bring to nothing the understanding of the prudent.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is the wise? Where is the scribe? Where is the disputer of this age? Has not God made foolish the wisdom of this world?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since, in the wisdom of God, the world through wisdom did not know God, it pleased God through the foolishness of the message preached to save those who believe.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Jews request a sign, and Greeks seek after wisdom;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we preach Christ crucified, to the Jews a stumbling block and to the Greeks foolishness,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to those who are called, both Jews and Greeks, Christ the power of God and the wisdom of God.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Because the foolishness of God is wiser than men, and the weakness of God is stronger than men.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025" y="31630"/>
            <a:ext cx="791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Corinthians 1:18-25</a:t>
            </a:r>
            <a:endParaRPr lang="en-US" sz="5400" b="1" cap="none" spc="60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9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4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2439"/>
          <a:stretch/>
        </p:blipFill>
        <p:spPr>
          <a:xfrm>
            <a:off x="-11152" y="0"/>
            <a:ext cx="9155151" cy="6915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/>
        </p:blipFill>
        <p:spPr>
          <a:xfrm>
            <a:off x="0" y="0"/>
            <a:ext cx="9144000" cy="69232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051054">
            <a:off x="279611" y="5410200"/>
            <a:ext cx="8761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3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And they lived happily ever after</a:t>
            </a:r>
            <a:endParaRPr lang="en-US" sz="3200" b="1" i="1" cap="none" spc="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548335">
            <a:off x="722980" y="1603643"/>
            <a:ext cx="7467600" cy="156966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And all these, having obtained a good testimony through faith,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did not receive the promise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(Hebrews 11:39)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025" y="31630"/>
            <a:ext cx="791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Corinthians 1:18-25</a:t>
            </a:r>
            <a:endParaRPr lang="en-US" sz="5400" b="1" cap="none" spc="60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3000" y="838200"/>
            <a:ext cx="1828800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15722" y="2667000"/>
            <a:ext cx="1094678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3762821"/>
            <a:ext cx="1828800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05400" y="4800600"/>
            <a:ext cx="1828800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63061" y="5562600"/>
            <a:ext cx="1828800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762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message of the cross is foolishness to those who are perishing, but to us who are being saved it is the power of God.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it is written: I will destroy the wisdom of the wise,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bring to nothing the understanding of the prudent.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is the wise? Where is the scribe? Where is the disputer of this age? Has not God made foolish the wisdom of this world?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since, in the wisdom of God, the world through wisdom did not know God, it pleased God through the foolishness of the message preached to save those who believe.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Jews request a sign, and Greeks seek after wisdom;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we preach Christ crucified, to the Jews a stumbling block and to the Greeks foolishness,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to those who are called, both Jews and Greeks, Christ the power of God and the wisdom of God.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Because the foolishness of God is wiser than men, and the weakness of God is stronger than men.</a:t>
            </a:r>
          </a:p>
        </p:txBody>
      </p:sp>
      <p:sp>
        <p:nvSpPr>
          <p:cNvPr id="9" name="Oval 8"/>
          <p:cNvSpPr/>
          <p:nvPr/>
        </p:nvSpPr>
        <p:spPr>
          <a:xfrm>
            <a:off x="2440258" y="1905000"/>
            <a:ext cx="3276600" cy="2590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moria / moros</a:t>
            </a:r>
          </a:p>
          <a:p>
            <a:pPr algn="ctr"/>
            <a:r>
              <a:rPr lang="en-US" sz="2400" b="1" dirty="0"/>
              <a:t>[</a:t>
            </a:r>
            <a:r>
              <a:rPr lang="en-US" sz="2400" b="1" dirty="0" smtClean="0"/>
              <a:t>ridiculous, ignorant, stupid, contemptible]</a:t>
            </a:r>
          </a:p>
          <a:p>
            <a:pPr algn="ctr"/>
            <a:r>
              <a:rPr lang="en-US" sz="2400" b="1" spc="300" dirty="0" smtClean="0"/>
              <a:t>MORON</a:t>
            </a:r>
            <a:endParaRPr lang="en-US" sz="2400" b="1" spc="300" dirty="0"/>
          </a:p>
        </p:txBody>
      </p:sp>
    </p:spTree>
    <p:extLst>
      <p:ext uri="{BB962C8B-B14F-4D97-AF65-F5344CB8AC3E}">
        <p14:creationId xmlns:p14="http://schemas.microsoft.com/office/powerpoint/2010/main" val="14174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819" y="0"/>
            <a:ext cx="835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cap="none" spc="3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dist="310007" dir="7680000" sy="30000" kx="1300200" algn="ctr" rotWithShape="0">
                    <a:schemeClr val="bg1">
                      <a:alpha val="50000"/>
                    </a:schemeClr>
                  </a:outerShdw>
                </a:effectLst>
                <a:latin typeface="Engravers MT" panose="02090707080505020304" pitchFamily="18" charset="0"/>
              </a:rPr>
              <a:t>Message Of The Cross</a:t>
            </a:r>
            <a:endParaRPr lang="en-US" sz="3600" b="1" cap="none" spc="300" dirty="0">
              <a:ln>
                <a:prstDash val="solid"/>
              </a:ln>
              <a:solidFill>
                <a:schemeClr val="bg1"/>
              </a:solidFill>
              <a:effectLst>
                <a:outerShdw dist="310007" dir="7680000" sy="30000" kx="1300200" algn="ctr" rotWithShape="0">
                  <a:schemeClr val="bg1">
                    <a:alpha val="50000"/>
                  </a:schemeClr>
                </a:outerShdw>
              </a:effectLst>
              <a:latin typeface="Engravers MT" panose="020907070805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1228397"/>
            <a:ext cx="7086600" cy="75280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20336" y="2438400"/>
            <a:ext cx="7086600" cy="75280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28700" y="3657600"/>
            <a:ext cx="7086600" cy="75280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4876799"/>
            <a:ext cx="7848600" cy="75280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5576" y="1228397"/>
            <a:ext cx="9138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schemeClr val="accent2">
                      <a:lumMod val="60000"/>
                      <a:lumOff val="40000"/>
                      <a:alpha val="32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Complete Foolishness</a:t>
            </a:r>
          </a:p>
          <a:p>
            <a:pPr algn="ctr"/>
            <a:endParaRPr lang="en-US" sz="4000" b="1" spc="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schemeClr val="accent2">
                    <a:lumMod val="60000"/>
                    <a:lumOff val="40000"/>
                    <a:alpha val="32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schemeClr val="accent2">
                      <a:lumMod val="60000"/>
                      <a:lumOff val="40000"/>
                      <a:alpha val="32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Absolutely Brilliant</a:t>
            </a:r>
          </a:p>
          <a:p>
            <a:pPr algn="ctr"/>
            <a:endParaRPr lang="en-US" sz="4000" b="1" spc="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schemeClr val="accent2">
                    <a:lumMod val="60000"/>
                    <a:lumOff val="40000"/>
                    <a:alpha val="32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schemeClr val="accent2">
                      <a:lumMod val="60000"/>
                      <a:lumOff val="40000"/>
                      <a:alpha val="32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Unbelievably Powerful</a:t>
            </a:r>
          </a:p>
          <a:p>
            <a:pPr algn="ctr"/>
            <a:endParaRPr lang="en-US" sz="4000" b="1" spc="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schemeClr val="accent2">
                    <a:lumMod val="60000"/>
                    <a:lumOff val="40000"/>
                    <a:alpha val="32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schemeClr val="accent2">
                      <a:lumMod val="60000"/>
                      <a:lumOff val="40000"/>
                      <a:alpha val="32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Only Way </a:t>
            </a:r>
            <a:r>
              <a:rPr lang="en-US" sz="4000" b="1" spc="3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schemeClr val="accent2">
                      <a:lumMod val="60000"/>
                      <a:lumOff val="40000"/>
                      <a:alpha val="32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schemeClr val="accent2">
                      <a:lumMod val="60000"/>
                      <a:lumOff val="40000"/>
                      <a:alpha val="32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Heaven</a:t>
            </a:r>
            <a:endParaRPr lang="en-US" sz="4000" b="1" spc="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schemeClr val="accent2">
                    <a:lumMod val="60000"/>
                    <a:lumOff val="40000"/>
                    <a:alpha val="32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5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75</Words>
  <Application>Microsoft Office PowerPoint</Application>
  <PresentationFormat>On-screen Show (4:3)</PresentationFormat>
  <Paragraphs>24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15</cp:revision>
  <dcterms:created xsi:type="dcterms:W3CDTF">2014-05-21T13:48:02Z</dcterms:created>
  <dcterms:modified xsi:type="dcterms:W3CDTF">2014-05-28T23:04:13Z</dcterms:modified>
</cp:coreProperties>
</file>