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embeddedFontLst>
    <p:embeddedFont>
      <p:font typeface="Monotype Corsiva" panose="03010101010201010101" pitchFamily="66" charset="0"/>
      <p:italic r:id="rId15"/>
    </p:embeddedFont>
    <p:embeddedFont>
      <p:font typeface="Calibri" panose="020F0502020204030204"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AAA8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1" d="100"/>
          <a:sy n="61" d="100"/>
        </p:scale>
        <p:origin x="-67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A2409D-35D8-45DE-8248-D0A43A36C8FB}" type="datetimeFigureOut">
              <a:rPr lang="en-US" smtClean="0"/>
              <a:t>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7FF5A4-28D6-4389-82FB-6EDB64325B2E}" type="slidenum">
              <a:rPr lang="en-US" smtClean="0"/>
              <a:t>‹#›</a:t>
            </a:fld>
            <a:endParaRPr lang="en-US"/>
          </a:p>
        </p:txBody>
      </p:sp>
    </p:spTree>
    <p:extLst>
      <p:ext uri="{BB962C8B-B14F-4D97-AF65-F5344CB8AC3E}">
        <p14:creationId xmlns:p14="http://schemas.microsoft.com/office/powerpoint/2010/main" val="1487891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7FF5A4-28D6-4389-82FB-6EDB64325B2E}" type="slidenum">
              <a:rPr lang="en-US" smtClean="0"/>
              <a:t>1</a:t>
            </a:fld>
            <a:endParaRPr lang="en-US"/>
          </a:p>
        </p:txBody>
      </p:sp>
    </p:spTree>
    <p:extLst>
      <p:ext uri="{BB962C8B-B14F-4D97-AF65-F5344CB8AC3E}">
        <p14:creationId xmlns:p14="http://schemas.microsoft.com/office/powerpoint/2010/main" val="3217813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7FF5A4-28D6-4389-82FB-6EDB64325B2E}" type="slidenum">
              <a:rPr lang="en-US" smtClean="0"/>
              <a:t>10</a:t>
            </a:fld>
            <a:endParaRPr lang="en-US"/>
          </a:p>
        </p:txBody>
      </p:sp>
    </p:spTree>
    <p:extLst>
      <p:ext uri="{BB962C8B-B14F-4D97-AF65-F5344CB8AC3E}">
        <p14:creationId xmlns:p14="http://schemas.microsoft.com/office/powerpoint/2010/main" val="2040595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7FF5A4-28D6-4389-82FB-6EDB64325B2E}" type="slidenum">
              <a:rPr lang="en-US" smtClean="0"/>
              <a:t>11</a:t>
            </a:fld>
            <a:endParaRPr lang="en-US"/>
          </a:p>
        </p:txBody>
      </p:sp>
    </p:spTree>
    <p:extLst>
      <p:ext uri="{BB962C8B-B14F-4D97-AF65-F5344CB8AC3E}">
        <p14:creationId xmlns:p14="http://schemas.microsoft.com/office/powerpoint/2010/main" val="1864471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7FF5A4-28D6-4389-82FB-6EDB64325B2E}" type="slidenum">
              <a:rPr lang="en-US" smtClean="0"/>
              <a:t>12</a:t>
            </a:fld>
            <a:endParaRPr lang="en-US"/>
          </a:p>
        </p:txBody>
      </p:sp>
    </p:spTree>
    <p:extLst>
      <p:ext uri="{BB962C8B-B14F-4D97-AF65-F5344CB8AC3E}">
        <p14:creationId xmlns:p14="http://schemas.microsoft.com/office/powerpoint/2010/main" val="3789852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7FF5A4-28D6-4389-82FB-6EDB64325B2E}" type="slidenum">
              <a:rPr lang="en-US" smtClean="0"/>
              <a:t>2</a:t>
            </a:fld>
            <a:endParaRPr lang="en-US"/>
          </a:p>
        </p:txBody>
      </p:sp>
    </p:spTree>
    <p:extLst>
      <p:ext uri="{BB962C8B-B14F-4D97-AF65-F5344CB8AC3E}">
        <p14:creationId xmlns:p14="http://schemas.microsoft.com/office/powerpoint/2010/main" val="1458739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7FF5A4-28D6-4389-82FB-6EDB64325B2E}" type="slidenum">
              <a:rPr lang="en-US" smtClean="0"/>
              <a:t>3</a:t>
            </a:fld>
            <a:endParaRPr lang="en-US"/>
          </a:p>
        </p:txBody>
      </p:sp>
    </p:spTree>
    <p:extLst>
      <p:ext uri="{BB962C8B-B14F-4D97-AF65-F5344CB8AC3E}">
        <p14:creationId xmlns:p14="http://schemas.microsoft.com/office/powerpoint/2010/main" val="863085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7FF5A4-28D6-4389-82FB-6EDB64325B2E}" type="slidenum">
              <a:rPr lang="en-US" smtClean="0"/>
              <a:t>4</a:t>
            </a:fld>
            <a:endParaRPr lang="en-US"/>
          </a:p>
        </p:txBody>
      </p:sp>
    </p:spTree>
    <p:extLst>
      <p:ext uri="{BB962C8B-B14F-4D97-AF65-F5344CB8AC3E}">
        <p14:creationId xmlns:p14="http://schemas.microsoft.com/office/powerpoint/2010/main" val="4184955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7FF5A4-28D6-4389-82FB-6EDB64325B2E}" type="slidenum">
              <a:rPr lang="en-US" smtClean="0"/>
              <a:t>5</a:t>
            </a:fld>
            <a:endParaRPr lang="en-US"/>
          </a:p>
        </p:txBody>
      </p:sp>
    </p:spTree>
    <p:extLst>
      <p:ext uri="{BB962C8B-B14F-4D97-AF65-F5344CB8AC3E}">
        <p14:creationId xmlns:p14="http://schemas.microsoft.com/office/powerpoint/2010/main" val="609766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7FF5A4-28D6-4389-82FB-6EDB64325B2E}" type="slidenum">
              <a:rPr lang="en-US" smtClean="0"/>
              <a:t>6</a:t>
            </a:fld>
            <a:endParaRPr lang="en-US"/>
          </a:p>
        </p:txBody>
      </p:sp>
    </p:spTree>
    <p:extLst>
      <p:ext uri="{BB962C8B-B14F-4D97-AF65-F5344CB8AC3E}">
        <p14:creationId xmlns:p14="http://schemas.microsoft.com/office/powerpoint/2010/main" val="2564937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7FF5A4-28D6-4389-82FB-6EDB64325B2E}" type="slidenum">
              <a:rPr lang="en-US" smtClean="0"/>
              <a:t>7</a:t>
            </a:fld>
            <a:endParaRPr lang="en-US"/>
          </a:p>
        </p:txBody>
      </p:sp>
    </p:spTree>
    <p:extLst>
      <p:ext uri="{BB962C8B-B14F-4D97-AF65-F5344CB8AC3E}">
        <p14:creationId xmlns:p14="http://schemas.microsoft.com/office/powerpoint/2010/main" val="1362074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7FF5A4-28D6-4389-82FB-6EDB64325B2E}" type="slidenum">
              <a:rPr lang="en-US" smtClean="0"/>
              <a:t>8</a:t>
            </a:fld>
            <a:endParaRPr lang="en-US"/>
          </a:p>
        </p:txBody>
      </p:sp>
    </p:spTree>
    <p:extLst>
      <p:ext uri="{BB962C8B-B14F-4D97-AF65-F5344CB8AC3E}">
        <p14:creationId xmlns:p14="http://schemas.microsoft.com/office/powerpoint/2010/main" val="3829743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7FF5A4-28D6-4389-82FB-6EDB64325B2E}" type="slidenum">
              <a:rPr lang="en-US" smtClean="0"/>
              <a:t>9</a:t>
            </a:fld>
            <a:endParaRPr lang="en-US"/>
          </a:p>
        </p:txBody>
      </p:sp>
    </p:spTree>
    <p:extLst>
      <p:ext uri="{BB962C8B-B14F-4D97-AF65-F5344CB8AC3E}">
        <p14:creationId xmlns:p14="http://schemas.microsoft.com/office/powerpoint/2010/main" val="836612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92489B-9791-4177-8CDA-74ECDBF0F7D3}" type="datetimeFigureOut">
              <a:rPr lang="en-US" smtClean="0"/>
              <a:t>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85C567-8272-4D40-92E5-06A3DCCF9F6C}" type="slidenum">
              <a:rPr lang="en-US" smtClean="0"/>
              <a:t>‹#›</a:t>
            </a:fld>
            <a:endParaRPr lang="en-US"/>
          </a:p>
        </p:txBody>
      </p:sp>
    </p:spTree>
    <p:extLst>
      <p:ext uri="{BB962C8B-B14F-4D97-AF65-F5344CB8AC3E}">
        <p14:creationId xmlns:p14="http://schemas.microsoft.com/office/powerpoint/2010/main" val="12682171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92489B-9791-4177-8CDA-74ECDBF0F7D3}" type="datetimeFigureOut">
              <a:rPr lang="en-US" smtClean="0"/>
              <a:t>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85C567-8272-4D40-92E5-06A3DCCF9F6C}" type="slidenum">
              <a:rPr lang="en-US" smtClean="0"/>
              <a:t>‹#›</a:t>
            </a:fld>
            <a:endParaRPr lang="en-US"/>
          </a:p>
        </p:txBody>
      </p:sp>
    </p:spTree>
    <p:extLst>
      <p:ext uri="{BB962C8B-B14F-4D97-AF65-F5344CB8AC3E}">
        <p14:creationId xmlns:p14="http://schemas.microsoft.com/office/powerpoint/2010/main" val="30048044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92489B-9791-4177-8CDA-74ECDBF0F7D3}" type="datetimeFigureOut">
              <a:rPr lang="en-US" smtClean="0"/>
              <a:t>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85C567-8272-4D40-92E5-06A3DCCF9F6C}" type="slidenum">
              <a:rPr lang="en-US" smtClean="0"/>
              <a:t>‹#›</a:t>
            </a:fld>
            <a:endParaRPr lang="en-US"/>
          </a:p>
        </p:txBody>
      </p:sp>
    </p:spTree>
    <p:extLst>
      <p:ext uri="{BB962C8B-B14F-4D97-AF65-F5344CB8AC3E}">
        <p14:creationId xmlns:p14="http://schemas.microsoft.com/office/powerpoint/2010/main" val="23531430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92489B-9791-4177-8CDA-74ECDBF0F7D3}" type="datetimeFigureOut">
              <a:rPr lang="en-US" smtClean="0"/>
              <a:t>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85C567-8272-4D40-92E5-06A3DCCF9F6C}" type="slidenum">
              <a:rPr lang="en-US" smtClean="0"/>
              <a:t>‹#›</a:t>
            </a:fld>
            <a:endParaRPr lang="en-US"/>
          </a:p>
        </p:txBody>
      </p:sp>
    </p:spTree>
    <p:extLst>
      <p:ext uri="{BB962C8B-B14F-4D97-AF65-F5344CB8AC3E}">
        <p14:creationId xmlns:p14="http://schemas.microsoft.com/office/powerpoint/2010/main" val="39012132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92489B-9791-4177-8CDA-74ECDBF0F7D3}" type="datetimeFigureOut">
              <a:rPr lang="en-US" smtClean="0"/>
              <a:t>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85C567-8272-4D40-92E5-06A3DCCF9F6C}" type="slidenum">
              <a:rPr lang="en-US" smtClean="0"/>
              <a:t>‹#›</a:t>
            </a:fld>
            <a:endParaRPr lang="en-US"/>
          </a:p>
        </p:txBody>
      </p:sp>
    </p:spTree>
    <p:extLst>
      <p:ext uri="{BB962C8B-B14F-4D97-AF65-F5344CB8AC3E}">
        <p14:creationId xmlns:p14="http://schemas.microsoft.com/office/powerpoint/2010/main" val="7724160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92489B-9791-4177-8CDA-74ECDBF0F7D3}" type="datetimeFigureOut">
              <a:rPr lang="en-US" smtClean="0"/>
              <a:t>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85C567-8272-4D40-92E5-06A3DCCF9F6C}" type="slidenum">
              <a:rPr lang="en-US" smtClean="0"/>
              <a:t>‹#›</a:t>
            </a:fld>
            <a:endParaRPr lang="en-US"/>
          </a:p>
        </p:txBody>
      </p:sp>
    </p:spTree>
    <p:extLst>
      <p:ext uri="{BB962C8B-B14F-4D97-AF65-F5344CB8AC3E}">
        <p14:creationId xmlns:p14="http://schemas.microsoft.com/office/powerpoint/2010/main" val="7108852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92489B-9791-4177-8CDA-74ECDBF0F7D3}" type="datetimeFigureOut">
              <a:rPr lang="en-US" smtClean="0"/>
              <a:t>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85C567-8272-4D40-92E5-06A3DCCF9F6C}" type="slidenum">
              <a:rPr lang="en-US" smtClean="0"/>
              <a:t>‹#›</a:t>
            </a:fld>
            <a:endParaRPr lang="en-US"/>
          </a:p>
        </p:txBody>
      </p:sp>
    </p:spTree>
    <p:extLst>
      <p:ext uri="{BB962C8B-B14F-4D97-AF65-F5344CB8AC3E}">
        <p14:creationId xmlns:p14="http://schemas.microsoft.com/office/powerpoint/2010/main" val="23060423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92489B-9791-4177-8CDA-74ECDBF0F7D3}" type="datetimeFigureOut">
              <a:rPr lang="en-US" smtClean="0"/>
              <a:t>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85C567-8272-4D40-92E5-06A3DCCF9F6C}" type="slidenum">
              <a:rPr lang="en-US" smtClean="0"/>
              <a:t>‹#›</a:t>
            </a:fld>
            <a:endParaRPr lang="en-US"/>
          </a:p>
        </p:txBody>
      </p:sp>
    </p:spTree>
    <p:extLst>
      <p:ext uri="{BB962C8B-B14F-4D97-AF65-F5344CB8AC3E}">
        <p14:creationId xmlns:p14="http://schemas.microsoft.com/office/powerpoint/2010/main" val="35618557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92489B-9791-4177-8CDA-74ECDBF0F7D3}" type="datetimeFigureOut">
              <a:rPr lang="en-US" smtClean="0"/>
              <a:t>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85C567-8272-4D40-92E5-06A3DCCF9F6C}" type="slidenum">
              <a:rPr lang="en-US" smtClean="0"/>
              <a:t>‹#›</a:t>
            </a:fld>
            <a:endParaRPr lang="en-US"/>
          </a:p>
        </p:txBody>
      </p:sp>
    </p:spTree>
    <p:extLst>
      <p:ext uri="{BB962C8B-B14F-4D97-AF65-F5344CB8AC3E}">
        <p14:creationId xmlns:p14="http://schemas.microsoft.com/office/powerpoint/2010/main" val="2349404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92489B-9791-4177-8CDA-74ECDBF0F7D3}" type="datetimeFigureOut">
              <a:rPr lang="en-US" smtClean="0"/>
              <a:t>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85C567-8272-4D40-92E5-06A3DCCF9F6C}" type="slidenum">
              <a:rPr lang="en-US" smtClean="0"/>
              <a:t>‹#›</a:t>
            </a:fld>
            <a:endParaRPr lang="en-US"/>
          </a:p>
        </p:txBody>
      </p:sp>
    </p:spTree>
    <p:extLst>
      <p:ext uri="{BB962C8B-B14F-4D97-AF65-F5344CB8AC3E}">
        <p14:creationId xmlns:p14="http://schemas.microsoft.com/office/powerpoint/2010/main" val="7136363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92489B-9791-4177-8CDA-74ECDBF0F7D3}" type="datetimeFigureOut">
              <a:rPr lang="en-US" smtClean="0"/>
              <a:t>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85C567-8272-4D40-92E5-06A3DCCF9F6C}" type="slidenum">
              <a:rPr lang="en-US" smtClean="0"/>
              <a:t>‹#›</a:t>
            </a:fld>
            <a:endParaRPr lang="en-US"/>
          </a:p>
        </p:txBody>
      </p:sp>
    </p:spTree>
    <p:extLst>
      <p:ext uri="{BB962C8B-B14F-4D97-AF65-F5344CB8AC3E}">
        <p14:creationId xmlns:p14="http://schemas.microsoft.com/office/powerpoint/2010/main" val="23882620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92489B-9791-4177-8CDA-74ECDBF0F7D3}" type="datetimeFigureOut">
              <a:rPr lang="en-US" smtClean="0"/>
              <a:t>2/9/2014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85C567-8272-4D40-92E5-06A3DCCF9F6C}" type="slidenum">
              <a:rPr lang="en-US" smtClean="0"/>
              <a:t>‹#›</a:t>
            </a:fld>
            <a:endParaRPr lang="en-US"/>
          </a:p>
        </p:txBody>
      </p:sp>
    </p:spTree>
    <p:extLst>
      <p:ext uri="{BB962C8B-B14F-4D97-AF65-F5344CB8AC3E}">
        <p14:creationId xmlns:p14="http://schemas.microsoft.com/office/powerpoint/2010/main" val="3140395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25403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299300"/>
      </p:ext>
    </p:extLst>
  </p:cSld>
  <p:clrMapOvr>
    <a:masterClrMapping/>
  </p:clrMapOvr>
  <mc:AlternateContent xmlns:mc="http://schemas.openxmlformats.org/markup-compatibility/2006" xmlns:p14="http://schemas.microsoft.com/office/powerpoint/2010/main">
    <mc:Choice Requires="p14">
      <p:transition spd="slow" p14:dur="3000">
        <p:dissolve/>
      </p:transition>
    </mc:Choice>
    <mc:Fallback xmlns="">
      <p:transition spd="slow">
        <p:dissolv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28600" y="5715000"/>
            <a:ext cx="8686800" cy="830997"/>
          </a:xfrm>
          <a:prstGeom prst="rect">
            <a:avLst/>
          </a:prstGeom>
          <a:noFill/>
        </p:spPr>
        <p:txBody>
          <a:bodyPr wrap="square" rtlCol="0">
            <a:spAutoFit/>
          </a:bodyPr>
          <a:lstStyle/>
          <a:p>
            <a:r>
              <a:rPr lang="en-US" sz="2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 with what judgment you judge, you will be judged; and with the measure you use, it will be measured back to you.</a:t>
            </a:r>
            <a:endPar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Box 2"/>
          <p:cNvSpPr txBox="1"/>
          <p:nvPr/>
        </p:nvSpPr>
        <p:spPr>
          <a:xfrm>
            <a:off x="0" y="0"/>
            <a:ext cx="4572000" cy="2677656"/>
          </a:xfrm>
          <a:prstGeom prst="rect">
            <a:avLst/>
          </a:prstGeom>
          <a:solidFill>
            <a:srgbClr val="000000">
              <a:alpha val="60000"/>
            </a:srgbClr>
          </a:solidFill>
          <a:effectLst>
            <a:softEdge rad="31750"/>
          </a:effectLst>
        </p:spPr>
        <p:txBody>
          <a:bodyPr wrap="square" rtlCol="0">
            <a:spAutoFit/>
          </a:bodyPr>
          <a:lstStyle/>
          <a:p>
            <a:pPr algn="ctr"/>
            <a:r>
              <a:rPr lang="en-US" sz="2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 we must all appear before the judgment seat of Christ, that each one may receive the things done in the body, according to what he has done, whether good or bad.</a:t>
            </a:r>
          </a:p>
          <a:p>
            <a:pPr algn="ctr"/>
            <a:r>
              <a:rPr lang="en-US" sz="2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Corinthians 5:10)</a:t>
            </a:r>
            <a:endPar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ounded Rectangle 3"/>
          <p:cNvSpPr/>
          <p:nvPr/>
        </p:nvSpPr>
        <p:spPr>
          <a:xfrm>
            <a:off x="838200" y="5756702"/>
            <a:ext cx="7315200" cy="415498"/>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838200" y="762000"/>
            <a:ext cx="3352800"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4" idx="0"/>
          </p:cNvCxnSpPr>
          <p:nvPr/>
        </p:nvCxnSpPr>
        <p:spPr>
          <a:xfrm flipH="1" flipV="1">
            <a:off x="2971800" y="762000"/>
            <a:ext cx="1524000" cy="4994702"/>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82454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ppt_x</p:attrName>
                                        </p:attrNameLst>
                                      </p:cBhvr>
                                      <p:tavLst>
                                        <p:tav tm="0">
                                          <p:val>
                                            <p:strVal val="#ppt_x"/>
                                          </p:val>
                                        </p:tav>
                                        <p:tav tm="100000">
                                          <p:val>
                                            <p:strVal val="#ppt_x"/>
                                          </p:val>
                                        </p:tav>
                                      </p:tavLst>
                                    </p:anim>
                                    <p:anim calcmode="lin" valueType="num">
                                      <p:cBhvr>
                                        <p:cTn id="14" dur="2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6" presetClass="entr" presetSubtype="3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out)">
                                      <p:cBhvr>
                                        <p:cTn id="18" dur="2000"/>
                                        <p:tgtEl>
                                          <p:spTgt spid="4"/>
                                        </p:tgtEl>
                                      </p:cBhvr>
                                    </p:animEffect>
                                  </p:childTnLst>
                                </p:cTn>
                              </p:par>
                            </p:childTnLst>
                          </p:cTn>
                        </p:par>
                        <p:par>
                          <p:cTn id="19" fill="hold">
                            <p:stCondLst>
                              <p:cond delay="4000"/>
                            </p:stCondLst>
                            <p:childTnLst>
                              <p:par>
                                <p:cTn id="20" presetID="22" presetClass="entr" presetSubtype="4" fill="hold" nodeType="afterEffect">
                                  <p:stCondLst>
                                    <p:cond delay="200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41157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11706"/>
            <a:ext cx="9144000" cy="5793894"/>
          </a:xfrm>
          <a:prstGeom prst="rect">
            <a:avLst/>
          </a:prstGeom>
          <a:noFill/>
        </p:spPr>
        <p:txBody>
          <a:bodyPr wrap="square" rtlCol="0">
            <a:spAutoFit/>
          </a:bodyPr>
          <a:lstStyle/>
          <a:p>
            <a:r>
              <a:rPr lang="en-US" sz="2850" b="1" i="1" baseline="30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r>
              <a:rPr lang="en-US" sz="2850" b="1" baseline="30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50" b="1" dirty="0" smtClean="0">
                <a:latin typeface="Arial" panose="020B0604020202020204" pitchFamily="34" charset="0"/>
                <a:cs typeface="Arial" panose="020B0604020202020204" pitchFamily="34" charset="0"/>
              </a:rPr>
              <a:t>Judge not, that you be not judged. </a:t>
            </a:r>
            <a:r>
              <a:rPr lang="en-US" sz="2850" b="1" i="1" baseline="30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a:t>
            </a:r>
            <a:r>
              <a:rPr lang="en-US" sz="2850" b="1" dirty="0" smtClean="0">
                <a:latin typeface="Arial" panose="020B0604020202020204" pitchFamily="34" charset="0"/>
                <a:cs typeface="Arial" panose="020B0604020202020204" pitchFamily="34" charset="0"/>
              </a:rPr>
              <a:t>For with what judgment you judge, you will be judged; and with the measure you use, it will be measured back to you. </a:t>
            </a:r>
            <a:r>
              <a:rPr lang="en-US" sz="2850" b="1" i="1" baseline="30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a:t>
            </a:r>
            <a:r>
              <a:rPr lang="en-US" sz="2850" b="1" dirty="0" smtClean="0">
                <a:latin typeface="Arial" panose="020B0604020202020204" pitchFamily="34" charset="0"/>
                <a:cs typeface="Arial" panose="020B0604020202020204" pitchFamily="34" charset="0"/>
              </a:rPr>
              <a:t>And why do you look at the speck in your brother’s eye, but do not consider the plank in your own eye? </a:t>
            </a:r>
            <a:r>
              <a:rPr lang="en-US" sz="2850" b="1" i="1" baseline="30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4 </a:t>
            </a:r>
            <a:r>
              <a:rPr lang="en-US" sz="2850" b="1" dirty="0" smtClean="0">
                <a:latin typeface="Arial" panose="020B0604020202020204" pitchFamily="34" charset="0"/>
                <a:cs typeface="Arial" panose="020B0604020202020204" pitchFamily="34" charset="0"/>
              </a:rPr>
              <a:t>Or how can you say to your brother, let me remove the speck from your eye; and look, a plank is in your own eye? </a:t>
            </a:r>
            <a:r>
              <a:rPr lang="en-US" sz="2850" b="1" i="1" baseline="30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5 </a:t>
            </a:r>
            <a:r>
              <a:rPr lang="en-US" sz="2850" b="1" dirty="0" smtClean="0">
                <a:latin typeface="Arial" panose="020B0604020202020204" pitchFamily="34" charset="0"/>
                <a:cs typeface="Arial" panose="020B0604020202020204" pitchFamily="34" charset="0"/>
              </a:rPr>
              <a:t>Hypocrite! First remove the plank from your own eye, and then you will see clearly to remove the speck from your brother’s eye. </a:t>
            </a:r>
            <a:r>
              <a:rPr lang="en-US" sz="2850" b="1" i="1" baseline="30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6 </a:t>
            </a:r>
            <a:r>
              <a:rPr lang="en-US" sz="2850" b="1" dirty="0" smtClean="0">
                <a:latin typeface="Arial" panose="020B0604020202020204" pitchFamily="34" charset="0"/>
                <a:cs typeface="Arial" panose="020B0604020202020204" pitchFamily="34" charset="0"/>
              </a:rPr>
              <a:t>Do not give what is holy to the dogs; nor cast your pearls before swine, lest they trample them under their feet, and turn and tear you in pieces.</a:t>
            </a:r>
          </a:p>
        </p:txBody>
      </p:sp>
      <p:sp>
        <p:nvSpPr>
          <p:cNvPr id="3" name="Rectangle 2"/>
          <p:cNvSpPr/>
          <p:nvPr/>
        </p:nvSpPr>
        <p:spPr>
          <a:xfrm>
            <a:off x="1850101" y="12379"/>
            <a:ext cx="544379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600" dirty="0" smtClean="0">
                <a:ln w="11430"/>
                <a:solidFill>
                  <a:srgbClr val="FF0000"/>
                </a:solidFill>
                <a:effectLst>
                  <a:outerShdw blurRad="50800" dist="39000" dir="5460000" algn="tl">
                    <a:srgbClr val="000000">
                      <a:alpha val="38000"/>
                    </a:srgbClr>
                  </a:outerShdw>
                </a:effectLst>
              </a:rPr>
              <a:t>Matthew 7:1-6</a:t>
            </a:r>
            <a:endParaRPr lang="en-US" sz="5400" b="1" cap="none" spc="600" dirty="0">
              <a:ln w="11430"/>
              <a:solidFill>
                <a:srgbClr val="FF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9532395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44860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AA8CA"/>
        </a:solidFill>
        <a:effectLst/>
      </p:bgPr>
    </p:bg>
    <p:spTree>
      <p:nvGrpSpPr>
        <p:cNvPr id="1" name=""/>
        <p:cNvGrpSpPr/>
        <p:nvPr/>
      </p:nvGrpSpPr>
      <p:grpSpPr>
        <a:xfrm>
          <a:off x="0" y="0"/>
          <a:ext cx="0" cy="0"/>
          <a:chOff x="0" y="0"/>
          <a:chExt cx="0" cy="0"/>
        </a:xfrm>
      </p:grpSpPr>
      <p:grpSp>
        <p:nvGrpSpPr>
          <p:cNvPr id="7" name="Group 6"/>
          <p:cNvGrpSpPr/>
          <p:nvPr/>
        </p:nvGrpSpPr>
        <p:grpSpPr>
          <a:xfrm>
            <a:off x="76201" y="1066800"/>
            <a:ext cx="3810000" cy="3048000"/>
            <a:chOff x="76201" y="1066800"/>
            <a:chExt cx="3810000" cy="304800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1" y="1066800"/>
              <a:ext cx="3810000" cy="304800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853" t="713" r="73853" b="92395"/>
            <a:stretch/>
          </p:blipFill>
          <p:spPr>
            <a:xfrm>
              <a:off x="375384" y="1145406"/>
              <a:ext cx="925629" cy="759594"/>
            </a:xfrm>
            <a:prstGeom prst="rect">
              <a:avLst/>
            </a:prstGeom>
          </p:spPr>
        </p:pic>
      </p:grpSp>
      <p:sp>
        <p:nvSpPr>
          <p:cNvPr id="8" name="TextBox 7"/>
          <p:cNvSpPr txBox="1"/>
          <p:nvPr/>
        </p:nvSpPr>
        <p:spPr>
          <a:xfrm>
            <a:off x="0" y="4114800"/>
            <a:ext cx="3962400" cy="400110"/>
          </a:xfrm>
          <a:prstGeom prst="rect">
            <a:avLst/>
          </a:prstGeom>
          <a:noFill/>
        </p:spPr>
        <p:txBody>
          <a:bodyPr wrap="square" rtlCol="0">
            <a:spAutoFit/>
          </a:bodyPr>
          <a:lstStyle/>
          <a:p>
            <a:r>
              <a:rPr lang="en-US" sz="2000" b="1" dirty="0" smtClean="0">
                <a:ln>
                  <a:solidFill>
                    <a:srgbClr val="FF0000"/>
                  </a:solidFill>
                </a:ln>
                <a:effectLst>
                  <a:outerShdw blurRad="38100" dist="38100" dir="2700000" algn="tl">
                    <a:srgbClr val="000000">
                      <a:alpha val="43137"/>
                    </a:srgbClr>
                  </a:outerShdw>
                </a:effectLst>
              </a:rPr>
              <a:t>Do not give what is holy to the dogs</a:t>
            </a:r>
            <a:endParaRPr lang="en-US" sz="2000" b="1" dirty="0">
              <a:ln>
                <a:solidFill>
                  <a:srgbClr val="FF0000"/>
                </a:solidFill>
              </a:ln>
              <a:effectLst>
                <a:outerShdw blurRad="38100" dist="38100" dir="2700000" algn="tl">
                  <a:srgbClr val="000000">
                    <a:alpha val="43137"/>
                  </a:srgbClr>
                </a:outerShdw>
              </a:effectLst>
            </a:endParaRP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r="6250"/>
          <a:stretch/>
        </p:blipFill>
        <p:spPr>
          <a:xfrm>
            <a:off x="76201" y="1064941"/>
            <a:ext cx="3810000" cy="304800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2999" y="1094677"/>
            <a:ext cx="4066479" cy="3049859"/>
          </a:xfrm>
          <a:prstGeom prst="rect">
            <a:avLst/>
          </a:prstGeom>
        </p:spPr>
      </p:pic>
      <p:sp>
        <p:nvSpPr>
          <p:cNvPr id="11" name="TextBox 10"/>
          <p:cNvSpPr txBox="1"/>
          <p:nvPr/>
        </p:nvSpPr>
        <p:spPr>
          <a:xfrm>
            <a:off x="4876800" y="4144536"/>
            <a:ext cx="4191001" cy="400110"/>
          </a:xfrm>
          <a:prstGeom prst="rect">
            <a:avLst/>
          </a:prstGeom>
          <a:noFill/>
        </p:spPr>
        <p:txBody>
          <a:bodyPr wrap="square" rtlCol="0">
            <a:spAutoFit/>
          </a:bodyPr>
          <a:lstStyle/>
          <a:p>
            <a:r>
              <a:rPr lang="en-US" sz="2000" b="1" dirty="0" smtClean="0">
                <a:ln>
                  <a:solidFill>
                    <a:srgbClr val="FF0000"/>
                  </a:solidFill>
                </a:ln>
                <a:effectLst>
                  <a:outerShdw blurRad="38100" dist="38100" dir="2700000" algn="tl">
                    <a:srgbClr val="000000">
                      <a:alpha val="43137"/>
                    </a:srgbClr>
                  </a:outerShdw>
                </a:effectLst>
              </a:rPr>
              <a:t>Nor cast your pearls before swine . . .</a:t>
            </a:r>
            <a:endParaRPr lang="en-US" sz="2000" b="1" dirty="0">
              <a:ln>
                <a:solidFill>
                  <a:srgbClr val="FF0000"/>
                </a:solidFill>
              </a:ln>
              <a:effectLst>
                <a:outerShdw blurRad="38100" dist="38100" dir="2700000" algn="tl">
                  <a:srgbClr val="000000">
                    <a:alpha val="43137"/>
                  </a:srgbClr>
                </a:outerShdw>
              </a:effectLst>
            </a:endParaRPr>
          </a:p>
        </p:txBody>
      </p:sp>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l="3244" r="2600"/>
          <a:stretch/>
        </p:blipFill>
        <p:spPr>
          <a:xfrm>
            <a:off x="4936272" y="1098395"/>
            <a:ext cx="4072055" cy="3079595"/>
          </a:xfrm>
          <a:prstGeom prst="rect">
            <a:avLst/>
          </a:prstGeom>
        </p:spPr>
      </p:pic>
      <p:sp>
        <p:nvSpPr>
          <p:cNvPr id="13" name="TextBox 12"/>
          <p:cNvSpPr txBox="1"/>
          <p:nvPr/>
        </p:nvSpPr>
        <p:spPr>
          <a:xfrm>
            <a:off x="4876800" y="4419600"/>
            <a:ext cx="4191001" cy="707886"/>
          </a:xfrm>
          <a:prstGeom prst="rect">
            <a:avLst/>
          </a:prstGeom>
          <a:noFill/>
        </p:spPr>
        <p:txBody>
          <a:bodyPr wrap="square" rtlCol="0">
            <a:spAutoFit/>
          </a:bodyPr>
          <a:lstStyle/>
          <a:p>
            <a:r>
              <a:rPr lang="en-US" sz="2000" b="1" dirty="0" smtClean="0">
                <a:ln>
                  <a:solidFill>
                    <a:srgbClr val="FF0000"/>
                  </a:solidFill>
                </a:ln>
                <a:effectLst>
                  <a:outerShdw blurRad="38100" dist="38100" dir="2700000" algn="tl">
                    <a:srgbClr val="000000">
                      <a:alpha val="43137"/>
                    </a:srgbClr>
                  </a:outerShdw>
                </a:effectLst>
              </a:rPr>
              <a:t>lest they trample them under their</a:t>
            </a:r>
          </a:p>
          <a:p>
            <a:r>
              <a:rPr lang="en-US" sz="2000" b="1" dirty="0" smtClean="0">
                <a:ln>
                  <a:solidFill>
                    <a:srgbClr val="FF0000"/>
                  </a:solidFill>
                </a:ln>
                <a:effectLst>
                  <a:outerShdw blurRad="38100" dist="38100" dir="2700000" algn="tl">
                    <a:srgbClr val="000000">
                      <a:alpha val="43137"/>
                    </a:srgbClr>
                  </a:outerShdw>
                </a:effectLst>
              </a:rPr>
              <a:t>feet, and turn and tear you in pieces.</a:t>
            </a:r>
            <a:endParaRPr lang="en-US" sz="2000" b="1" dirty="0">
              <a:ln>
                <a:solidFill>
                  <a:srgbClr val="FF0000"/>
                </a:solidFill>
              </a:ln>
              <a:effectLst>
                <a:outerShdw blurRad="38100" dist="38100" dir="2700000" algn="tl">
                  <a:srgbClr val="000000">
                    <a:alpha val="43137"/>
                  </a:srgbClr>
                </a:outerShdw>
              </a:effectLst>
            </a:endParaRPr>
          </a:p>
        </p:txBody>
      </p:sp>
      <p:grpSp>
        <p:nvGrpSpPr>
          <p:cNvPr id="15" name="Group 14"/>
          <p:cNvGrpSpPr/>
          <p:nvPr/>
        </p:nvGrpSpPr>
        <p:grpSpPr>
          <a:xfrm>
            <a:off x="0" y="0"/>
            <a:ext cx="9144000" cy="6858000"/>
            <a:chOff x="0" y="0"/>
            <a:chExt cx="9144000" cy="6858000"/>
          </a:xfrm>
        </p:grpSpPr>
        <p:pic>
          <p:nvPicPr>
            <p:cNvPr id="16" name="Picture 15"/>
            <p:cNvPicPr>
              <a:picLocks noChangeAspect="1"/>
            </p:cNvPicPr>
            <p:nvPr/>
          </p:nvPicPr>
          <p:blipFill rotWithShape="1">
            <a:blip r:embed="rId7">
              <a:extLst>
                <a:ext uri="{28A0092B-C50C-407E-A947-70E740481C1C}">
                  <a14:useLocalDpi xmlns:a14="http://schemas.microsoft.com/office/drawing/2010/main" val="0"/>
                </a:ext>
              </a:extLst>
            </a:blip>
            <a:srcRect b="10837"/>
            <a:stretch/>
          </p:blipFill>
          <p:spPr>
            <a:xfrm>
              <a:off x="1143000" y="0"/>
              <a:ext cx="6826223" cy="6858000"/>
            </a:xfrm>
            <a:prstGeom prst="rect">
              <a:avLst/>
            </a:prstGeom>
          </p:spPr>
        </p:pic>
        <p:sp>
          <p:nvSpPr>
            <p:cNvPr id="17" name="Rectangle 16"/>
            <p:cNvSpPr/>
            <p:nvPr/>
          </p:nvSpPr>
          <p:spPr>
            <a:xfrm>
              <a:off x="7772400" y="0"/>
              <a:ext cx="1371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391400" y="5257800"/>
              <a:ext cx="3048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0"/>
              <a:ext cx="12954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1206335" y="0"/>
            <a:ext cx="6731330"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spc="0" dirty="0" smtClean="0">
                <a:ln>
                  <a:solidFill>
                    <a:schemeClr val="bg1"/>
                  </a:solidFill>
                </a:ln>
                <a:solidFill>
                  <a:schemeClr val="tx2">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Word Pictures Of Jesus</a:t>
            </a:r>
            <a:endParaRPr lang="en-US" sz="5400" b="1" spc="0" dirty="0">
              <a:ln>
                <a:solidFill>
                  <a:schemeClr val="bg1"/>
                </a:solidFill>
              </a:ln>
              <a:solidFill>
                <a:schemeClr val="tx2">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17885153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anim calcmode="lin" valueType="num">
                                      <p:cBhvr>
                                        <p:cTn id="11" dur="2000" fill="hold"/>
                                        <p:tgtEl>
                                          <p:spTgt spid="8"/>
                                        </p:tgtEl>
                                        <p:attrNameLst>
                                          <p:attrName>ppt_x</p:attrName>
                                        </p:attrNameLst>
                                      </p:cBhvr>
                                      <p:tavLst>
                                        <p:tav tm="0">
                                          <p:val>
                                            <p:strVal val="#ppt_x"/>
                                          </p:val>
                                        </p:tav>
                                        <p:tav tm="100000">
                                          <p:val>
                                            <p:strVal val="#ppt_x"/>
                                          </p:val>
                                        </p:tav>
                                      </p:tavLst>
                                    </p:anim>
                                    <p:anim calcmode="lin" valueType="num">
                                      <p:cBhvr>
                                        <p:cTn id="12" dur="2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xit" presetSubtype="16" fill="hold" nodeType="clickEffect">
                                  <p:stCondLst>
                                    <p:cond delay="0"/>
                                  </p:stCondLst>
                                  <p:childTnLst>
                                    <p:animEffect transition="out" filter="circle(in)">
                                      <p:cBhvr>
                                        <p:cTn id="16" dur="2000"/>
                                        <p:tgtEl>
                                          <p:spTgt spid="7"/>
                                        </p:tgtEl>
                                      </p:cBhvr>
                                    </p:animEffect>
                                    <p:set>
                                      <p:cBhvr>
                                        <p:cTn id="17" dur="1" fill="hold">
                                          <p:stCondLst>
                                            <p:cond delay="1999"/>
                                          </p:stCondLst>
                                        </p:cTn>
                                        <p:tgtEl>
                                          <p:spTgt spid="7"/>
                                        </p:tgtEl>
                                        <p:attrNameLst>
                                          <p:attrName>style.visibility</p:attrName>
                                        </p:attrNameLst>
                                      </p:cBhvr>
                                      <p:to>
                                        <p:strVal val="hidden"/>
                                      </p:to>
                                    </p:set>
                                  </p:childTnLst>
                                </p:cTn>
                              </p:par>
                              <p:par>
                                <p:cTn id="18" presetID="6" presetClass="entr" presetSubtype="16"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ircle(in)">
                                      <p:cBhvr>
                                        <p:cTn id="20" dur="2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ircle(in)">
                                      <p:cBhvr>
                                        <p:cTn id="25" dur="2000"/>
                                        <p:tgtEl>
                                          <p:spTgt spid="10"/>
                                        </p:tgtEl>
                                      </p:cBhvr>
                                    </p:animEffect>
                                  </p:childTnLst>
                                </p:cTn>
                              </p:par>
                              <p:par>
                                <p:cTn id="26" presetID="47"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2000"/>
                                        <p:tgtEl>
                                          <p:spTgt spid="11"/>
                                        </p:tgtEl>
                                      </p:cBhvr>
                                    </p:animEffect>
                                    <p:anim calcmode="lin" valueType="num">
                                      <p:cBhvr>
                                        <p:cTn id="29" dur="2000" fill="hold"/>
                                        <p:tgtEl>
                                          <p:spTgt spid="11"/>
                                        </p:tgtEl>
                                        <p:attrNameLst>
                                          <p:attrName>ppt_x</p:attrName>
                                        </p:attrNameLst>
                                      </p:cBhvr>
                                      <p:tavLst>
                                        <p:tav tm="0">
                                          <p:val>
                                            <p:strVal val="#ppt_x"/>
                                          </p:val>
                                        </p:tav>
                                        <p:tav tm="100000">
                                          <p:val>
                                            <p:strVal val="#ppt_x"/>
                                          </p:val>
                                        </p:tav>
                                      </p:tavLst>
                                    </p:anim>
                                    <p:anim calcmode="lin" valueType="num">
                                      <p:cBhvr>
                                        <p:cTn id="30" dur="2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xit" presetSubtype="16" fill="hold" nodeType="clickEffect">
                                  <p:stCondLst>
                                    <p:cond delay="0"/>
                                  </p:stCondLst>
                                  <p:childTnLst>
                                    <p:animEffect transition="out" filter="circle(in)">
                                      <p:cBhvr>
                                        <p:cTn id="34" dur="2000"/>
                                        <p:tgtEl>
                                          <p:spTgt spid="10"/>
                                        </p:tgtEl>
                                      </p:cBhvr>
                                    </p:animEffect>
                                    <p:set>
                                      <p:cBhvr>
                                        <p:cTn id="35" dur="1" fill="hold">
                                          <p:stCondLst>
                                            <p:cond delay="1999"/>
                                          </p:stCondLst>
                                        </p:cTn>
                                        <p:tgtEl>
                                          <p:spTgt spid="10"/>
                                        </p:tgtEl>
                                        <p:attrNameLst>
                                          <p:attrName>style.visibility</p:attrName>
                                        </p:attrNameLst>
                                      </p:cBhvr>
                                      <p:to>
                                        <p:strVal val="hidden"/>
                                      </p:to>
                                    </p:set>
                                  </p:childTnLst>
                                </p:cTn>
                              </p:par>
                              <p:par>
                                <p:cTn id="36" presetID="6" presetClass="entr" presetSubtype="16"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circle(in)">
                                      <p:cBhvr>
                                        <p:cTn id="38" dur="2000"/>
                                        <p:tgtEl>
                                          <p:spTgt spid="12"/>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3">
                                            <p:txEl>
                                              <p:pRg st="0" end="0"/>
                                            </p:txEl>
                                          </p:spTgt>
                                        </p:tgtEl>
                                        <p:attrNameLst>
                                          <p:attrName>style.visibility</p:attrName>
                                        </p:attrNameLst>
                                      </p:cBhvr>
                                      <p:to>
                                        <p:strVal val="visible"/>
                                      </p:to>
                                    </p:set>
                                    <p:animEffect transition="in" filter="wipe(left)">
                                      <p:cBhvr>
                                        <p:cTn id="41" dur="2000"/>
                                        <p:tgtEl>
                                          <p:spTgt spid="13">
                                            <p:txEl>
                                              <p:pRg st="0" end="0"/>
                                            </p:txEl>
                                          </p:spTgt>
                                        </p:tgtEl>
                                      </p:cBhvr>
                                    </p:animEffect>
                                  </p:childTnLst>
                                </p:cTn>
                              </p:par>
                            </p:childTnLst>
                          </p:cTn>
                        </p:par>
                        <p:par>
                          <p:cTn id="42" fill="hold">
                            <p:stCondLst>
                              <p:cond delay="2000"/>
                            </p:stCondLst>
                            <p:childTnLst>
                              <p:par>
                                <p:cTn id="43" presetID="22" presetClass="entr" presetSubtype="8" fill="hold" grpId="0" nodeType="afterEffect">
                                  <p:stCondLst>
                                    <p:cond delay="0"/>
                                  </p:stCondLst>
                                  <p:childTnLst>
                                    <p:set>
                                      <p:cBhvr>
                                        <p:cTn id="44" dur="1" fill="hold">
                                          <p:stCondLst>
                                            <p:cond delay="0"/>
                                          </p:stCondLst>
                                        </p:cTn>
                                        <p:tgtEl>
                                          <p:spTgt spid="13">
                                            <p:txEl>
                                              <p:pRg st="1" end="1"/>
                                            </p:txEl>
                                          </p:spTgt>
                                        </p:tgtEl>
                                        <p:attrNameLst>
                                          <p:attrName>style.visibility</p:attrName>
                                        </p:attrNameLst>
                                      </p:cBhvr>
                                      <p:to>
                                        <p:strVal val="visible"/>
                                      </p:to>
                                    </p:set>
                                    <p:animEffect transition="in" filter="wipe(left)">
                                      <p:cBhvr>
                                        <p:cTn id="45" dur="2000"/>
                                        <p:tgtEl>
                                          <p:spTgt spid="13">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circle(in)">
                                      <p:cBhvr>
                                        <p:cTn id="5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3" grpId="0" uiExpand="1" build="p" bldLvl="5"/>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307363" y="10041"/>
            <a:ext cx="6518131" cy="923330"/>
          </a:xfrm>
          <a:prstGeom prst="rect">
            <a:avLst/>
          </a:prstGeom>
          <a:noFill/>
        </p:spPr>
        <p:txBody>
          <a:bodyPr wrap="none" lIns="91440" tIns="45720" rIns="91440" bIns="45720">
            <a:spAutoFit/>
          </a:bodyPr>
          <a:lstStyle/>
          <a:p>
            <a:pPr algn="ctr"/>
            <a:r>
              <a:rPr lang="en-US" sz="5400" b="1" cap="none" spc="600" dirty="0" smtClean="0">
                <a:ln w="1905">
                  <a:solidFill>
                    <a:srgbClr val="FF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Monotype Corsiva" panose="03010101010201010101" pitchFamily="66" charset="0"/>
              </a:rPr>
              <a:t>Removing the Plank</a:t>
            </a:r>
            <a:endParaRPr lang="en-US" sz="5400" b="1" cap="none" spc="600" dirty="0">
              <a:ln w="1905">
                <a:solidFill>
                  <a:srgbClr val="FF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Monotype Corsiva" panose="03010101010201010101" pitchFamily="66" charset="0"/>
            </a:endParaRPr>
          </a:p>
        </p:txBody>
      </p:sp>
    </p:spTree>
    <p:extLst>
      <p:ext uri="{BB962C8B-B14F-4D97-AF65-F5344CB8AC3E}">
        <p14:creationId xmlns:p14="http://schemas.microsoft.com/office/powerpoint/2010/main" val="41863250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3997430"/>
      </p:ext>
    </p:extLst>
  </p:cSld>
  <p:clrMapOvr>
    <a:masterClrMapping/>
  </p:clrMapOvr>
  <mc:AlternateContent xmlns:mc="http://schemas.openxmlformats.org/markup-compatibility/2006" xmlns:p14="http://schemas.microsoft.com/office/powerpoint/2010/main">
    <mc:Choice Requires="p14">
      <p:transition spd="slow" p14:dur="3000">
        <p:dissolve/>
      </p:transition>
    </mc:Choice>
    <mc:Fallback xmlns="">
      <p:transition spd="slow">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7940254"/>
      </p:ext>
    </p:extLst>
  </p:cSld>
  <p:clrMapOvr>
    <a:masterClrMapping/>
  </p:clrMapOvr>
  <mc:AlternateContent xmlns:mc="http://schemas.openxmlformats.org/markup-compatibility/2006" xmlns:p14="http://schemas.microsoft.com/office/powerpoint/2010/main">
    <mc:Choice Requires="p14">
      <p:transition spd="slow" p14:dur="3000">
        <p:dissolve/>
      </p:transition>
    </mc:Choice>
    <mc:Fallback xmlns="">
      <p:transition spd="slow">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1614006"/>
      </p:ext>
    </p:extLst>
  </p:cSld>
  <p:clrMapOvr>
    <a:masterClrMapping/>
  </p:clrMapOvr>
  <mc:AlternateContent xmlns:mc="http://schemas.openxmlformats.org/markup-compatibility/2006" xmlns:p14="http://schemas.microsoft.com/office/powerpoint/2010/main">
    <mc:Choice Requires="p14">
      <p:transition spd="slow" p14:dur="3000">
        <p:dissolve/>
      </p:transition>
    </mc:Choice>
    <mc:Fallback xmlns="">
      <p:transition spd="slow">
        <p:dissolv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5421190"/>
      </p:ext>
    </p:extLst>
  </p:cSld>
  <p:clrMapOvr>
    <a:masterClrMapping/>
  </p:clrMapOvr>
  <mc:AlternateContent xmlns:mc="http://schemas.openxmlformats.org/markup-compatibility/2006" xmlns:p14="http://schemas.microsoft.com/office/powerpoint/2010/main">
    <mc:Choice Requires="p14">
      <p:transition spd="slow" p14:dur="3000">
        <p:dissolve/>
      </p:transition>
    </mc:Choice>
    <mc:Fallback xmlns="">
      <p:transition spd="slow">
        <p:dissolv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TotalTime>
  <Words>134</Words>
  <Application>Microsoft Office PowerPoint</Application>
  <PresentationFormat>On-screen Show (4:3)</PresentationFormat>
  <Paragraphs>23</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Monotype Corsiva</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JRBRONGER</dc:creator>
  <cp:lastModifiedBy>Deacons Room</cp:lastModifiedBy>
  <cp:revision>12</cp:revision>
  <dcterms:created xsi:type="dcterms:W3CDTF">2014-02-06T14:02:53Z</dcterms:created>
  <dcterms:modified xsi:type="dcterms:W3CDTF">2014-02-09T23:16:01Z</dcterms:modified>
</cp:coreProperties>
</file>