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69" r:id="rId3"/>
    <p:sldId id="270" r:id="rId4"/>
    <p:sldId id="261" r:id="rId5"/>
    <p:sldId id="266" r:id="rId6"/>
    <p:sldId id="267" r:id="rId7"/>
    <p:sldId id="271" r:id="rId8"/>
    <p:sldId id="262" r:id="rId9"/>
    <p:sldId id="264" r:id="rId10"/>
    <p:sldId id="256" r:id="rId11"/>
    <p:sldId id="263" r:id="rId12"/>
    <p:sldId id="257" r:id="rId13"/>
    <p:sldId id="265" r:id="rId14"/>
    <p:sldId id="25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7A6A-7CAC-47F9-BC1A-6B6E522A403F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1E1E-EFAB-43FD-B849-1B86B8C5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1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7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6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1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5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7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1E1E-EFAB-43FD-B849-1B86B8C55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4960C8-D9D5-49EB-8B44-633E674B1CAC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40EF4D-4D19-4437-84B2-28A319F8F9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" b="2284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4444784" y="0"/>
            <a:ext cx="46715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 completely convinced 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God’s way brings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blessings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Deuteronomy 6:3</a:t>
            </a:r>
            <a:endParaRPr lang="en-US" sz="4000" b="1" cap="none" spc="0" dirty="0">
              <a:ln w="5080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4290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hear, O Israel, and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 to observe it, that it may be well with you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that you may multiply greatly as the Lord God of your fathers has promised you—a land flowing with milk and honey.</a:t>
            </a:r>
            <a:endParaRPr lang="en-US" sz="2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8" r="1912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587450" y="0"/>
            <a:ext cx="45288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Have undivided trust in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God despite life’s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difficulties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Deuteronomy 6:4-5</a:t>
            </a:r>
            <a:endParaRPr lang="en-US" sz="4000" b="1" cap="none" spc="0" dirty="0">
              <a:ln w="5080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4290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Hear, O Israel: The Lord our God, the Lord is one!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love the Lord your God with all your heart, with all your soul, and with all your strength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8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1585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181600" y="3429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these words which I command you today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 in your heart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5685" y="0"/>
            <a:ext cx="41906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Have true passion for 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And devotion to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God’s Word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Deuteronomy 6:6</a:t>
            </a:r>
            <a:endParaRPr lang="en-US" sz="4000" b="1" cap="none" spc="0" dirty="0">
              <a:ln w="5080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840725" y="0"/>
            <a:ext cx="42755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Have a commitment to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teach God’s Word to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your children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Deuteronomy 6:7</a:t>
            </a:r>
            <a:endParaRPr lang="en-US" sz="4000" b="1" cap="none" spc="0" dirty="0">
              <a:ln w="5080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429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them diligently to your children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shall talk of them when you sit in your house, when you walk by the way, when you lie down, and when you rise up.</a:t>
            </a:r>
            <a:endParaRPr lang="en-US" sz="2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4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7" r="1346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276533" y="0"/>
            <a:ext cx="48397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God is always on display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 the home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Deuteronomy 6:8-9</a:t>
            </a:r>
            <a:endParaRPr lang="en-US" sz="4000" b="1" cap="none" spc="0" dirty="0">
              <a:ln w="5080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429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bind them as a sign on your hand, and they shall be as frontlets between your eyes.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</a:t>
            </a:r>
            <a:r>
              <a:rPr lang="en-US" sz="2000" b="1" u="sng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them on the doorposts of your house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on your gates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3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813" y="-10418"/>
            <a:ext cx="8794395" cy="58477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arrington" panose="04040505050A02020702" pitchFamily="82" charset="0"/>
              </a:rPr>
              <a:t>  </a:t>
            </a:r>
            <a:r>
              <a:rPr lang="en-US" sz="3200" b="1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arrington" panose="04040505050A02020702" pitchFamily="82" charset="0"/>
              </a:rPr>
              <a:t>Raising Children to be </a:t>
            </a:r>
            <a:r>
              <a:rPr lang="en-US" sz="3200" b="1" u="sng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arrington" panose="04040505050A02020702" pitchFamily="82" charset="0"/>
              </a:rPr>
              <a:t>Godly</a:t>
            </a:r>
            <a:r>
              <a:rPr lang="en-US" sz="3200" b="1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arrington" panose="04040505050A02020702" pitchFamily="82" charset="0"/>
              </a:rPr>
              <a:t>, not just “good</a:t>
            </a:r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arrington" panose="04040505050A02020702" pitchFamily="82" charset="0"/>
              </a:rPr>
              <a:t>!”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0" cy="33239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God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standard for all you do as a family!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committed to passing that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to the next generation!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without doubt that God blesses those who keep His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unyielding trust in all that the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says despite difficulties!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 passion and devotion to reading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diligent in teaching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your children—daily!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Decorate your home with the righteousness of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7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024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behold, one came and said to Him, good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eacher, what good thing shall I do that I may have eternal life? </a:t>
            </a:r>
            <a:r>
              <a:rPr lang="en-US" sz="2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He said to him, why do you call Me good? No one is good but One, that is, God. But if you want to enter into life, keep the commandments. </a:t>
            </a:r>
            <a:r>
              <a:rPr lang="en-US" sz="2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said to Him, which ones? Jesus said, you shall not murder, you shall not commit adultery, you shall not steal, you shall not bear false witness, </a:t>
            </a:r>
            <a:r>
              <a:rPr lang="en-US" sz="2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onor your father and your mother, and, you shall love your neighbor as yourself. </a:t>
            </a:r>
            <a:r>
              <a:rPr lang="en-US" sz="2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young man said to Him, all these things I have kept from my youth. What do I still lack? </a:t>
            </a:r>
            <a:r>
              <a:rPr lang="en-US" sz="2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said to him, if you want to be perfect, go, sell what you have and give to the poor, and you will have treasure in heaven; and come, follow Me. </a:t>
            </a:r>
            <a:r>
              <a:rPr lang="en-US" sz="2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when the young man heard that saying, he went away sorrowful, for he had great possessions.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77907" y="0"/>
            <a:ext cx="7351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19:16-22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5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6373" y="-10418"/>
            <a:ext cx="9196748" cy="6986528"/>
          </a:xfrm>
          <a:prstGeom prst="rect">
            <a:avLst/>
          </a:prstGeom>
          <a:solidFill>
            <a:srgbClr val="FFFFFF">
              <a:alpha val="69804"/>
            </a:srgbClr>
          </a:solidFill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spc="0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arrington" panose="04040505050A02020702" pitchFamily="82" charset="0"/>
              </a:rPr>
              <a:t>  What Should Be The Goal Of Christian Parents?   </a:t>
            </a: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4173745"/>
            <a:ext cx="3190875" cy="2390775"/>
            <a:chOff x="1905000" y="1981200"/>
            <a:chExt cx="3190875" cy="2390775"/>
          </a:xfrm>
        </p:grpSpPr>
        <p:pic>
          <p:nvPicPr>
            <p:cNvPr id="2054" name="Picture 6" descr="http://www.reviewzntips.com/wp-content/uploads/2012/12/Post-Not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981200"/>
              <a:ext cx="31908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20965907">
              <a:off x="2673628" y="2637977"/>
              <a:ext cx="188141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 raise a</a:t>
              </a:r>
            </a:p>
            <a:p>
              <a:pPr algn="ctr"/>
              <a:r>
                <a: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 kid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11875" y="3733800"/>
            <a:ext cx="3190875" cy="2390775"/>
            <a:chOff x="1905000" y="1981200"/>
            <a:chExt cx="3190875" cy="2390775"/>
          </a:xfrm>
        </p:grpSpPr>
        <p:pic>
          <p:nvPicPr>
            <p:cNvPr id="13" name="Picture 6" descr="http://www.reviewzntips.com/wp-content/uploads/2012/12/Post-Not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981200"/>
              <a:ext cx="31908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20965907">
              <a:off x="2839539" y="2391756"/>
              <a:ext cx="154959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 have</a:t>
              </a:r>
            </a:p>
            <a:p>
              <a:pPr algn="ctr"/>
              <a:r>
                <a: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</a:t>
              </a:r>
            </a:p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ethics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48325" y="3200400"/>
            <a:ext cx="3190875" cy="2390775"/>
            <a:chOff x="1905000" y="1981200"/>
            <a:chExt cx="3190875" cy="2390775"/>
          </a:xfrm>
        </p:grpSpPr>
        <p:pic>
          <p:nvPicPr>
            <p:cNvPr id="16" name="Picture 6" descr="http://www.reviewzntips.com/wp-content/uploads/2012/12/Post-Not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981200"/>
              <a:ext cx="31908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0965907">
              <a:off x="2588669" y="2391756"/>
              <a:ext cx="205133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 become</a:t>
              </a:r>
            </a:p>
            <a:p>
              <a:pPr algn="ctr"/>
              <a:r>
                <a: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good</a:t>
              </a:r>
            </a:p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9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716" y="-1"/>
            <a:ext cx="9147715" cy="6884021"/>
            <a:chOff x="-3716" y="-1"/>
            <a:chExt cx="9147715" cy="6884021"/>
          </a:xfrm>
        </p:grpSpPr>
        <p:pic>
          <p:nvPicPr>
            <p:cNvPr id="3074" name="Picture 2" descr="J:\JR Docs\Clip\Train up a Child\teen_girl_smoki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oglecountyhealthdepartment.org/images/8172329-8172329-pregnant-teen-worri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3125"/>
              <a:ext cx="2857500" cy="305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frenchtribune.com/sites/default/files/imagecache/article/teen-drinkin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0"/>
              <a:ext cx="3286125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creativefan.com/important/cf/2012/11/face-tattoos/liverpool-tattoo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61" b="13414"/>
            <a:stretch/>
          </p:blipFill>
          <p:spPr bwMode="auto">
            <a:xfrm>
              <a:off x="2846349" y="2314575"/>
              <a:ext cx="3621358" cy="288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www.nerdygaga.com/wp-content/uploads/2011/07/Facial-piercing-image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4" y="-1"/>
              <a:ext cx="3000375" cy="231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www.empoweringparents.com/files/articles/photo/runaway_0929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0" t="4064" r="3706" b="17799"/>
            <a:stretch/>
          </p:blipFill>
          <p:spPr bwMode="auto">
            <a:xfrm>
              <a:off x="6355845" y="2314574"/>
              <a:ext cx="2788154" cy="288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://thehoopla.com.au/wp-content/uploads/2012/03/Lazy-teenage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6" y="5201151"/>
              <a:ext cx="3502124" cy="1656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://ygmovement.simplumsolutions.net/wp-content/uploads/2013/10/teen-in-handcuffs-1280x57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408" y="5192267"/>
              <a:ext cx="3740592" cy="166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://smspk.kalpoint.com/modules/wallpapers-submit/images/I-Quit-1277966674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8" t="10168" r="5548" b="28027"/>
            <a:stretch/>
          </p:blipFill>
          <p:spPr bwMode="auto">
            <a:xfrm>
              <a:off x="7086600" y="5192267"/>
              <a:ext cx="2052868" cy="169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-42181"/>
            <a:ext cx="9265716" cy="69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6373" y="-10418"/>
            <a:ext cx="9196748" cy="6986528"/>
          </a:xfrm>
          <a:prstGeom prst="rect">
            <a:avLst/>
          </a:prstGeom>
          <a:solidFill>
            <a:srgbClr val="FFFFFF">
              <a:alpha val="69804"/>
            </a:srgbClr>
          </a:solidFill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spc="0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arrington" panose="04040505050A02020702" pitchFamily="82" charset="0"/>
              </a:rPr>
              <a:t>  What Should Be The Goal Of Christian Parents?   </a:t>
            </a: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  <a:p>
            <a:pPr algn="ctr"/>
            <a:endParaRPr lang="en-US" sz="3200" b="1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arrington" panose="04040505050A02020702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4173745"/>
            <a:ext cx="3190875" cy="2390775"/>
            <a:chOff x="1905000" y="1981200"/>
            <a:chExt cx="3190875" cy="2390775"/>
          </a:xfrm>
        </p:grpSpPr>
        <p:pic>
          <p:nvPicPr>
            <p:cNvPr id="2054" name="Picture 6" descr="http://www.reviewzntips.com/wp-content/uploads/2012/12/Post-Not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981200"/>
              <a:ext cx="31908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20965907">
              <a:off x="2673628" y="2637977"/>
              <a:ext cx="188141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 raise a</a:t>
              </a:r>
            </a:p>
            <a:p>
              <a:pPr algn="ctr"/>
              <a:r>
                <a: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 kid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11875" y="3733800"/>
            <a:ext cx="3190875" cy="2390775"/>
            <a:chOff x="1905000" y="1981200"/>
            <a:chExt cx="3190875" cy="2390775"/>
          </a:xfrm>
        </p:grpSpPr>
        <p:pic>
          <p:nvPicPr>
            <p:cNvPr id="13" name="Picture 6" descr="http://www.reviewzntips.com/wp-content/uploads/2012/12/Post-Not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981200"/>
              <a:ext cx="31908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20965907">
              <a:off x="2839539" y="2391756"/>
              <a:ext cx="154959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 have</a:t>
              </a:r>
            </a:p>
            <a:p>
              <a:pPr algn="ctr"/>
              <a:r>
                <a: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</a:t>
              </a:r>
            </a:p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ethics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48325" y="3200400"/>
            <a:ext cx="3190875" cy="2390775"/>
            <a:chOff x="1905000" y="1981200"/>
            <a:chExt cx="3190875" cy="2390775"/>
          </a:xfrm>
        </p:grpSpPr>
        <p:pic>
          <p:nvPicPr>
            <p:cNvPr id="16" name="Picture 6" descr="http://www.reviewzntips.com/wp-content/uploads/2012/12/Post-Not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981200"/>
              <a:ext cx="3190875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0965907">
              <a:off x="2588669" y="2391756"/>
              <a:ext cx="205133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 become</a:t>
              </a:r>
            </a:p>
            <a:p>
              <a:pPr algn="ctr"/>
              <a:r>
                <a: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good</a:t>
              </a:r>
            </a:p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52021" y="1600200"/>
            <a:ext cx="924804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7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Don’t just raise good kids—raise </a:t>
            </a:r>
            <a:r>
              <a:rPr lang="en-US" sz="3700" b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godly</a:t>
            </a:r>
            <a:r>
              <a:rPr lang="en-US" sz="37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kids</a:t>
            </a:r>
            <a:endParaRPr lang="en-US" sz="37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37794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0403" y="0"/>
            <a:ext cx="43492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spc="600" dirty="0" smtClean="0">
                <a:ln w="0"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</a:rPr>
              <a:t>Godliness</a:t>
            </a:r>
            <a:endParaRPr lang="en-US" sz="8000" b="1" cap="all" spc="600" dirty="0">
              <a:ln w="0">
                <a:solidFill>
                  <a:schemeClr val="bg2"/>
                </a:solidFill>
              </a:ln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323439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grace of God that brings salvation has appeared to all men,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that, denying ungodliness and worldly lusts, we should live soberly, righteously, and godly in the present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age, (Titus 2:11-12).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579434" y="3886200"/>
            <a:ext cx="2735766" cy="2362200"/>
          </a:xfrm>
          <a:prstGeom prst="wedgeRectCallout">
            <a:avLst>
              <a:gd name="adj1" fmla="val 28626"/>
              <a:gd name="adj2" fmla="val -92234"/>
            </a:avLst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eusebeia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—to have awe at something)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—an abundance)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“awesome respect of God, devoutness, fear, piety”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2895600"/>
            <a:ext cx="6398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4402" y="3986986"/>
            <a:ext cx="2605830" cy="218521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awesome respect given to God!!!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219200"/>
            <a:ext cx="54864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an attitude of seeking to please the Lord (not other people, including parents, the church)!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056686"/>
            <a:ext cx="525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we make it our aim, whether present or absent,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well pleasing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 Cor 5:9).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as children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. . .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finding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what is acceptable to the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(Eph 5:8-10).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first commandment of all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Jesus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answered him, 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of all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O Israel, the Lord our God, the Lord is one.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shall love the Lord your God with all your heart, with all your soul, with all your mind, and with all your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first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 12:28-30).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“. . .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yourself toward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godliness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(1 Tim 4:7).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 animBg="1"/>
      <p:bldP spid="11" grpId="1" animBg="1"/>
      <p:bldP spid="12" grpId="0" animBg="1"/>
      <p:bldP spid="1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953000" y="0"/>
            <a:ext cx="41633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Establish and Live by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God’s Standards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Deuteronomy 6:1</a:t>
            </a:r>
            <a:endParaRPr lang="en-US" sz="4000" b="1" cap="none" spc="0" dirty="0">
              <a:ln w="5080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4290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this is the commandment, and these are the statutes and judgments which the Lord your God has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commanded to teach you, that you may observe them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land which you are crossing over to possess,</a:t>
            </a:r>
            <a:endParaRPr lang="en-US" sz="2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1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1658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5089191" y="0"/>
            <a:ext cx="40271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Pass it on to the next</a:t>
            </a:r>
          </a:p>
          <a:p>
            <a:pPr algn="r"/>
            <a:r>
              <a:rPr lang="en-US" sz="4000" b="1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generation</a:t>
            </a:r>
          </a:p>
          <a:p>
            <a:pPr algn="r"/>
            <a:r>
              <a:rPr lang="en-US" sz="4000" b="1" cap="none" spc="0" dirty="0" smtClean="0">
                <a:ln w="508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Deuteronomy 6:2</a:t>
            </a:r>
            <a:endParaRPr lang="en-US" sz="4000" b="1" cap="none" spc="0" dirty="0">
              <a:ln w="5080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429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may fear the Lord your God, to keep all His statutes and His commandments which I command you,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son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u="sng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grandson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 the days of your life, and that your days may be prolonged.</a:t>
            </a:r>
            <a:endParaRPr lang="en-US" sz="2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81600" y="3429000"/>
            <a:ext cx="3429000" cy="12954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715</Words>
  <Application>Microsoft Office PowerPoint</Application>
  <PresentationFormat>On-screen Show (4:3)</PresentationFormat>
  <Paragraphs>114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25</cp:revision>
  <dcterms:created xsi:type="dcterms:W3CDTF">2014-05-06T14:53:47Z</dcterms:created>
  <dcterms:modified xsi:type="dcterms:W3CDTF">2014-05-11T20:38:17Z</dcterms:modified>
</cp:coreProperties>
</file>