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Lucida Calligraphy" pitchFamily="66" charset="0"/>
      <p:regular r:id="rId16"/>
    </p:embeddedFont>
    <p:embeddedFont>
      <p:font typeface="David" pitchFamily="34" charset="-79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314F-6729-4D31-B178-0A25471F057F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7841C-07CA-47D2-8881-14F29075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841C-07CA-47D2-8881-14F290752A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05BB-9FEB-480C-B0F4-BE40BA4DA97B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7D86-2607-4012-959B-7F2689EF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9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0" y="92333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baseline="30000" dirty="0" smtClean="0">
                <a:solidFill>
                  <a:srgbClr val="FF0000"/>
                </a:solidFill>
              </a:rPr>
              <a:t>1 </a:t>
            </a:r>
            <a:r>
              <a:rPr lang="en-US" sz="3100" b="1" dirty="0" smtClean="0"/>
              <a:t>I charge you therefore before God and the Lord Jesus Christ, who will judge the living and the dead at His appearing and His kingdom: </a:t>
            </a:r>
            <a:r>
              <a:rPr lang="en-US" sz="31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3100" b="1" dirty="0" smtClean="0"/>
              <a:t>Preach the word! Be ready in season and out of season. Convince, rebuke, exhort, with all longsuffering and teaching. </a:t>
            </a:r>
            <a:r>
              <a:rPr lang="en-US" sz="31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100" b="1" baseline="30000" dirty="0" smtClean="0"/>
              <a:t> </a:t>
            </a:r>
            <a:r>
              <a:rPr lang="en-US" sz="3100" b="1" dirty="0" smtClean="0"/>
              <a:t>For the time will come when they will not endure sound doctrine, but according to their own desires, because they have itching ears, they will heap up for themselves teachers; </a:t>
            </a:r>
            <a:r>
              <a:rPr lang="en-US" sz="3100" b="1" baseline="30000" dirty="0" smtClean="0">
                <a:solidFill>
                  <a:srgbClr val="FF0000"/>
                </a:solidFill>
              </a:rPr>
              <a:t>4 </a:t>
            </a:r>
            <a:r>
              <a:rPr lang="en-US" sz="3100" b="1" dirty="0" smtClean="0"/>
              <a:t>and they will turn their ears away from the truth, and be turned aside to fables. </a:t>
            </a:r>
            <a:r>
              <a:rPr lang="en-US" sz="3100" b="1" baseline="30000" dirty="0" smtClean="0">
                <a:solidFill>
                  <a:srgbClr val="FF0000"/>
                </a:solidFill>
              </a:rPr>
              <a:t>5 </a:t>
            </a:r>
            <a:r>
              <a:rPr lang="en-US" sz="3100" b="1" dirty="0" smtClean="0"/>
              <a:t>But you be watchful in all things, endure afflictions, do the work of an evangelist, fulfill your ministry.</a:t>
            </a:r>
            <a:endParaRPr lang="en-US" sz="3100" b="1" dirty="0"/>
          </a:p>
        </p:txBody>
      </p:sp>
      <p:sp>
        <p:nvSpPr>
          <p:cNvPr id="3" name="Rectangle 2"/>
          <p:cNvSpPr/>
          <p:nvPr/>
        </p:nvSpPr>
        <p:spPr>
          <a:xfrm>
            <a:off x="1654214" y="0"/>
            <a:ext cx="5835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Timothy 4:1-5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5562600"/>
            <a:ext cx="6324600" cy="9144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6741" y="5715000"/>
            <a:ext cx="5870518" cy="76944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Lucida Calligraphy" pitchFamily="66" charset="0"/>
              </a:rPr>
              <a:t>Preach the Word</a:t>
            </a:r>
            <a:endParaRPr lang="en-US" sz="4400" b="1" cap="none" spc="3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Lucida Calligraphy" pitchFamily="66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486400" y="381000"/>
            <a:ext cx="3352800" cy="3048000"/>
          </a:xfrm>
          <a:prstGeom prst="wedgeRectCallout">
            <a:avLst>
              <a:gd name="adj1" fmla="val -191786"/>
              <a:gd name="adj2" fmla="val 23886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Hebrews 4:12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word of God is living and powerful, and sharper than any two-edged sword, piercing even to the division of soul and spirit, and of joints and marrow, and is a discerner of the thoughts and intents of the heart.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838200"/>
            <a:ext cx="27432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486400" y="381000"/>
            <a:ext cx="3352800" cy="3048000"/>
          </a:xfrm>
          <a:prstGeom prst="wedgeRectCallout">
            <a:avLst>
              <a:gd name="adj1" fmla="val -191786"/>
              <a:gd name="adj2" fmla="val 23886"/>
            </a:avLst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Hebrews 4:12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word of God is living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sharper than any two-edged sword, piercing even to the division of soul and spirit, and of joints and marrow, and is a discerner of the thoughts and intents of the heart.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48400" y="14478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257800"/>
            <a:ext cx="5181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“By the word of the Lord the heavens were made, and all the host of them by the breath of His mouth” (Psalm 33:6).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5257800"/>
            <a:ext cx="5181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“For He spoke, and it was done; He commanded, and it stood fast.”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(Psalm 33:9).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257800"/>
            <a:ext cx="51816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“By faith we understand that the worlds were framed by the word of God, so that the things which are seen were not made of things which are visible” (Hebrews 11:3).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7086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“(Jesus) who being the brightness of His glory and the express image of His person, and upholding all things by the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of His power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. .”  (Hebrews 1:3).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1428750"/>
            <a:ext cx="7467600" cy="5429250"/>
            <a:chOff x="1676400" y="1428750"/>
            <a:chExt cx="7467600" cy="54292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428750"/>
              <a:ext cx="7239000" cy="542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676400" y="5150584"/>
              <a:ext cx="7467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“For what man knows the things of a man except the spirit of the man which is in him? Even so no one knows the things of God except the Spirit of God . . . These things we also speak, not in </a:t>
              </a:r>
              <a:r>
                <a:rPr lang="en-US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words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which man’s wisdom teaches but which the </a:t>
              </a:r>
              <a:r>
                <a:rPr lang="en-US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Holy Spirit teaches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comparing spiritual things with spiritual” (1 Cor 2:11, 13).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1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3494" y="1"/>
            <a:ext cx="4570506" cy="2667000"/>
            <a:chOff x="4573494" y="1"/>
            <a:chExt cx="4570506" cy="266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8" t="17902" r="19561" b="32342"/>
            <a:stretch/>
          </p:blipFill>
          <p:spPr>
            <a:xfrm>
              <a:off x="4573494" y="1"/>
              <a:ext cx="4570506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035444" y="1905000"/>
              <a:ext cx="16466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Spoken</a:t>
              </a:r>
              <a:endParaRPr lang="en-US" sz="3200" b="0" cap="none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"/>
            <a:ext cx="4572000" cy="2667000"/>
            <a:chOff x="0" y="1"/>
            <a:chExt cx="4572000" cy="2489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91"/>
            <a:stretch/>
          </p:blipFill>
          <p:spPr>
            <a:xfrm>
              <a:off x="0" y="1"/>
              <a:ext cx="4572000" cy="2489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514600" y="228600"/>
              <a:ext cx="16466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Spoken</a:t>
              </a:r>
              <a:endParaRPr lang="en-US" sz="3200" b="0" cap="none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429000"/>
            <a:ext cx="4343400" cy="3429000"/>
            <a:chOff x="0" y="3304857"/>
            <a:chExt cx="4462346" cy="35531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04857"/>
              <a:ext cx="4462346" cy="3553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553795" y="3606225"/>
              <a:ext cx="16466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Spoken</a:t>
              </a:r>
              <a:endParaRPr lang="en-US" sz="3200" b="0" cap="none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50780" y="3429000"/>
            <a:ext cx="4293220" cy="3434576"/>
            <a:chOff x="4850780" y="3429000"/>
            <a:chExt cx="4293220" cy="34345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80" y="3429000"/>
              <a:ext cx="4293220" cy="34345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6858747" y="3657600"/>
              <a:ext cx="16466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Spoken</a:t>
              </a:r>
              <a:endParaRPr lang="en-US" sz="3200" b="0" cap="none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2590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Power comes from </a:t>
            </a:r>
            <a:r>
              <a:rPr lang="en-US" sz="2800" b="1" u="sng" dirty="0" smtClean="0">
                <a:solidFill>
                  <a:schemeClr val="bg1"/>
                </a:solidFill>
              </a:rPr>
              <a:t>Him who spoke</a:t>
            </a:r>
            <a:r>
              <a:rPr lang="en-US" sz="2800" b="1" dirty="0" smtClean="0">
                <a:solidFill>
                  <a:schemeClr val="bg1"/>
                </a:solidFill>
              </a:rPr>
              <a:t>; whether oral or written (John 9:6-7, 30)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4525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“For I am not ashamed of the gospel of Christ, for it is the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 of God to salvation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everyone who believes, for the Jew first and also for the Greek. For in it the righteousness of God is revealed from faith to faith; as it is written, the just shall live by faith”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(Romans 1:16-17).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4724400" y="0"/>
            <a:ext cx="4267200" cy="5334000"/>
          </a:xfrm>
          <a:prstGeom prst="wedgeRectCallout">
            <a:avLst>
              <a:gd name="adj1" fmla="val -147564"/>
              <a:gd name="adj2" fmla="val 59737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Therefore I said to you that you will die in your sins; for if you do not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believe that I am He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you will die in your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sins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(John 8:24).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Unless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repent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you will all likewise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perish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(Luke 13:3).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Therefore whoever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confesses Me before men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him I will also confess before My Father who is in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heaven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(Matthew 10:32).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who believes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is baptized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will be saved; but he who does not believe will be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condemned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(Mark 16:16).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0010" y="5382161"/>
            <a:ext cx="6324600" cy="132343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Therefore lay aside all filthiness and overflow of wickedness, and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receive with meekness the implanted word, which is able to save your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souls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(James 1:21).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644</Words>
  <Application>Microsoft Office PowerPoint</Application>
  <PresentationFormat>On-screen Show (4:3)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Lucida Calligraphy</vt:lpstr>
      <vt:lpstr>David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13</cp:revision>
  <dcterms:created xsi:type="dcterms:W3CDTF">2012-07-26T13:29:53Z</dcterms:created>
  <dcterms:modified xsi:type="dcterms:W3CDTF">2012-07-29T15:31:05Z</dcterms:modified>
</cp:coreProperties>
</file>