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3" r:id="rId4"/>
    <p:sldId id="264" r:id="rId5"/>
    <p:sldId id="265" r:id="rId6"/>
    <p:sldId id="257" r:id="rId7"/>
    <p:sldId id="259" r:id="rId8"/>
    <p:sldId id="260" r:id="rId9"/>
    <p:sldId id="261" r:id="rId10"/>
    <p:sldId id="258" r:id="rId11"/>
    <p:sldId id="262" r:id="rId12"/>
  </p:sldIdLst>
  <p:sldSz cx="9144000" cy="6858000" type="screen4x3"/>
  <p:notesSz cx="6858000" cy="9144000"/>
  <p:embeddedFontLst>
    <p:embeddedFont>
      <p:font typeface="Monotype Corsiva" pitchFamily="66" charset="0"/>
      <p:italic r:id="rId14"/>
    </p:embeddedFont>
    <p:embeddedFont>
      <p:font typeface="Arabic Typesetting" pitchFamily="66" charset="-78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6426-F3C7-4A5C-BA75-649751FAFABF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F7BCB-ECB4-4A47-A6E7-EFCE55C1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F7BCB-ECB4-4A47-A6E7-EFCE55C13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FA40-2F90-478E-A5F8-235594615487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92BD-647C-4108-BBE2-6396962D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FA40-2F90-478E-A5F8-2355946154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92BD-647C-4108-BBE2-6396962D90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also said to His disciples: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was a certain rich man who had a steward, and an accusation was brought to him that this man was wasting his goods.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So he called him and said to him, w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hat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is this I hear about you? Give an account of your stewardship, for you can no longer be steward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the steward said within himself, w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hat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shall I do? For my master is taking the stewardship away from me. I cannot dig; I am ashamed to beg.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I have resolved what to do, that when I am put out of the stewardship, they may receive me into their houses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he called every one of his master’s debtors to him, and said to the first, 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ow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much do you owe my master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And he said,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hundred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measures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of oil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So he said to him, 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ake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your bill, and sit down quickly and write fifty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500" b="1" i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Then he said to another, and how much do you owe? So he said, a hundred measures of wheat. And he said to him, take your bill, and write eighty.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-76200"/>
            <a:ext cx="4748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Luke 16:1-13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3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So the master commended the unjust steward because he had dealt shrewdly. For the sons of this world are more shrewd in their generation than the sons of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light.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I say to you, make friends for yourselves by unrighteous mammon, that when you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fail,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they may receive you into an everlasting home.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He who is faithful in what is least is faithful also in much; and he who is unjust in what is least is unjust also in much.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Therefore if you have not been faithful in the unrighteous mammon, who will commit to your trust the true riches? </a:t>
            </a:r>
            <a:r>
              <a:rPr lang="en-US" sz="2500" b="1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And if you have not been faithful in what is another man’s, who will give you what is your own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servant can serve two masters; for either he will hate the one and love the other, or else he will be loyal to the one and despise the other. You cannot serve God and mammon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-76200"/>
            <a:ext cx="4748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Luke 16:1-13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9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1" y="4648200"/>
            <a:ext cx="8807218" cy="4616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The Parable of the Unjust Steward</a:t>
            </a:r>
            <a:endParaRPr lang="en-US" sz="2400" b="1" cap="none" spc="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7660" y="5105400"/>
            <a:ext cx="3608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Luke 16:1-13</a:t>
            </a:r>
            <a:endParaRPr lang="en-US" sz="3200" b="1" cap="none" spc="3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59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8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Fellowship Of Scoundrels         </a:t>
            </a:r>
            <a:endParaRPr lang="en-US" sz="5400" b="1" spc="800" dirty="0">
              <a:ln w="0"/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" y="931924"/>
            <a:ext cx="7371676" cy="5468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4136" y="3695037"/>
            <a:ext cx="720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“There was a certain rich man who had a steward, and an accusation was brought to him that this man was wasting his goods. So he called him and said to him, what is this I hear about you? Give an account of your stewardship, for you can no longer be steward” (Lk 16:1-2).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38800" y="5181600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5562600"/>
            <a:ext cx="6705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477000" y="3733800"/>
            <a:ext cx="13716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4495800"/>
            <a:ext cx="601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4849199"/>
            <a:ext cx="274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40"/>
          <a:stretch/>
        </p:blipFill>
        <p:spPr>
          <a:xfrm>
            <a:off x="944136" y="941690"/>
            <a:ext cx="7273036" cy="5459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6200" y="859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800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Fellowship Of Scoundrels         </a:t>
            </a:r>
            <a:endParaRPr lang="en-US" sz="5400" b="1" spc="800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136" y="3695037"/>
            <a:ext cx="720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“Then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steward said within himself, w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shall I do? For my master is taking the stewardship away from me. I cannot dig; I am ashamed to beg.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have resolved what to do, that when I am put out of the stewardship, they may receive me into their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houses” (Lk 16:3-4).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41148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27854" y="4495800"/>
            <a:ext cx="372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4836189"/>
            <a:ext cx="5334000" cy="130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7854" y="5181600"/>
            <a:ext cx="2658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1690"/>
            <a:ext cx="7358673" cy="5459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859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800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Fellowship Of Scoundrels         </a:t>
            </a:r>
            <a:endParaRPr lang="en-US" sz="5400" b="1" spc="800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135" y="3695037"/>
            <a:ext cx="732893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“So he called every one of his master’s debtors to him, and said to the first, h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much do you owe my master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And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said, 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hundred 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oil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he said to him, t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ake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your bill, and sit down quickly and write fifty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Then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said to another, a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how much do you owe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he said, 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hundred 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wheat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he said to him, t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ake </a:t>
            </a: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your bill, and write </a:t>
            </a:r>
            <a:r>
              <a:rPr lang="en-US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eighty” (Lk 16:5-8).</a:t>
            </a:r>
            <a:endParaRPr lang="en-US" sz="2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5105400"/>
            <a:ext cx="624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6172200"/>
            <a:ext cx="3886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914400"/>
            <a:ext cx="7328937" cy="1631216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Steward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Liar, cheat, fraud, thief, inefficient, blackmailer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Debtors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Complicit to fraud, theft, outright thieves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Land Owner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So worldly he appreciated steward’s cunning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050" y="0"/>
            <a:ext cx="8073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Lessons from the Unjust Steward</a:t>
            </a:r>
            <a:endParaRPr lang="en-US" sz="4400" b="1" cap="none" spc="300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2478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(4-7) Face Reality—Make a Decision—Act Immediately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(9) Prepare for the Future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428" y="4343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(10-12) Be Faithful in the Little Things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4862" y="525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(13) Impossible to Serve Two Masters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721</Words>
  <Application>Microsoft Office PowerPoint</Application>
  <PresentationFormat>On-screen Show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Monotype Corsiva</vt:lpstr>
      <vt:lpstr>Arabic Typesetting</vt:lpstr>
      <vt:lpstr>Courier New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17</cp:revision>
  <dcterms:created xsi:type="dcterms:W3CDTF">2012-09-04T14:01:10Z</dcterms:created>
  <dcterms:modified xsi:type="dcterms:W3CDTF">2012-09-09T22:49:44Z</dcterms:modified>
</cp:coreProperties>
</file>