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3" r:id="rId6"/>
    <p:sldId id="258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5"/>
    <a:srgbClr val="FF9900"/>
    <a:srgbClr val="FFFFFF"/>
    <a:srgbClr val="646B6B"/>
    <a:srgbClr val="C1A991"/>
    <a:srgbClr val="FFFE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-3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873D-491D-4612-87A4-8BFF7DC445BF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7829F-9AA2-493B-8FCB-0F36FD6D0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873D-491D-4612-87A4-8BFF7DC445BF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7829F-9AA2-493B-8FCB-0F36FD6D0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873D-491D-4612-87A4-8BFF7DC445BF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7829F-9AA2-493B-8FCB-0F36FD6D0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4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873D-491D-4612-87A4-8BFF7DC445BF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7829F-9AA2-493B-8FCB-0F36FD6D0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1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873D-491D-4612-87A4-8BFF7DC445BF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7829F-9AA2-493B-8FCB-0F36FD6D0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7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873D-491D-4612-87A4-8BFF7DC445BF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7829F-9AA2-493B-8FCB-0F36FD6D0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873D-491D-4612-87A4-8BFF7DC445BF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7829F-9AA2-493B-8FCB-0F36FD6D0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4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873D-491D-4612-87A4-8BFF7DC445BF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7829F-9AA2-493B-8FCB-0F36FD6D0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0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873D-491D-4612-87A4-8BFF7DC445BF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7829F-9AA2-493B-8FCB-0F36FD6D0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9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873D-491D-4612-87A4-8BFF7DC445BF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7829F-9AA2-493B-8FCB-0F36FD6D0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4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873D-491D-4612-87A4-8BFF7DC445BF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7829F-9AA2-493B-8FCB-0F36FD6D0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6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7873D-491D-4612-87A4-8BFF7DC445BF}" type="datetimeFigureOut">
              <a:rPr lang="en-US" smtClean="0"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7829F-9AA2-493B-8FCB-0F36FD6D0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6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256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And it came to pass in the month of Nisan, in the twentieth year of King Artaxerxes, when wine was before him, that I took the wine and gave it to the king. Now I had never been sad in his presence before. </a:t>
            </a:r>
            <a:r>
              <a:rPr lang="en-US" sz="28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Therefore the king said to me, w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hy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is your face sad, since you are not sick? This is nothing but sorrow of heart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So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 became dreadfully afraid, </a:t>
            </a:r>
            <a:r>
              <a:rPr lang="en-US" sz="28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and said to the king, 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ay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king live forever! Why should my face not be sad, when the city, the place of my fathers’ tombs, lies waste, and its gates are burned with fire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Then the king said to me, w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hat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do you request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 So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 prayed to the God of heaven. </a:t>
            </a:r>
            <a:r>
              <a:rPr lang="en-US" sz="2800" b="1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And I said to the king, 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it pleases the king, and if your servant has found favor in your sight, I ask that you send me to Judah, to the city of my fathers’ tombs, that I may rebuild it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49568" y="0"/>
            <a:ext cx="58448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Nehemiah 2:1-5</a:t>
            </a:r>
            <a:endParaRPr lang="en-US" sz="5400" b="1" cap="none" spc="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927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296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528" y="5908307"/>
            <a:ext cx="9046944" cy="9144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From Cupbearer to Governor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856" y="5867400"/>
            <a:ext cx="9046944" cy="9144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A Profile in Leadership</a:t>
            </a:r>
            <a:endParaRPr lang="en-US" sz="4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13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57200" y="762000"/>
            <a:ext cx="3962400" cy="685800"/>
          </a:xfrm>
          <a:prstGeom prst="roundRect">
            <a:avLst/>
          </a:prstGeom>
          <a:solidFill>
            <a:srgbClr val="0000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Nehemiah 6:15</a:t>
            </a:r>
            <a:endParaRPr lang="en-US" sz="40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474" t="11111" r="14842" b="18456"/>
          <a:stretch/>
        </p:blipFill>
        <p:spPr>
          <a:xfrm>
            <a:off x="3262005" y="2133600"/>
            <a:ext cx="2315189" cy="1706078"/>
          </a:xfrm>
          <a:prstGeom prst="rect">
            <a:avLst/>
          </a:prstGeom>
          <a:effectLst>
            <a:softEdge rad="241300"/>
          </a:effectLst>
        </p:spPr>
      </p:pic>
    </p:spTree>
    <p:extLst>
      <p:ext uri="{BB962C8B-B14F-4D97-AF65-F5344CB8AC3E}">
        <p14:creationId xmlns:p14="http://schemas.microsoft.com/office/powerpoint/2010/main" val="301778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648200"/>
            <a:ext cx="792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“Also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that day they offered great sacrifices, and rejoiced, for God had made them rejoice with great joy; the women and the children also rejoiced, so that the joy of Jerusalem was heard afar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off” (Neh 12:43).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91000" y="-5615"/>
            <a:ext cx="4953000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pc="300" dirty="0" smtClean="0">
                <a:ln>
                  <a:solidFill>
                    <a:srgbClr val="000005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Nehemiah 12:27-43</a:t>
            </a:r>
            <a:endParaRPr lang="en-US" sz="4000" b="1" spc="300" dirty="0">
              <a:ln>
                <a:solidFill>
                  <a:srgbClr val="000005"/>
                </a:solidFill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48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76200"/>
            <a:ext cx="8839200" cy="1938992"/>
          </a:xfrm>
          <a:prstGeom prst="rect">
            <a:avLst/>
          </a:prstGeom>
          <a:solidFill>
            <a:srgbClr val="FFFF00">
              <a:alpha val="69804"/>
            </a:srgb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>
                <a:ln>
                  <a:solidFill>
                    <a:srgbClr val="000005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Leader: Is </a:t>
            </a:r>
            <a:r>
              <a:rPr lang="en-US" sz="2400" b="1" u="sng" dirty="0" smtClean="0">
                <a:ln>
                  <a:solidFill>
                    <a:srgbClr val="000005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Burdened</a:t>
            </a:r>
            <a:r>
              <a:rPr lang="en-US" sz="2400" b="1" dirty="0" smtClean="0">
                <a:ln>
                  <a:solidFill>
                    <a:srgbClr val="000005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about the Conditions (Neh 1:4).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b="1" dirty="0">
              <a:ln>
                <a:solidFill>
                  <a:srgbClr val="000005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>
                <a:ln>
                  <a:solidFill>
                    <a:srgbClr val="000005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Leader: Is </a:t>
            </a:r>
            <a:r>
              <a:rPr lang="en-US" sz="2400" b="1" u="sng" dirty="0" smtClean="0">
                <a:ln>
                  <a:solidFill>
                    <a:srgbClr val="000005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Devoted</a:t>
            </a:r>
            <a:r>
              <a:rPr lang="en-US" sz="2400" b="1" dirty="0" smtClean="0">
                <a:ln>
                  <a:solidFill>
                    <a:srgbClr val="000005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 Prayer (Neh 1:4; 2:4; 4:4).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b="1" dirty="0">
              <a:ln>
                <a:solidFill>
                  <a:srgbClr val="000005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>
                <a:ln>
                  <a:solidFill>
                    <a:srgbClr val="000005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Leader: </a:t>
            </a:r>
            <a:r>
              <a:rPr lang="en-US" sz="2400" b="1" u="sng" dirty="0" smtClean="0">
                <a:ln>
                  <a:solidFill>
                    <a:srgbClr val="000005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Responds</a:t>
            </a:r>
            <a:r>
              <a:rPr lang="en-US" sz="2400" b="1" dirty="0" smtClean="0">
                <a:ln>
                  <a:solidFill>
                    <a:srgbClr val="000005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to the Need (Neh 1:11; 2:5-6).</a:t>
            </a:r>
            <a:endParaRPr lang="en-US" sz="2400" b="1" dirty="0">
              <a:ln>
                <a:solidFill>
                  <a:srgbClr val="000005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528" y="5908307"/>
            <a:ext cx="9046944" cy="9144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Calligraphy" pitchFamily="66" charset="0"/>
              </a:rPr>
              <a:t>A Profile in Leadership</a:t>
            </a:r>
            <a:endParaRPr lang="en-US" sz="48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Calligraphy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76200"/>
            <a:ext cx="8839200" cy="2677656"/>
          </a:xfrm>
          <a:prstGeom prst="rect">
            <a:avLst/>
          </a:prstGeom>
          <a:solidFill>
            <a:srgbClr val="FFFF00">
              <a:alpha val="69804"/>
            </a:srgb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>
                <a:ln>
                  <a:solidFill>
                    <a:srgbClr val="000005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Leader: </a:t>
            </a:r>
            <a:r>
              <a:rPr lang="en-US" sz="2400" b="1" u="sng" dirty="0" smtClean="0">
                <a:ln>
                  <a:solidFill>
                    <a:srgbClr val="000005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Sets</a:t>
            </a:r>
            <a:r>
              <a:rPr lang="en-US" sz="2400" b="1" dirty="0" smtClean="0">
                <a:ln>
                  <a:solidFill>
                    <a:srgbClr val="000005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 Excellent Example (Neh 5:6-13).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b="1" dirty="0">
              <a:ln>
                <a:solidFill>
                  <a:srgbClr val="000005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>
                <a:ln>
                  <a:solidFill>
                    <a:srgbClr val="000005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Leader: </a:t>
            </a:r>
            <a:r>
              <a:rPr lang="en-US" sz="2400" b="1" u="sng" dirty="0" smtClean="0">
                <a:ln>
                  <a:solidFill>
                    <a:srgbClr val="000005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Endures</a:t>
            </a:r>
            <a:r>
              <a:rPr lang="en-US" sz="2400" b="1" dirty="0" smtClean="0">
                <a:ln>
                  <a:solidFill>
                    <a:srgbClr val="000005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until the Job is Done (Neh 5:14).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b="1" dirty="0">
              <a:ln>
                <a:solidFill>
                  <a:srgbClr val="000005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>
                <a:ln>
                  <a:solidFill>
                    <a:srgbClr val="000005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Leader: </a:t>
            </a:r>
            <a:r>
              <a:rPr lang="en-US" sz="2400" b="1" u="sng" dirty="0" smtClean="0">
                <a:ln>
                  <a:solidFill>
                    <a:srgbClr val="000005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Resists</a:t>
            </a:r>
            <a:r>
              <a:rPr lang="en-US" sz="2400" b="1" dirty="0" smtClean="0">
                <a:ln>
                  <a:solidFill>
                    <a:srgbClr val="000005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all Opposition (Neh 4:1-3).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b="1" dirty="0">
              <a:ln>
                <a:solidFill>
                  <a:srgbClr val="000005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>
                <a:ln>
                  <a:solidFill>
                    <a:srgbClr val="000005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Leader: </a:t>
            </a:r>
            <a:r>
              <a:rPr lang="en-US" sz="2400" b="1" u="sng" dirty="0" smtClean="0">
                <a:ln>
                  <a:solidFill>
                    <a:srgbClr val="000005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Gives</a:t>
            </a:r>
            <a:r>
              <a:rPr lang="en-US" sz="2400" b="1" dirty="0" smtClean="0">
                <a:ln>
                  <a:solidFill>
                    <a:srgbClr val="000005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all the Credit/Glory to God (Neh 2:20).</a:t>
            </a:r>
            <a:endParaRPr lang="en-US" sz="2400" b="1" dirty="0">
              <a:ln>
                <a:solidFill>
                  <a:srgbClr val="000005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1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5" animBg="1"/>
      <p:bldP spid="4" grpId="1" build="allAtOnce" animBg="1"/>
      <p:bldP spid="6" grpId="0" uiExpand="1" build="p" bldLvl="5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1855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348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JRBRONGER</dc:creator>
  <cp:lastModifiedBy>AUDIOROOM</cp:lastModifiedBy>
  <cp:revision>26</cp:revision>
  <dcterms:created xsi:type="dcterms:W3CDTF">2012-08-08T14:58:00Z</dcterms:created>
  <dcterms:modified xsi:type="dcterms:W3CDTF">2012-08-19T13:50:41Z</dcterms:modified>
</cp:coreProperties>
</file>