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83" r:id="rId3"/>
    <p:sldMasterId id="2147483695" r:id="rId4"/>
    <p:sldMasterId id="2147483707" r:id="rId5"/>
    <p:sldMasterId id="2147483719" r:id="rId6"/>
  </p:sldMasterIdLst>
  <p:sldIdLst>
    <p:sldId id="256" r:id="rId7"/>
    <p:sldId id="269" r:id="rId8"/>
    <p:sldId id="270" r:id="rId9"/>
    <p:sldId id="258" r:id="rId10"/>
    <p:sldId id="257" r:id="rId11"/>
    <p:sldId id="259" r:id="rId12"/>
    <p:sldId id="260" r:id="rId13"/>
    <p:sldId id="261" r:id="rId14"/>
    <p:sldId id="262" r:id="rId15"/>
    <p:sldId id="263" r:id="rId16"/>
    <p:sldId id="265" r:id="rId17"/>
    <p:sldId id="264" r:id="rId18"/>
    <p:sldId id="266" r:id="rId19"/>
    <p:sldId id="268" r:id="rId20"/>
    <p:sldId id="267" r:id="rId21"/>
  </p:sldIdLst>
  <p:sldSz cx="9144000" cy="6858000" type="screen4x3"/>
  <p:notesSz cx="6858000" cy="9144000"/>
  <p:embeddedFontLst>
    <p:embeddedFont>
      <p:font typeface="Chiller" pitchFamily="82" charset="0"/>
      <p:regular r:id="rId22"/>
    </p:embeddedFont>
    <p:embeddedFont>
      <p:font typeface="Calibri" pitchFamily="34" charset="0"/>
      <p:regular r:id="rId23"/>
      <p:bold r:id="rId24"/>
      <p:italic r:id="rId25"/>
      <p:boldItalic r:id="rId26"/>
    </p:embeddedFont>
    <p:embeddedFont>
      <p:font typeface="Britannic Bold" pitchFamily="34" charset="0"/>
      <p:regular r:id="rId27"/>
    </p:embeddedFont>
    <p:embeddedFont>
      <p:font typeface="Curlz MT" pitchFamily="82" charset="0"/>
      <p:regular r:id="rId28"/>
    </p:embeddedFont>
    <p:embeddedFont>
      <p:font typeface="Monotype Corsiva" pitchFamily="66" charset="0"/>
      <p:italic r:id="rId29"/>
    </p:embeddedFont>
    <p:embeddedFont>
      <p:font typeface="Harrington" pitchFamily="82" charset="0"/>
      <p:regular r:id="rId30"/>
    </p:embeddedFont>
  </p:embeddedFontLst>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99FF"/>
    <a:srgbClr val="FFFFFF"/>
    <a:srgbClr val="F1F1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75" d="100"/>
          <a:sy n="75" d="100"/>
        </p:scale>
        <p:origin x="-37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font" Target="fonts/font5.fntdata"/><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font" Target="fonts/font4.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font" Target="fonts/font3.fntdata"/><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FB9AB94-5DDC-452F-B72D-2947E72ABED7}" type="datetimeFigureOut">
              <a:rPr lang="en-US"/>
              <a:pPr>
                <a:defRPr/>
              </a:pPr>
              <a:t>6/10/2012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9B1B83E-2E7B-43C1-BFF5-A1B7B2D6034E}" type="slidenum">
              <a:rPr lang="en-US"/>
              <a:pPr>
                <a:defRPr/>
              </a:pPr>
              <a:t>‹#›</a:t>
            </a:fld>
            <a:endParaRPr lang="en-US"/>
          </a:p>
        </p:txBody>
      </p:sp>
    </p:spTree>
    <p:extLst>
      <p:ext uri="{BB962C8B-B14F-4D97-AF65-F5344CB8AC3E}">
        <p14:creationId xmlns:p14="http://schemas.microsoft.com/office/powerpoint/2010/main" val="1887604562"/>
      </p:ext>
    </p:extLst>
  </p:cSld>
  <p:clrMapOvr>
    <a:masterClrMapping/>
  </p:clrMapOvr>
  <p:transition spd="slow">
    <p:circl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B6158DA-8DDC-4936-8F4A-F4A410C2397E}" type="datetimeFigureOut">
              <a:rPr lang="en-US"/>
              <a:pPr>
                <a:defRPr/>
              </a:pPr>
              <a:t>6/10/2012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A7B1EF4-5A79-4416-B947-66FF347E7A81}" type="slidenum">
              <a:rPr lang="en-US"/>
              <a:pPr>
                <a:defRPr/>
              </a:pPr>
              <a:t>‹#›</a:t>
            </a:fld>
            <a:endParaRPr lang="en-US"/>
          </a:p>
        </p:txBody>
      </p:sp>
    </p:spTree>
    <p:extLst>
      <p:ext uri="{BB962C8B-B14F-4D97-AF65-F5344CB8AC3E}">
        <p14:creationId xmlns:p14="http://schemas.microsoft.com/office/powerpoint/2010/main" val="2945730797"/>
      </p:ext>
    </p:extLst>
  </p:cSld>
  <p:clrMapOvr>
    <a:masterClrMapping/>
  </p:clrMapOvr>
  <p:transition spd="slow">
    <p:circl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97AD2DA-718E-41AF-B36B-787E93DAE57D}" type="datetimeFigureOut">
              <a:rPr lang="en-US"/>
              <a:pPr>
                <a:defRPr/>
              </a:pPr>
              <a:t>6/10/2012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600A643-C1C1-4CB8-8E25-A15B5BFF3441}" type="slidenum">
              <a:rPr lang="en-US"/>
              <a:pPr>
                <a:defRPr/>
              </a:pPr>
              <a:t>‹#›</a:t>
            </a:fld>
            <a:endParaRPr lang="en-US"/>
          </a:p>
        </p:txBody>
      </p:sp>
    </p:spTree>
    <p:extLst>
      <p:ext uri="{BB962C8B-B14F-4D97-AF65-F5344CB8AC3E}">
        <p14:creationId xmlns:p14="http://schemas.microsoft.com/office/powerpoint/2010/main" val="703182968"/>
      </p:ext>
    </p:extLst>
  </p:cSld>
  <p:clrMapOvr>
    <a:masterClrMapping/>
  </p:clrMapOvr>
  <p:transition spd="slow">
    <p:circl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1D25377-3CEA-4ABD-8065-3676BB392F43}" type="datetimeFigureOut">
              <a:rPr lang="en-US"/>
              <a:pPr>
                <a:defRPr/>
              </a:pPr>
              <a:t>6/10/2012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C370F2D-9B90-4D5E-899D-42F7719A5F8D}" type="slidenum">
              <a:rPr lang="en-US"/>
              <a:pPr>
                <a:defRPr/>
              </a:pPr>
              <a:t>‹#›</a:t>
            </a:fld>
            <a:endParaRPr lang="en-US"/>
          </a:p>
        </p:txBody>
      </p:sp>
    </p:spTree>
    <p:extLst>
      <p:ext uri="{BB962C8B-B14F-4D97-AF65-F5344CB8AC3E}">
        <p14:creationId xmlns:p14="http://schemas.microsoft.com/office/powerpoint/2010/main" val="3139376745"/>
      </p:ext>
    </p:extLst>
  </p:cSld>
  <p:clrMapOvr>
    <a:masterClrMapping/>
  </p:clrMapOvr>
  <p:transition spd="slow">
    <p:circl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1556504-076C-4032-9BB2-2512B8BA6F60}" type="datetimeFigureOut">
              <a:rPr lang="en-US"/>
              <a:pPr>
                <a:defRPr/>
              </a:pPr>
              <a:t>6/10/2012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8C36756-6B6D-41FC-9431-DD1819019104}" type="slidenum">
              <a:rPr lang="en-US"/>
              <a:pPr>
                <a:defRPr/>
              </a:pPr>
              <a:t>‹#›</a:t>
            </a:fld>
            <a:endParaRPr lang="en-US"/>
          </a:p>
        </p:txBody>
      </p:sp>
    </p:spTree>
    <p:extLst>
      <p:ext uri="{BB962C8B-B14F-4D97-AF65-F5344CB8AC3E}">
        <p14:creationId xmlns:p14="http://schemas.microsoft.com/office/powerpoint/2010/main" val="1965451535"/>
      </p:ext>
    </p:extLst>
  </p:cSld>
  <p:clrMapOvr>
    <a:masterClrMapping/>
  </p:clrMapOvr>
  <p:transition spd="slow">
    <p:circl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3CD8723-45FF-4E61-A583-AB9774AC44ED}" type="datetimeFigureOut">
              <a:rPr lang="en-US"/>
              <a:pPr>
                <a:defRPr/>
              </a:pPr>
              <a:t>6/10/2012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85F1CE6-89B3-41A9-A7C1-CA29E96BF488}" type="slidenum">
              <a:rPr lang="en-US"/>
              <a:pPr>
                <a:defRPr/>
              </a:pPr>
              <a:t>‹#›</a:t>
            </a:fld>
            <a:endParaRPr lang="en-US"/>
          </a:p>
        </p:txBody>
      </p:sp>
    </p:spTree>
    <p:extLst>
      <p:ext uri="{BB962C8B-B14F-4D97-AF65-F5344CB8AC3E}">
        <p14:creationId xmlns:p14="http://schemas.microsoft.com/office/powerpoint/2010/main" val="1798567359"/>
      </p:ext>
    </p:extLst>
  </p:cSld>
  <p:clrMapOvr>
    <a:masterClrMapping/>
  </p:clrMapOvr>
  <p:transition spd="slow">
    <p:circl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A35E269-8B7F-40A2-87AA-1E8C7D84510B}" type="datetimeFigureOut">
              <a:rPr lang="en-US"/>
              <a:pPr>
                <a:defRPr/>
              </a:pPr>
              <a:t>6/10/2012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077F46F-C90E-4C48-B24E-282C3DC7BBC3}" type="slidenum">
              <a:rPr lang="en-US"/>
              <a:pPr>
                <a:defRPr/>
              </a:pPr>
              <a:t>‹#›</a:t>
            </a:fld>
            <a:endParaRPr lang="en-US"/>
          </a:p>
        </p:txBody>
      </p:sp>
    </p:spTree>
    <p:extLst>
      <p:ext uri="{BB962C8B-B14F-4D97-AF65-F5344CB8AC3E}">
        <p14:creationId xmlns:p14="http://schemas.microsoft.com/office/powerpoint/2010/main" val="3199714085"/>
      </p:ext>
    </p:extLst>
  </p:cSld>
  <p:clrMapOvr>
    <a:masterClrMapping/>
  </p:clrMapOvr>
  <p:transition spd="slow">
    <p:circl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3C454F9-ECE5-42DF-BFAE-F62436A80320}" type="datetimeFigureOut">
              <a:rPr lang="en-US"/>
              <a:pPr>
                <a:defRPr/>
              </a:pPr>
              <a:t>6/10/2012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9EC91C8-C74D-4C72-A1AC-1991014E5C67}" type="slidenum">
              <a:rPr lang="en-US"/>
              <a:pPr>
                <a:defRPr/>
              </a:pPr>
              <a:t>‹#›</a:t>
            </a:fld>
            <a:endParaRPr lang="en-US"/>
          </a:p>
        </p:txBody>
      </p:sp>
    </p:spTree>
    <p:extLst>
      <p:ext uri="{BB962C8B-B14F-4D97-AF65-F5344CB8AC3E}">
        <p14:creationId xmlns:p14="http://schemas.microsoft.com/office/powerpoint/2010/main" val="1084278314"/>
      </p:ext>
    </p:extLst>
  </p:cSld>
  <p:clrMapOvr>
    <a:masterClrMapping/>
  </p:clrMapOvr>
  <p:transition spd="slow">
    <p:circl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101250F-43A3-4E00-84B3-05B28CAF3DA5}" type="datetimeFigureOut">
              <a:rPr lang="en-US"/>
              <a:pPr>
                <a:defRPr/>
              </a:pPr>
              <a:t>6/10/2012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E985BBD-D936-49F9-9D97-DC13CEFA64B6}" type="slidenum">
              <a:rPr lang="en-US"/>
              <a:pPr>
                <a:defRPr/>
              </a:pPr>
              <a:t>‹#›</a:t>
            </a:fld>
            <a:endParaRPr lang="en-US"/>
          </a:p>
        </p:txBody>
      </p:sp>
    </p:spTree>
    <p:extLst>
      <p:ext uri="{BB962C8B-B14F-4D97-AF65-F5344CB8AC3E}">
        <p14:creationId xmlns:p14="http://schemas.microsoft.com/office/powerpoint/2010/main" val="2414420506"/>
      </p:ext>
    </p:extLst>
  </p:cSld>
  <p:clrMapOvr>
    <a:masterClrMapping/>
  </p:clrMapOvr>
  <p:transition spd="slow">
    <p:circl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7DA95E0-717B-4374-9AEC-F2E4D369F0E5}" type="datetimeFigureOut">
              <a:rPr lang="en-US"/>
              <a:pPr>
                <a:defRPr/>
              </a:pPr>
              <a:t>6/10/2012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B297B98-5B57-4C06-A7BB-D2D7E5BE1788}" type="slidenum">
              <a:rPr lang="en-US"/>
              <a:pPr>
                <a:defRPr/>
              </a:pPr>
              <a:t>‹#›</a:t>
            </a:fld>
            <a:endParaRPr lang="en-US"/>
          </a:p>
        </p:txBody>
      </p:sp>
    </p:spTree>
    <p:extLst>
      <p:ext uri="{BB962C8B-B14F-4D97-AF65-F5344CB8AC3E}">
        <p14:creationId xmlns:p14="http://schemas.microsoft.com/office/powerpoint/2010/main" val="4138025859"/>
      </p:ext>
    </p:extLst>
  </p:cSld>
  <p:clrMapOvr>
    <a:masterClrMapping/>
  </p:clrMapOvr>
  <p:transition spd="slow">
    <p:circl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06F0EF1-26F8-46F3-813B-9B2ECD38DE33}" type="datetimeFigureOut">
              <a:rPr lang="en-US"/>
              <a:pPr>
                <a:defRPr/>
              </a:pPr>
              <a:t>6/10/2012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594FCDA-0FC1-4C8D-9291-A9C85E5595A6}" type="slidenum">
              <a:rPr lang="en-US"/>
              <a:pPr>
                <a:defRPr/>
              </a:pPr>
              <a:t>‹#›</a:t>
            </a:fld>
            <a:endParaRPr lang="en-US"/>
          </a:p>
        </p:txBody>
      </p:sp>
    </p:spTree>
    <p:extLst>
      <p:ext uri="{BB962C8B-B14F-4D97-AF65-F5344CB8AC3E}">
        <p14:creationId xmlns:p14="http://schemas.microsoft.com/office/powerpoint/2010/main" val="2421364696"/>
      </p:ext>
    </p:extLst>
  </p:cSld>
  <p:clrMapOvr>
    <a:masterClrMapping/>
  </p:clrMapOvr>
  <p:transition spd="slow">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3AC8D4E-06D7-4533-B097-CF2190341740}" type="datetimeFigureOut">
              <a:rPr lang="en-US"/>
              <a:pPr>
                <a:defRPr/>
              </a:pPr>
              <a:t>6/10/2012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04AABB4-3DEA-495B-98E3-B1379E322C3A}" type="slidenum">
              <a:rPr lang="en-US"/>
              <a:pPr>
                <a:defRPr/>
              </a:pPr>
              <a:t>‹#›</a:t>
            </a:fld>
            <a:endParaRPr lang="en-US"/>
          </a:p>
        </p:txBody>
      </p:sp>
    </p:spTree>
    <p:extLst>
      <p:ext uri="{BB962C8B-B14F-4D97-AF65-F5344CB8AC3E}">
        <p14:creationId xmlns:p14="http://schemas.microsoft.com/office/powerpoint/2010/main" val="1140563418"/>
      </p:ext>
    </p:extLst>
  </p:cSld>
  <p:clrMapOvr>
    <a:masterClrMapping/>
  </p:clrMapOvr>
  <p:transition spd="slow">
    <p:circl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87E3B54-9437-4049-8D30-BAE78DCF9384}" type="datetimeFigureOut">
              <a:rPr lang="en-US"/>
              <a:pPr>
                <a:defRPr/>
              </a:pPr>
              <a:t>6/10/2012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F53C884-C341-4EE6-AD91-CC1D2A4C8051}" type="slidenum">
              <a:rPr lang="en-US"/>
              <a:pPr>
                <a:defRPr/>
              </a:pPr>
              <a:t>‹#›</a:t>
            </a:fld>
            <a:endParaRPr lang="en-US"/>
          </a:p>
        </p:txBody>
      </p:sp>
    </p:spTree>
    <p:extLst>
      <p:ext uri="{BB962C8B-B14F-4D97-AF65-F5344CB8AC3E}">
        <p14:creationId xmlns:p14="http://schemas.microsoft.com/office/powerpoint/2010/main" val="1397421496"/>
      </p:ext>
    </p:extLst>
  </p:cSld>
  <p:clrMapOvr>
    <a:masterClrMapping/>
  </p:clrMapOvr>
  <p:transition spd="slow">
    <p:circl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836EABF-A545-40BA-BD01-58950FDA0474}" type="datetimeFigureOut">
              <a:rPr lang="en-US"/>
              <a:pPr>
                <a:defRPr/>
              </a:pPr>
              <a:t>6/10/2012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60D83AA-C516-457E-ABFC-7D3D6A176110}" type="slidenum">
              <a:rPr lang="en-US"/>
              <a:pPr>
                <a:defRPr/>
              </a:pPr>
              <a:t>‹#›</a:t>
            </a:fld>
            <a:endParaRPr lang="en-US"/>
          </a:p>
        </p:txBody>
      </p:sp>
    </p:spTree>
    <p:extLst>
      <p:ext uri="{BB962C8B-B14F-4D97-AF65-F5344CB8AC3E}">
        <p14:creationId xmlns:p14="http://schemas.microsoft.com/office/powerpoint/2010/main" val="1111464807"/>
      </p:ext>
    </p:extLst>
  </p:cSld>
  <p:clrMapOvr>
    <a:masterClrMapping/>
  </p:clrMapOvr>
  <p:transition spd="slow">
    <p:circl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F638501-79C2-45DA-967F-DD20E7D8D28B}" type="datetimeFigureOut">
              <a:rPr lang="en-US"/>
              <a:pPr>
                <a:defRPr/>
              </a:pPr>
              <a:t>6/10/2012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D578835-4759-4C8D-883B-20ECF2135D1E}" type="slidenum">
              <a:rPr lang="en-US"/>
              <a:pPr>
                <a:defRPr/>
              </a:pPr>
              <a:t>‹#›</a:t>
            </a:fld>
            <a:endParaRPr lang="en-US"/>
          </a:p>
        </p:txBody>
      </p:sp>
    </p:spTree>
    <p:extLst>
      <p:ext uri="{BB962C8B-B14F-4D97-AF65-F5344CB8AC3E}">
        <p14:creationId xmlns:p14="http://schemas.microsoft.com/office/powerpoint/2010/main" val="1377728805"/>
      </p:ext>
    </p:extLst>
  </p:cSld>
  <p:clrMapOvr>
    <a:masterClrMapping/>
  </p:clrMapOvr>
  <p:transition spd="slow">
    <p:circl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21EB20C-561C-4112-8E38-55FBFE68FE40}" type="datetimeFigureOut">
              <a:rPr lang="en-US"/>
              <a:pPr>
                <a:defRPr/>
              </a:pPr>
              <a:t>6/10/2012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6FAEEDE-55A3-4CB3-9277-56D9DA3499AC}" type="slidenum">
              <a:rPr lang="en-US"/>
              <a:pPr>
                <a:defRPr/>
              </a:pPr>
              <a:t>‹#›</a:t>
            </a:fld>
            <a:endParaRPr lang="en-US"/>
          </a:p>
        </p:txBody>
      </p:sp>
    </p:spTree>
    <p:extLst>
      <p:ext uri="{BB962C8B-B14F-4D97-AF65-F5344CB8AC3E}">
        <p14:creationId xmlns:p14="http://schemas.microsoft.com/office/powerpoint/2010/main" val="2553538327"/>
      </p:ext>
    </p:extLst>
  </p:cSld>
  <p:clrMapOvr>
    <a:masterClrMapping/>
  </p:clrMapOvr>
  <p:transition spd="slow">
    <p:circl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B609BBB-977C-4736-813F-CA0AC90723ED}" type="datetimeFigureOut">
              <a:rPr lang="en-US"/>
              <a:pPr>
                <a:defRPr/>
              </a:pPr>
              <a:t>6/10/2012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3AAE61B-5B7E-4AD1-9408-D80EE1FB4600}" type="slidenum">
              <a:rPr lang="en-US"/>
              <a:pPr>
                <a:defRPr/>
              </a:pPr>
              <a:t>‹#›</a:t>
            </a:fld>
            <a:endParaRPr lang="en-US"/>
          </a:p>
        </p:txBody>
      </p:sp>
    </p:spTree>
    <p:extLst>
      <p:ext uri="{BB962C8B-B14F-4D97-AF65-F5344CB8AC3E}">
        <p14:creationId xmlns:p14="http://schemas.microsoft.com/office/powerpoint/2010/main" val="1615255851"/>
      </p:ext>
    </p:extLst>
  </p:cSld>
  <p:clrMapOvr>
    <a:masterClrMapping/>
  </p:clrMapOvr>
  <p:transition spd="slow">
    <p:circl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FD40DB4-EB57-4140-9481-99AB2AABC83B}" type="datetimeFigureOut">
              <a:rPr lang="en-US"/>
              <a:pPr>
                <a:defRPr/>
              </a:pPr>
              <a:t>6/10/2012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93B80C8-9EBA-496F-9B8C-F592CF19AA9A}" type="slidenum">
              <a:rPr lang="en-US"/>
              <a:pPr>
                <a:defRPr/>
              </a:pPr>
              <a:t>‹#›</a:t>
            </a:fld>
            <a:endParaRPr lang="en-US"/>
          </a:p>
        </p:txBody>
      </p:sp>
    </p:spTree>
    <p:extLst>
      <p:ext uri="{BB962C8B-B14F-4D97-AF65-F5344CB8AC3E}">
        <p14:creationId xmlns:p14="http://schemas.microsoft.com/office/powerpoint/2010/main" val="67037022"/>
      </p:ext>
    </p:extLst>
  </p:cSld>
  <p:clrMapOvr>
    <a:masterClrMapping/>
  </p:clrMapOvr>
  <p:transition spd="slow">
    <p:circl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E2AF0D1-1575-4756-8A45-74CE280E10CA}" type="datetimeFigureOut">
              <a:rPr lang="en-US"/>
              <a:pPr>
                <a:defRPr/>
              </a:pPr>
              <a:t>6/10/2012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EF94157-817C-4153-9480-872BEBF5EF42}" type="slidenum">
              <a:rPr lang="en-US"/>
              <a:pPr>
                <a:defRPr/>
              </a:pPr>
              <a:t>‹#›</a:t>
            </a:fld>
            <a:endParaRPr lang="en-US"/>
          </a:p>
        </p:txBody>
      </p:sp>
    </p:spTree>
    <p:extLst>
      <p:ext uri="{BB962C8B-B14F-4D97-AF65-F5344CB8AC3E}">
        <p14:creationId xmlns:p14="http://schemas.microsoft.com/office/powerpoint/2010/main" val="1362808433"/>
      </p:ext>
    </p:extLst>
  </p:cSld>
  <p:clrMapOvr>
    <a:masterClrMapping/>
  </p:clrMapOvr>
  <p:transition spd="slow">
    <p:circl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B611256-2BC3-4B5A-8690-6ED53A5350C7}" type="datetimeFigureOut">
              <a:rPr lang="en-US"/>
              <a:pPr>
                <a:defRPr/>
              </a:pPr>
              <a:t>6/10/2012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516744D-FC44-4772-A2FD-70DE1149E7CF}" type="slidenum">
              <a:rPr lang="en-US"/>
              <a:pPr>
                <a:defRPr/>
              </a:pPr>
              <a:t>‹#›</a:t>
            </a:fld>
            <a:endParaRPr lang="en-US"/>
          </a:p>
        </p:txBody>
      </p:sp>
    </p:spTree>
    <p:extLst>
      <p:ext uri="{BB962C8B-B14F-4D97-AF65-F5344CB8AC3E}">
        <p14:creationId xmlns:p14="http://schemas.microsoft.com/office/powerpoint/2010/main" val="719275750"/>
      </p:ext>
    </p:extLst>
  </p:cSld>
  <p:clrMapOvr>
    <a:masterClrMapping/>
  </p:clrMapOvr>
  <p:transition spd="slow">
    <p:circl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C8FEE51-D821-401E-B78C-28F3D3C3FD1E}" type="datetimeFigureOut">
              <a:rPr lang="en-US"/>
              <a:pPr>
                <a:defRPr/>
              </a:pPr>
              <a:t>6/10/2012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BF0BB5B-191E-4599-B801-4C3A70ACCA65}" type="slidenum">
              <a:rPr lang="en-US"/>
              <a:pPr>
                <a:defRPr/>
              </a:pPr>
              <a:t>‹#›</a:t>
            </a:fld>
            <a:endParaRPr lang="en-US"/>
          </a:p>
        </p:txBody>
      </p:sp>
    </p:spTree>
    <p:extLst>
      <p:ext uri="{BB962C8B-B14F-4D97-AF65-F5344CB8AC3E}">
        <p14:creationId xmlns:p14="http://schemas.microsoft.com/office/powerpoint/2010/main" val="3915948123"/>
      </p:ext>
    </p:extLst>
  </p:cSld>
  <p:clrMapOvr>
    <a:masterClrMapping/>
  </p:clrMapOvr>
  <p:transition spd="slow">
    <p:circl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4D2750E-B113-4261-A93D-93828AB45EAD}" type="datetimeFigureOut">
              <a:rPr lang="en-US"/>
              <a:pPr>
                <a:defRPr/>
              </a:pPr>
              <a:t>6/10/2012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121869A-4882-4A5C-BBB3-06FAE4B454E6}" type="slidenum">
              <a:rPr lang="en-US"/>
              <a:pPr>
                <a:defRPr/>
              </a:pPr>
              <a:t>‹#›</a:t>
            </a:fld>
            <a:endParaRPr lang="en-US"/>
          </a:p>
        </p:txBody>
      </p:sp>
    </p:spTree>
    <p:extLst>
      <p:ext uri="{BB962C8B-B14F-4D97-AF65-F5344CB8AC3E}">
        <p14:creationId xmlns:p14="http://schemas.microsoft.com/office/powerpoint/2010/main" val="4047159505"/>
      </p:ext>
    </p:extLst>
  </p:cSld>
  <p:clrMapOvr>
    <a:masterClrMapping/>
  </p:clrMapOvr>
  <p:transition spd="slow">
    <p:circl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CD2C6C5-A356-4DA3-BEAB-81BD8F5F62A4}" type="datetimeFigureOut">
              <a:rPr lang="en-US"/>
              <a:pPr>
                <a:defRPr/>
              </a:pPr>
              <a:t>6/10/2012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957F0CF-2D0E-4B1A-A392-F6AF3462371A}" type="slidenum">
              <a:rPr lang="en-US"/>
              <a:pPr>
                <a:defRPr/>
              </a:pPr>
              <a:t>‹#›</a:t>
            </a:fld>
            <a:endParaRPr lang="en-US"/>
          </a:p>
        </p:txBody>
      </p:sp>
    </p:spTree>
    <p:extLst>
      <p:ext uri="{BB962C8B-B14F-4D97-AF65-F5344CB8AC3E}">
        <p14:creationId xmlns:p14="http://schemas.microsoft.com/office/powerpoint/2010/main" val="373908291"/>
      </p:ext>
    </p:extLst>
  </p:cSld>
  <p:clrMapOvr>
    <a:masterClrMapping/>
  </p:clrMapOvr>
  <p:transition spd="slow">
    <p:circl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28663EC-890B-4B10-B92E-DF20FCD4256E}" type="datetimeFigureOut">
              <a:rPr lang="en-US"/>
              <a:pPr>
                <a:defRPr/>
              </a:pPr>
              <a:t>6/10/2012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D2C8DAD-35FC-4626-83ED-FC82C6B07AB2}" type="slidenum">
              <a:rPr lang="en-US"/>
              <a:pPr>
                <a:defRPr/>
              </a:pPr>
              <a:t>‹#›</a:t>
            </a:fld>
            <a:endParaRPr lang="en-US"/>
          </a:p>
        </p:txBody>
      </p:sp>
    </p:spTree>
    <p:extLst>
      <p:ext uri="{BB962C8B-B14F-4D97-AF65-F5344CB8AC3E}">
        <p14:creationId xmlns:p14="http://schemas.microsoft.com/office/powerpoint/2010/main" val="747806329"/>
      </p:ext>
    </p:extLst>
  </p:cSld>
  <p:clrMapOvr>
    <a:masterClrMapping/>
  </p:clrMapOvr>
  <p:transition spd="slow">
    <p:circl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B3F7FB4-9BCD-4693-B2FC-4AC907ED2491}" type="datetimeFigureOut">
              <a:rPr lang="en-US"/>
              <a:pPr>
                <a:defRPr/>
              </a:pPr>
              <a:t>6/10/2012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4C1ED45-C87B-4CF5-80A9-9E7ADDEC3336}" type="slidenum">
              <a:rPr lang="en-US"/>
              <a:pPr>
                <a:defRPr/>
              </a:pPr>
              <a:t>‹#›</a:t>
            </a:fld>
            <a:endParaRPr lang="en-US"/>
          </a:p>
        </p:txBody>
      </p:sp>
    </p:spTree>
    <p:extLst>
      <p:ext uri="{BB962C8B-B14F-4D97-AF65-F5344CB8AC3E}">
        <p14:creationId xmlns:p14="http://schemas.microsoft.com/office/powerpoint/2010/main" val="922888440"/>
      </p:ext>
    </p:extLst>
  </p:cSld>
  <p:clrMapOvr>
    <a:masterClrMapping/>
  </p:clrMapOvr>
  <p:transition spd="slow">
    <p:circl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4D7D314-408A-46FC-86EE-BF4AD6066807}" type="datetimeFigureOut">
              <a:rPr lang="en-US"/>
              <a:pPr>
                <a:defRPr/>
              </a:pPr>
              <a:t>6/10/2012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56CEC92-6D13-4A07-A19C-F241B2DE411F}" type="slidenum">
              <a:rPr lang="en-US"/>
              <a:pPr>
                <a:defRPr/>
              </a:pPr>
              <a:t>‹#›</a:t>
            </a:fld>
            <a:endParaRPr lang="en-US"/>
          </a:p>
        </p:txBody>
      </p:sp>
    </p:spTree>
    <p:extLst>
      <p:ext uri="{BB962C8B-B14F-4D97-AF65-F5344CB8AC3E}">
        <p14:creationId xmlns:p14="http://schemas.microsoft.com/office/powerpoint/2010/main" val="3135443725"/>
      </p:ext>
    </p:extLst>
  </p:cSld>
  <p:clrMapOvr>
    <a:masterClrMapping/>
  </p:clrMapOvr>
  <p:transition spd="slow">
    <p:circl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79F1F04-DA81-4B5B-A761-EFC7B9FDC7CD}" type="datetimeFigureOut">
              <a:rPr lang="en-US"/>
              <a:pPr>
                <a:defRPr/>
              </a:pPr>
              <a:t>6/10/2012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849ACC0-04AD-487D-97DF-9FFE03CF5490}" type="slidenum">
              <a:rPr lang="en-US"/>
              <a:pPr>
                <a:defRPr/>
              </a:pPr>
              <a:t>‹#›</a:t>
            </a:fld>
            <a:endParaRPr lang="en-US"/>
          </a:p>
        </p:txBody>
      </p:sp>
    </p:spTree>
    <p:extLst>
      <p:ext uri="{BB962C8B-B14F-4D97-AF65-F5344CB8AC3E}">
        <p14:creationId xmlns:p14="http://schemas.microsoft.com/office/powerpoint/2010/main" val="3716924736"/>
      </p:ext>
    </p:extLst>
  </p:cSld>
  <p:clrMapOvr>
    <a:masterClrMapping/>
  </p:clrMapOvr>
  <p:transition spd="slow">
    <p:circl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D7E20FA-16CF-4FCB-AC83-98B3EC719404}" type="datetimeFigureOut">
              <a:rPr lang="en-US"/>
              <a:pPr>
                <a:defRPr/>
              </a:pPr>
              <a:t>6/10/2012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C9DBA8D-5768-4818-813B-CF6A7CC743CC}" type="slidenum">
              <a:rPr lang="en-US"/>
              <a:pPr>
                <a:defRPr/>
              </a:pPr>
              <a:t>‹#›</a:t>
            </a:fld>
            <a:endParaRPr lang="en-US"/>
          </a:p>
        </p:txBody>
      </p:sp>
    </p:spTree>
    <p:extLst>
      <p:ext uri="{BB962C8B-B14F-4D97-AF65-F5344CB8AC3E}">
        <p14:creationId xmlns:p14="http://schemas.microsoft.com/office/powerpoint/2010/main" val="311431328"/>
      </p:ext>
    </p:extLst>
  </p:cSld>
  <p:clrMapOvr>
    <a:masterClrMapping/>
  </p:clrMapOvr>
  <p:transition spd="slow">
    <p:circl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D7F2993-C424-45D6-B43F-239D438F7845}" type="datetimeFigureOut">
              <a:rPr lang="en-US"/>
              <a:pPr>
                <a:defRPr/>
              </a:pPr>
              <a:t>6/10/2012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CA60612-EC5C-4429-835D-C085997C08A0}" type="slidenum">
              <a:rPr lang="en-US"/>
              <a:pPr>
                <a:defRPr/>
              </a:pPr>
              <a:t>‹#›</a:t>
            </a:fld>
            <a:endParaRPr lang="en-US"/>
          </a:p>
        </p:txBody>
      </p:sp>
    </p:spTree>
    <p:extLst>
      <p:ext uri="{BB962C8B-B14F-4D97-AF65-F5344CB8AC3E}">
        <p14:creationId xmlns:p14="http://schemas.microsoft.com/office/powerpoint/2010/main" val="984231523"/>
      </p:ext>
    </p:extLst>
  </p:cSld>
  <p:clrMapOvr>
    <a:masterClrMapping/>
  </p:clrMapOvr>
  <p:transition spd="slow">
    <p:circl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F659161-61C5-4218-9E1A-DA17F7921CA5}" type="datetimeFigureOut">
              <a:rPr lang="en-US"/>
              <a:pPr>
                <a:defRPr/>
              </a:pPr>
              <a:t>6/10/2012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8BD6DFE-672C-4CE5-A69E-473FCC207418}" type="slidenum">
              <a:rPr lang="en-US"/>
              <a:pPr>
                <a:defRPr/>
              </a:pPr>
              <a:t>‹#›</a:t>
            </a:fld>
            <a:endParaRPr lang="en-US"/>
          </a:p>
        </p:txBody>
      </p:sp>
    </p:spTree>
    <p:extLst>
      <p:ext uri="{BB962C8B-B14F-4D97-AF65-F5344CB8AC3E}">
        <p14:creationId xmlns:p14="http://schemas.microsoft.com/office/powerpoint/2010/main" val="1092472133"/>
      </p:ext>
    </p:extLst>
  </p:cSld>
  <p:clrMapOvr>
    <a:masterClrMapping/>
  </p:clrMapOvr>
  <p:transition spd="slow">
    <p:circl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93040A2-DBFA-4ECF-830D-74CFA1F2DE26}" type="datetimeFigureOut">
              <a:rPr lang="en-US"/>
              <a:pPr>
                <a:defRPr/>
              </a:pPr>
              <a:t>6/10/2012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F615AB8-B2A5-4886-91FA-49ECA99DCA3B}" type="slidenum">
              <a:rPr lang="en-US"/>
              <a:pPr>
                <a:defRPr/>
              </a:pPr>
              <a:t>‹#›</a:t>
            </a:fld>
            <a:endParaRPr lang="en-US"/>
          </a:p>
        </p:txBody>
      </p:sp>
    </p:spTree>
    <p:extLst>
      <p:ext uri="{BB962C8B-B14F-4D97-AF65-F5344CB8AC3E}">
        <p14:creationId xmlns:p14="http://schemas.microsoft.com/office/powerpoint/2010/main" val="1389947504"/>
      </p:ext>
    </p:extLst>
  </p:cSld>
  <p:clrMapOvr>
    <a:masterClrMapping/>
  </p:clrMapOvr>
  <p:transition spd="slow">
    <p:circl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058D32F-0BDA-453D-95F0-99A9F0FAD413}" type="datetimeFigureOut">
              <a:rPr lang="en-US"/>
              <a:pPr>
                <a:defRPr/>
              </a:pPr>
              <a:t>6/10/2012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61936A9-92B0-436B-8B9C-5390BF5BC3B8}" type="slidenum">
              <a:rPr lang="en-US"/>
              <a:pPr>
                <a:defRPr/>
              </a:pPr>
              <a:t>‹#›</a:t>
            </a:fld>
            <a:endParaRPr lang="en-US"/>
          </a:p>
        </p:txBody>
      </p:sp>
    </p:spTree>
    <p:extLst>
      <p:ext uri="{BB962C8B-B14F-4D97-AF65-F5344CB8AC3E}">
        <p14:creationId xmlns:p14="http://schemas.microsoft.com/office/powerpoint/2010/main" val="274238834"/>
      </p:ext>
    </p:extLst>
  </p:cSld>
  <p:clrMapOvr>
    <a:masterClrMapping/>
  </p:clrMapOvr>
  <p:transition spd="slow">
    <p:circl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D1EC28D-82B3-4B9B-B452-EE4E7E2FEFD5}" type="datetimeFigureOut">
              <a:rPr lang="en-US"/>
              <a:pPr>
                <a:defRPr/>
              </a:pPr>
              <a:t>6/10/2012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FDA0176-A0AF-4CEC-90BE-3528B5988F58}" type="slidenum">
              <a:rPr lang="en-US"/>
              <a:pPr>
                <a:defRPr/>
              </a:pPr>
              <a:t>‹#›</a:t>
            </a:fld>
            <a:endParaRPr lang="en-US"/>
          </a:p>
        </p:txBody>
      </p:sp>
    </p:spTree>
    <p:extLst>
      <p:ext uri="{BB962C8B-B14F-4D97-AF65-F5344CB8AC3E}">
        <p14:creationId xmlns:p14="http://schemas.microsoft.com/office/powerpoint/2010/main" val="1848652914"/>
      </p:ext>
    </p:extLst>
  </p:cSld>
  <p:clrMapOvr>
    <a:masterClrMapping/>
  </p:clrMapOvr>
  <p:transition spd="slow">
    <p:circl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2A600F6-44DF-471F-B42D-6BADBD806DE4}" type="datetimeFigureOut">
              <a:rPr lang="en-US"/>
              <a:pPr>
                <a:defRPr/>
              </a:pPr>
              <a:t>6/10/2012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B566E8A-77FA-46CA-A2B6-C3500AF60BCD}" type="slidenum">
              <a:rPr lang="en-US"/>
              <a:pPr>
                <a:defRPr/>
              </a:pPr>
              <a:t>‹#›</a:t>
            </a:fld>
            <a:endParaRPr lang="en-US"/>
          </a:p>
        </p:txBody>
      </p:sp>
    </p:spTree>
    <p:extLst>
      <p:ext uri="{BB962C8B-B14F-4D97-AF65-F5344CB8AC3E}">
        <p14:creationId xmlns:p14="http://schemas.microsoft.com/office/powerpoint/2010/main" val="3650033715"/>
      </p:ext>
    </p:extLst>
  </p:cSld>
  <p:clrMapOvr>
    <a:masterClrMapping/>
  </p:clrMapOvr>
  <p:transition spd="slow">
    <p:circl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8B7897C-1DEB-4268-A371-0BC6CFF60CFA}" type="datetimeFigureOut">
              <a:rPr lang="en-US"/>
              <a:pPr>
                <a:defRPr/>
              </a:pPr>
              <a:t>6/10/2012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C059102-167E-4A0C-9766-C863BFA749DA}" type="slidenum">
              <a:rPr lang="en-US"/>
              <a:pPr>
                <a:defRPr/>
              </a:pPr>
              <a:t>‹#›</a:t>
            </a:fld>
            <a:endParaRPr lang="en-US"/>
          </a:p>
        </p:txBody>
      </p:sp>
    </p:spTree>
    <p:extLst>
      <p:ext uri="{BB962C8B-B14F-4D97-AF65-F5344CB8AC3E}">
        <p14:creationId xmlns:p14="http://schemas.microsoft.com/office/powerpoint/2010/main" val="3452671143"/>
      </p:ext>
    </p:extLst>
  </p:cSld>
  <p:clrMapOvr>
    <a:masterClrMapping/>
  </p:clrMapOvr>
  <p:transition spd="slow">
    <p:circl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6B620F8-0A52-4693-AD60-A8B777471CAB}" type="datetimeFigureOut">
              <a:rPr lang="en-US"/>
              <a:pPr>
                <a:defRPr/>
              </a:pPr>
              <a:t>6/10/2012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F76CB6D-4865-4CA6-81D8-07A7B77D5E78}" type="slidenum">
              <a:rPr lang="en-US"/>
              <a:pPr>
                <a:defRPr/>
              </a:pPr>
              <a:t>‹#›</a:t>
            </a:fld>
            <a:endParaRPr lang="en-US"/>
          </a:p>
        </p:txBody>
      </p:sp>
    </p:spTree>
    <p:extLst>
      <p:ext uri="{BB962C8B-B14F-4D97-AF65-F5344CB8AC3E}">
        <p14:creationId xmlns:p14="http://schemas.microsoft.com/office/powerpoint/2010/main" val="2060265597"/>
      </p:ext>
    </p:extLst>
  </p:cSld>
  <p:clrMapOvr>
    <a:masterClrMapping/>
  </p:clrMapOvr>
  <p:transition spd="slow">
    <p:circl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7F18C06-0198-4A77-8B46-F7FEE6DFC603}" type="datetimeFigureOut">
              <a:rPr lang="en-US"/>
              <a:pPr>
                <a:defRPr/>
              </a:pPr>
              <a:t>6/10/2012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07F1824-FDF6-4E86-A5A4-03E46BA0E369}" type="slidenum">
              <a:rPr lang="en-US"/>
              <a:pPr>
                <a:defRPr/>
              </a:pPr>
              <a:t>‹#›</a:t>
            </a:fld>
            <a:endParaRPr lang="en-US"/>
          </a:p>
        </p:txBody>
      </p:sp>
    </p:spTree>
    <p:extLst>
      <p:ext uri="{BB962C8B-B14F-4D97-AF65-F5344CB8AC3E}">
        <p14:creationId xmlns:p14="http://schemas.microsoft.com/office/powerpoint/2010/main" val="2868288130"/>
      </p:ext>
    </p:extLst>
  </p:cSld>
  <p:clrMapOvr>
    <a:masterClrMapping/>
  </p:clrMapOvr>
  <p:transition spd="slow">
    <p:circl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110E04A-132D-485A-92BC-884751B3B619}" type="datetimeFigureOut">
              <a:rPr lang="en-US"/>
              <a:pPr>
                <a:defRPr/>
              </a:pPr>
              <a:t>6/10/2012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700975C-B3A5-4258-A777-8B394B2D0746}" type="slidenum">
              <a:rPr lang="en-US"/>
              <a:pPr>
                <a:defRPr/>
              </a:pPr>
              <a:t>‹#›</a:t>
            </a:fld>
            <a:endParaRPr lang="en-US"/>
          </a:p>
        </p:txBody>
      </p:sp>
    </p:spTree>
    <p:extLst>
      <p:ext uri="{BB962C8B-B14F-4D97-AF65-F5344CB8AC3E}">
        <p14:creationId xmlns:p14="http://schemas.microsoft.com/office/powerpoint/2010/main" val="2856681201"/>
      </p:ext>
    </p:extLst>
  </p:cSld>
  <p:clrMapOvr>
    <a:masterClrMapping/>
  </p:clrMapOvr>
  <p:transition spd="slow">
    <p:circl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5C87644-86E9-4784-BF51-4253869AF8F0}" type="datetimeFigureOut">
              <a:rPr lang="en-US"/>
              <a:pPr>
                <a:defRPr/>
              </a:pPr>
              <a:t>6/10/2012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2BA2B73-0630-4837-B645-AD7D5A9A7A1C}" type="slidenum">
              <a:rPr lang="en-US"/>
              <a:pPr>
                <a:defRPr/>
              </a:pPr>
              <a:t>‹#›</a:t>
            </a:fld>
            <a:endParaRPr lang="en-US"/>
          </a:p>
        </p:txBody>
      </p:sp>
    </p:spTree>
    <p:extLst>
      <p:ext uri="{BB962C8B-B14F-4D97-AF65-F5344CB8AC3E}">
        <p14:creationId xmlns:p14="http://schemas.microsoft.com/office/powerpoint/2010/main" val="3150822993"/>
      </p:ext>
    </p:extLst>
  </p:cSld>
  <p:clrMapOvr>
    <a:masterClrMapping/>
  </p:clrMapOvr>
  <p:transition spd="slow">
    <p:circl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3C9457D-6A24-42CB-BCE2-E86A4F4889ED}" type="datetimeFigureOut">
              <a:rPr lang="en-US"/>
              <a:pPr>
                <a:defRPr/>
              </a:pPr>
              <a:t>6/10/2012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B095B99-7537-481C-B50C-A54EAF24846A}" type="slidenum">
              <a:rPr lang="en-US"/>
              <a:pPr>
                <a:defRPr/>
              </a:pPr>
              <a:t>‹#›</a:t>
            </a:fld>
            <a:endParaRPr lang="en-US"/>
          </a:p>
        </p:txBody>
      </p:sp>
    </p:spTree>
    <p:extLst>
      <p:ext uri="{BB962C8B-B14F-4D97-AF65-F5344CB8AC3E}">
        <p14:creationId xmlns:p14="http://schemas.microsoft.com/office/powerpoint/2010/main" val="2953146229"/>
      </p:ext>
    </p:extLst>
  </p:cSld>
  <p:clrMapOvr>
    <a:masterClrMapping/>
  </p:clrMapOvr>
  <p:transition spd="slow">
    <p:circl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89FB16B-1CAD-4FCA-BA18-113FECA77A00}" type="datetimeFigureOut">
              <a:rPr lang="en-US"/>
              <a:pPr>
                <a:defRPr/>
              </a:pPr>
              <a:t>6/10/2012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67899A2-2F17-4755-AF18-516D9669FB06}" type="slidenum">
              <a:rPr lang="en-US"/>
              <a:pPr>
                <a:defRPr/>
              </a:pPr>
              <a:t>‹#›</a:t>
            </a:fld>
            <a:endParaRPr lang="en-US"/>
          </a:p>
        </p:txBody>
      </p:sp>
    </p:spTree>
    <p:extLst>
      <p:ext uri="{BB962C8B-B14F-4D97-AF65-F5344CB8AC3E}">
        <p14:creationId xmlns:p14="http://schemas.microsoft.com/office/powerpoint/2010/main" val="1988058964"/>
      </p:ext>
    </p:extLst>
  </p:cSld>
  <p:clrMapOvr>
    <a:masterClrMapping/>
  </p:clrMapOvr>
  <p:transition spd="slow">
    <p:circl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B73A114-4590-4423-B5D0-155129DCE103}" type="datetimeFigureOut">
              <a:rPr lang="en-US"/>
              <a:pPr>
                <a:defRPr/>
              </a:pPr>
              <a:t>6/10/2012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AE2AC8E-08DC-4D71-983D-AE194AF41471}" type="slidenum">
              <a:rPr lang="en-US"/>
              <a:pPr>
                <a:defRPr/>
              </a:pPr>
              <a:t>‹#›</a:t>
            </a:fld>
            <a:endParaRPr lang="en-US"/>
          </a:p>
        </p:txBody>
      </p:sp>
    </p:spTree>
    <p:extLst>
      <p:ext uri="{BB962C8B-B14F-4D97-AF65-F5344CB8AC3E}">
        <p14:creationId xmlns:p14="http://schemas.microsoft.com/office/powerpoint/2010/main" val="1902296317"/>
      </p:ext>
    </p:extLst>
  </p:cSld>
  <p:clrMapOvr>
    <a:masterClrMapping/>
  </p:clrMapOvr>
  <p:transition spd="slow">
    <p:circl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BD1AEB6-4BAD-4F04-BCB8-F610502D0C6A}" type="datetimeFigureOut">
              <a:rPr lang="en-US"/>
              <a:pPr>
                <a:defRPr/>
              </a:pPr>
              <a:t>6/10/2012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808F47D-E48F-45FF-A4FB-667DA157A8A4}" type="slidenum">
              <a:rPr lang="en-US"/>
              <a:pPr>
                <a:defRPr/>
              </a:pPr>
              <a:t>‹#›</a:t>
            </a:fld>
            <a:endParaRPr lang="en-US"/>
          </a:p>
        </p:txBody>
      </p:sp>
    </p:spTree>
    <p:extLst>
      <p:ext uri="{BB962C8B-B14F-4D97-AF65-F5344CB8AC3E}">
        <p14:creationId xmlns:p14="http://schemas.microsoft.com/office/powerpoint/2010/main" val="1246641514"/>
      </p:ext>
    </p:extLst>
  </p:cSld>
  <p:clrMapOvr>
    <a:masterClrMapping/>
  </p:clrMapOvr>
  <p:transition spd="slow">
    <p:circl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B92D1F3-801F-4F28-9A23-1097B0DA7E05}" type="datetimeFigureOut">
              <a:rPr lang="en-US"/>
              <a:pPr>
                <a:defRPr/>
              </a:pPr>
              <a:t>6/10/2012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0A3641A-A5C7-4E18-9DCD-21CD94D2DEEF}" type="slidenum">
              <a:rPr lang="en-US"/>
              <a:pPr>
                <a:defRPr/>
              </a:pPr>
              <a:t>‹#›</a:t>
            </a:fld>
            <a:endParaRPr lang="en-US"/>
          </a:p>
        </p:txBody>
      </p:sp>
    </p:spTree>
    <p:extLst>
      <p:ext uri="{BB962C8B-B14F-4D97-AF65-F5344CB8AC3E}">
        <p14:creationId xmlns:p14="http://schemas.microsoft.com/office/powerpoint/2010/main" val="2684828822"/>
      </p:ext>
    </p:extLst>
  </p:cSld>
  <p:clrMapOvr>
    <a:masterClrMapping/>
  </p:clrMapOvr>
  <p:transition spd="slow">
    <p:circl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9C14791-F9D7-46F9-8C86-52324D244A39}" type="datetimeFigureOut">
              <a:rPr lang="en-US"/>
              <a:pPr>
                <a:defRPr/>
              </a:pPr>
              <a:t>6/10/2012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3D942B0-5C0E-4D7A-B59B-8AD8DB0F6A8D}" type="slidenum">
              <a:rPr lang="en-US"/>
              <a:pPr>
                <a:defRPr/>
              </a:pPr>
              <a:t>‹#›</a:t>
            </a:fld>
            <a:endParaRPr lang="en-US"/>
          </a:p>
        </p:txBody>
      </p:sp>
    </p:spTree>
    <p:extLst>
      <p:ext uri="{BB962C8B-B14F-4D97-AF65-F5344CB8AC3E}">
        <p14:creationId xmlns:p14="http://schemas.microsoft.com/office/powerpoint/2010/main" val="2204097204"/>
      </p:ext>
    </p:extLst>
  </p:cSld>
  <p:clrMapOvr>
    <a:masterClrMapping/>
  </p:clrMapOvr>
  <p:transition spd="slow">
    <p:circl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4549928-6619-4352-A70C-6E5C3FBA86D6}" type="datetimeFigureOut">
              <a:rPr lang="en-US"/>
              <a:pPr>
                <a:defRPr/>
              </a:pPr>
              <a:t>6/10/2012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AC8D080-58F1-415E-AAB7-AF119D8AEA81}" type="slidenum">
              <a:rPr lang="en-US"/>
              <a:pPr>
                <a:defRPr/>
              </a:pPr>
              <a:t>‹#›</a:t>
            </a:fld>
            <a:endParaRPr lang="en-US"/>
          </a:p>
        </p:txBody>
      </p:sp>
    </p:spTree>
    <p:extLst>
      <p:ext uri="{BB962C8B-B14F-4D97-AF65-F5344CB8AC3E}">
        <p14:creationId xmlns:p14="http://schemas.microsoft.com/office/powerpoint/2010/main" val="940190633"/>
      </p:ext>
    </p:extLst>
  </p:cSld>
  <p:clrMapOvr>
    <a:masterClrMapping/>
  </p:clrMapOvr>
  <p:transition spd="slow">
    <p:circl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2BE90E3-75AB-4309-A72B-C5E427764D8C}" type="datetimeFigureOut">
              <a:rPr lang="en-US"/>
              <a:pPr>
                <a:defRPr/>
              </a:pPr>
              <a:t>6/10/2012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D9D8A1B-54DA-49CE-B17F-2A148443FCDD}" type="slidenum">
              <a:rPr lang="en-US"/>
              <a:pPr>
                <a:defRPr/>
              </a:pPr>
              <a:t>‹#›</a:t>
            </a:fld>
            <a:endParaRPr lang="en-US"/>
          </a:p>
        </p:txBody>
      </p:sp>
    </p:spTree>
    <p:extLst>
      <p:ext uri="{BB962C8B-B14F-4D97-AF65-F5344CB8AC3E}">
        <p14:creationId xmlns:p14="http://schemas.microsoft.com/office/powerpoint/2010/main" val="2646361632"/>
      </p:ext>
    </p:extLst>
  </p:cSld>
  <p:clrMapOvr>
    <a:masterClrMapping/>
  </p:clrMapOvr>
  <p:transition spd="slow">
    <p:circl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A3775B7-103E-4B8E-9DA0-E3075C32DFD7}" type="datetimeFigureOut">
              <a:rPr lang="en-US"/>
              <a:pPr>
                <a:defRPr/>
              </a:pPr>
              <a:t>6/10/2012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6667DC9-71AE-400C-AE09-19422D2162E4}" type="slidenum">
              <a:rPr lang="en-US"/>
              <a:pPr>
                <a:defRPr/>
              </a:pPr>
              <a:t>‹#›</a:t>
            </a:fld>
            <a:endParaRPr lang="en-US"/>
          </a:p>
        </p:txBody>
      </p:sp>
    </p:spTree>
    <p:extLst>
      <p:ext uri="{BB962C8B-B14F-4D97-AF65-F5344CB8AC3E}">
        <p14:creationId xmlns:p14="http://schemas.microsoft.com/office/powerpoint/2010/main" val="2104879471"/>
      </p:ext>
    </p:extLst>
  </p:cSld>
  <p:clrMapOvr>
    <a:masterClrMapping/>
  </p:clrMapOvr>
  <p:transition spd="slow">
    <p:circl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8C91890-E38C-4EB3-9F1A-3C0ED0E96BBB}" type="datetimeFigureOut">
              <a:rPr lang="en-US"/>
              <a:pPr>
                <a:defRPr/>
              </a:pPr>
              <a:t>6/10/2012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6EF0437-DA0F-4103-977A-E846D50B9239}" type="slidenum">
              <a:rPr lang="en-US"/>
              <a:pPr>
                <a:defRPr/>
              </a:pPr>
              <a:t>‹#›</a:t>
            </a:fld>
            <a:endParaRPr lang="en-US"/>
          </a:p>
        </p:txBody>
      </p:sp>
    </p:spTree>
    <p:extLst>
      <p:ext uri="{BB962C8B-B14F-4D97-AF65-F5344CB8AC3E}">
        <p14:creationId xmlns:p14="http://schemas.microsoft.com/office/powerpoint/2010/main" val="896366255"/>
      </p:ext>
    </p:extLst>
  </p:cSld>
  <p:clrMapOvr>
    <a:masterClrMapping/>
  </p:clrMapOvr>
  <p:transition spd="slow">
    <p:circl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F245EB9-C36C-41C0-B8CC-B68AAD9F3EAC}" type="datetimeFigureOut">
              <a:rPr lang="en-US"/>
              <a:pPr>
                <a:defRPr/>
              </a:pPr>
              <a:t>6/10/2012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48C3AEE-6F9F-4FA9-B8B0-26D634C430D3}" type="slidenum">
              <a:rPr lang="en-US"/>
              <a:pPr>
                <a:defRPr/>
              </a:pPr>
              <a:t>‹#›</a:t>
            </a:fld>
            <a:endParaRPr lang="en-US"/>
          </a:p>
        </p:txBody>
      </p:sp>
    </p:spTree>
    <p:extLst>
      <p:ext uri="{BB962C8B-B14F-4D97-AF65-F5344CB8AC3E}">
        <p14:creationId xmlns:p14="http://schemas.microsoft.com/office/powerpoint/2010/main" val="2151098638"/>
      </p:ext>
    </p:extLst>
  </p:cSld>
  <p:clrMapOvr>
    <a:masterClrMapping/>
  </p:clrMapOvr>
  <p:transition spd="slow">
    <p:circl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0627E2A-2695-4E9A-9FA2-3475E5F8BB90}" type="datetimeFigureOut">
              <a:rPr lang="en-US"/>
              <a:pPr>
                <a:defRPr/>
              </a:pPr>
              <a:t>6/10/2012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B2CC44D-21C0-49A1-A97C-524C8D826BC3}" type="slidenum">
              <a:rPr lang="en-US"/>
              <a:pPr>
                <a:defRPr/>
              </a:pPr>
              <a:t>‹#›</a:t>
            </a:fld>
            <a:endParaRPr lang="en-US"/>
          </a:p>
        </p:txBody>
      </p:sp>
    </p:spTree>
    <p:extLst>
      <p:ext uri="{BB962C8B-B14F-4D97-AF65-F5344CB8AC3E}">
        <p14:creationId xmlns:p14="http://schemas.microsoft.com/office/powerpoint/2010/main" val="2051775195"/>
      </p:ext>
    </p:extLst>
  </p:cSld>
  <p:clrMapOvr>
    <a:masterClrMapping/>
  </p:clrMapOvr>
  <p:transition spd="slow">
    <p:circl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96B41A7-CC77-4EAC-9332-7D442C54CD27}" type="datetimeFigureOut">
              <a:rPr lang="en-US"/>
              <a:pPr>
                <a:defRPr/>
              </a:pPr>
              <a:t>6/10/2012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14855C8-2333-4196-ADE5-99FCA6741344}" type="slidenum">
              <a:rPr lang="en-US"/>
              <a:pPr>
                <a:defRPr/>
              </a:pPr>
              <a:t>‹#›</a:t>
            </a:fld>
            <a:endParaRPr lang="en-US"/>
          </a:p>
        </p:txBody>
      </p:sp>
    </p:spTree>
    <p:extLst>
      <p:ext uri="{BB962C8B-B14F-4D97-AF65-F5344CB8AC3E}">
        <p14:creationId xmlns:p14="http://schemas.microsoft.com/office/powerpoint/2010/main" val="2368218105"/>
      </p:ext>
    </p:extLst>
  </p:cSld>
  <p:clrMapOvr>
    <a:masterClrMapping/>
  </p:clrMapOvr>
  <p:transition spd="slow">
    <p:circl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C45BFD0-1792-4F1E-BF5B-8EFB544CE0AD}" type="datetimeFigureOut">
              <a:rPr lang="en-US"/>
              <a:pPr>
                <a:defRPr/>
              </a:pPr>
              <a:t>6/10/2012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2254DB9-A057-44EB-AB2C-473CB371D527}" type="slidenum">
              <a:rPr lang="en-US"/>
              <a:pPr>
                <a:defRPr/>
              </a:pPr>
              <a:t>‹#›</a:t>
            </a:fld>
            <a:endParaRPr lang="en-US"/>
          </a:p>
        </p:txBody>
      </p:sp>
    </p:spTree>
    <p:extLst>
      <p:ext uri="{BB962C8B-B14F-4D97-AF65-F5344CB8AC3E}">
        <p14:creationId xmlns:p14="http://schemas.microsoft.com/office/powerpoint/2010/main" val="512070975"/>
      </p:ext>
    </p:extLst>
  </p:cSld>
  <p:clrMapOvr>
    <a:masterClrMapping/>
  </p:clrMapOvr>
  <p:transition spd="slow">
    <p:circl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26AE42D-97D8-4BB7-81F3-C24349ED7248}" type="datetimeFigureOut">
              <a:rPr lang="en-US"/>
              <a:pPr>
                <a:defRPr/>
              </a:pPr>
              <a:t>6/10/2012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41ED555-0445-4ACE-A456-D561D9020A8F}" type="slidenum">
              <a:rPr lang="en-US"/>
              <a:pPr>
                <a:defRPr/>
              </a:pPr>
              <a:t>‹#›</a:t>
            </a:fld>
            <a:endParaRPr lang="en-US"/>
          </a:p>
        </p:txBody>
      </p:sp>
    </p:spTree>
    <p:extLst>
      <p:ext uri="{BB962C8B-B14F-4D97-AF65-F5344CB8AC3E}">
        <p14:creationId xmlns:p14="http://schemas.microsoft.com/office/powerpoint/2010/main" val="3132392917"/>
      </p:ext>
    </p:extLst>
  </p:cSld>
  <p:clrMapOvr>
    <a:masterClrMapping/>
  </p:clrMapOvr>
  <p:transition spd="slow">
    <p:circl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2EF6ECE-2A9F-40AE-B5EB-8CFCF3BDECFD}" type="datetimeFigureOut">
              <a:rPr lang="en-US"/>
              <a:pPr>
                <a:defRPr/>
              </a:pPr>
              <a:t>6/10/2012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894359A-6202-4EE2-8624-29340DDDDBC4}" type="slidenum">
              <a:rPr lang="en-US"/>
              <a:pPr>
                <a:defRPr/>
              </a:pPr>
              <a:t>‹#›</a:t>
            </a:fld>
            <a:endParaRPr lang="en-US"/>
          </a:p>
        </p:txBody>
      </p:sp>
    </p:spTree>
    <p:extLst>
      <p:ext uri="{BB962C8B-B14F-4D97-AF65-F5344CB8AC3E}">
        <p14:creationId xmlns:p14="http://schemas.microsoft.com/office/powerpoint/2010/main" val="2638248592"/>
      </p:ext>
    </p:extLst>
  </p:cSld>
  <p:clrMapOvr>
    <a:masterClrMapping/>
  </p:clrMapOvr>
  <p:transition spd="slow">
    <p:circl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08D0E69-6020-4C0A-876B-B9E4AF4AEF55}" type="datetimeFigureOut">
              <a:rPr lang="en-US"/>
              <a:pPr>
                <a:defRPr/>
              </a:pPr>
              <a:t>6/10/2012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2D035B7-8EF2-45B8-9408-1D50214AB84A}" type="slidenum">
              <a:rPr lang="en-US"/>
              <a:pPr>
                <a:defRPr/>
              </a:pPr>
              <a:t>‹#›</a:t>
            </a:fld>
            <a:endParaRPr lang="en-US"/>
          </a:p>
        </p:txBody>
      </p:sp>
    </p:spTree>
    <p:extLst>
      <p:ext uri="{BB962C8B-B14F-4D97-AF65-F5344CB8AC3E}">
        <p14:creationId xmlns:p14="http://schemas.microsoft.com/office/powerpoint/2010/main" val="114398219"/>
      </p:ext>
    </p:extLst>
  </p:cSld>
  <p:clrMapOvr>
    <a:masterClrMapping/>
  </p:clrMapOvr>
  <p:transition spd="slow">
    <p:circl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13D4F42-6DC6-4362-A2CB-AA7D31F22010}" type="datetimeFigureOut">
              <a:rPr lang="en-US"/>
              <a:pPr>
                <a:defRPr/>
              </a:pPr>
              <a:t>6/10/2012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7C32B15-ECA9-4F3D-B3B0-1E4CB5AE5307}" type="slidenum">
              <a:rPr lang="en-US"/>
              <a:pPr>
                <a:defRPr/>
              </a:pPr>
              <a:t>‹#›</a:t>
            </a:fld>
            <a:endParaRPr lang="en-US"/>
          </a:p>
        </p:txBody>
      </p:sp>
    </p:spTree>
    <p:extLst>
      <p:ext uri="{BB962C8B-B14F-4D97-AF65-F5344CB8AC3E}">
        <p14:creationId xmlns:p14="http://schemas.microsoft.com/office/powerpoint/2010/main" val="1682290611"/>
      </p:ext>
    </p:extLst>
  </p:cSld>
  <p:clrMapOvr>
    <a:masterClrMapping/>
  </p:clrMapOvr>
  <p:transition spd="slow">
    <p:circl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17EAF70-B946-48D8-B119-DEEA3B8A6EFE}" type="datetimeFigureOut">
              <a:rPr lang="en-US"/>
              <a:pPr>
                <a:defRPr/>
              </a:pPr>
              <a:t>6/10/2012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A79D0B6-6578-441D-8B38-7FB9F83D21BC}" type="slidenum">
              <a:rPr lang="en-US"/>
              <a:pPr>
                <a:defRPr/>
              </a:pPr>
              <a:t>‹#›</a:t>
            </a:fld>
            <a:endParaRPr lang="en-US"/>
          </a:p>
        </p:txBody>
      </p:sp>
    </p:spTree>
    <p:extLst>
      <p:ext uri="{BB962C8B-B14F-4D97-AF65-F5344CB8AC3E}">
        <p14:creationId xmlns:p14="http://schemas.microsoft.com/office/powerpoint/2010/main" val="1058866293"/>
      </p:ext>
    </p:extLst>
  </p:cSld>
  <p:clrMapOvr>
    <a:masterClrMapping/>
  </p:clrMapOvr>
  <p:transition spd="slow">
    <p:circl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2B78D1B-9304-4811-96B9-1787530DBB15}" type="datetimeFigureOut">
              <a:rPr lang="en-US"/>
              <a:pPr>
                <a:defRPr/>
              </a:pPr>
              <a:t>6/10/2012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F2F10AE-B567-49A0-BC14-CA4181E346E9}" type="slidenum">
              <a:rPr lang="en-US"/>
              <a:pPr>
                <a:defRPr/>
              </a:pPr>
              <a:t>‹#›</a:t>
            </a:fld>
            <a:endParaRPr lang="en-US"/>
          </a:p>
        </p:txBody>
      </p:sp>
    </p:spTree>
    <p:extLst>
      <p:ext uri="{BB962C8B-B14F-4D97-AF65-F5344CB8AC3E}">
        <p14:creationId xmlns:p14="http://schemas.microsoft.com/office/powerpoint/2010/main" val="2193528372"/>
      </p:ext>
    </p:extLst>
  </p:cSld>
  <p:clrMapOvr>
    <a:masterClrMapping/>
  </p:clrMapOvr>
  <p:transition spd="slow">
    <p:circl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E3A27FE-0DD7-463C-A309-E7FCFE733CE0}" type="datetimeFigureOut">
              <a:rPr lang="en-US"/>
              <a:pPr>
                <a:defRPr/>
              </a:pPr>
              <a:t>6/10/2012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A0A335A-DDA3-4608-B60E-0448ED7EC9B8}" type="slidenum">
              <a:rPr lang="en-US"/>
              <a:pPr>
                <a:defRPr/>
              </a:pPr>
              <a:t>‹#›</a:t>
            </a:fld>
            <a:endParaRPr lang="en-US"/>
          </a:p>
        </p:txBody>
      </p:sp>
    </p:spTree>
    <p:extLst>
      <p:ext uri="{BB962C8B-B14F-4D97-AF65-F5344CB8AC3E}">
        <p14:creationId xmlns:p14="http://schemas.microsoft.com/office/powerpoint/2010/main" val="2758391849"/>
      </p:ext>
    </p:extLst>
  </p:cSld>
  <p:clrMapOvr>
    <a:masterClrMapping/>
  </p:clrMapOvr>
  <p:transition spd="slow">
    <p:circl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C463951-1E37-44E7-9501-71135331228B}" type="datetimeFigureOut">
              <a:rPr lang="en-US"/>
              <a:pPr>
                <a:defRPr/>
              </a:pPr>
              <a:t>6/10/2012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E75651B-50DA-4A05-8135-E9505CD6F6D4}" type="slidenum">
              <a:rPr lang="en-US"/>
              <a:pPr>
                <a:defRPr/>
              </a:pPr>
              <a:t>‹#›</a:t>
            </a:fld>
            <a:endParaRPr lang="en-US"/>
          </a:p>
        </p:txBody>
      </p:sp>
    </p:spTree>
    <p:extLst>
      <p:ext uri="{BB962C8B-B14F-4D97-AF65-F5344CB8AC3E}">
        <p14:creationId xmlns:p14="http://schemas.microsoft.com/office/powerpoint/2010/main" val="1804871876"/>
      </p:ext>
    </p:extLst>
  </p:cSld>
  <p:clrMapOvr>
    <a:masterClrMapping/>
  </p:clrMapOvr>
  <p:transition spd="slow">
    <p:circl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A0CBDBB-A072-4BCF-969E-346DCF701864}" type="datetimeFigureOut">
              <a:rPr lang="en-US"/>
              <a:pPr>
                <a:defRPr/>
              </a:pPr>
              <a:t>6/10/2012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7DCFAF8-54BB-4C7D-B4ED-A46925EC36B0}" type="slidenum">
              <a:rPr lang="en-US"/>
              <a:pPr>
                <a:defRPr/>
              </a:pPr>
              <a:t>‹#›</a:t>
            </a:fld>
            <a:endParaRPr lang="en-US"/>
          </a:p>
        </p:txBody>
      </p:sp>
    </p:spTree>
    <p:extLst>
      <p:ext uri="{BB962C8B-B14F-4D97-AF65-F5344CB8AC3E}">
        <p14:creationId xmlns:p14="http://schemas.microsoft.com/office/powerpoint/2010/main" val="643372950"/>
      </p:ext>
    </p:extLst>
  </p:cSld>
  <p:clrMapOvr>
    <a:masterClrMapping/>
  </p:clrMapOvr>
  <p:transition spd="slow">
    <p:circl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FB85E62-B8AF-4840-B643-530D2CD92E18}" type="datetimeFigureOut">
              <a:rPr lang="en-US"/>
              <a:pPr>
                <a:defRPr/>
              </a:pPr>
              <a:t>6/10/2012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B00C0CC-3824-4087-BE24-10B5B7BE5A02}" type="slidenum">
              <a:rPr lang="en-US"/>
              <a:pPr>
                <a:defRPr/>
              </a:pPr>
              <a:t>‹#›</a:t>
            </a:fld>
            <a:endParaRPr lang="en-US"/>
          </a:p>
        </p:txBody>
      </p:sp>
    </p:spTree>
    <p:extLst>
      <p:ext uri="{BB962C8B-B14F-4D97-AF65-F5344CB8AC3E}">
        <p14:creationId xmlns:p14="http://schemas.microsoft.com/office/powerpoint/2010/main" val="3528223877"/>
      </p:ext>
    </p:extLst>
  </p:cSld>
  <p:clrMapOvr>
    <a:masterClrMapping/>
  </p:clrMapOvr>
  <p:transition spd="slow">
    <p:circl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A85911C-4235-40B9-846E-3E1856AF41EF}" type="datetimeFigureOut">
              <a:rPr lang="en-US"/>
              <a:pPr>
                <a:defRPr/>
              </a:pPr>
              <a:t>6/10/2012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56673A9-3DB6-445A-9044-78C86D8F75F1}" type="slidenum">
              <a:rPr lang="en-US"/>
              <a:pPr>
                <a:defRPr/>
              </a:pPr>
              <a:t>‹#›</a:t>
            </a:fld>
            <a:endParaRPr lang="en-US"/>
          </a:p>
        </p:txBody>
      </p:sp>
    </p:spTree>
    <p:extLst>
      <p:ext uri="{BB962C8B-B14F-4D97-AF65-F5344CB8AC3E}">
        <p14:creationId xmlns:p14="http://schemas.microsoft.com/office/powerpoint/2010/main" val="1913097022"/>
      </p:ext>
    </p:extLst>
  </p:cSld>
  <p:clrMapOvr>
    <a:masterClrMapping/>
  </p:clrMapOvr>
  <p:transition spd="slow">
    <p:circl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55D3E15-DDE7-49BB-805A-F527888E384F}" type="datetimeFigureOut">
              <a:rPr lang="en-US"/>
              <a:pPr>
                <a:defRPr/>
              </a:pPr>
              <a:t>6/10/2012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5F81801-1D12-46D7-9C10-D4108C0D840C}" type="slidenum">
              <a:rPr lang="en-US"/>
              <a:pPr>
                <a:defRPr/>
              </a:pPr>
              <a:t>‹#›</a:t>
            </a:fld>
            <a:endParaRPr lang="en-US"/>
          </a:p>
        </p:txBody>
      </p:sp>
    </p:spTree>
    <p:extLst>
      <p:ext uri="{BB962C8B-B14F-4D97-AF65-F5344CB8AC3E}">
        <p14:creationId xmlns:p14="http://schemas.microsoft.com/office/powerpoint/2010/main" val="1592496892"/>
      </p:ext>
    </p:extLst>
  </p:cSld>
  <p:clrMapOvr>
    <a:masterClrMapping/>
  </p:clrMapOvr>
  <p:transition spd="slow">
    <p:circl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243EBFF-E60B-419E-943D-8833A2414BBD}" type="datetimeFigureOut">
              <a:rPr lang="en-US"/>
              <a:pPr>
                <a:defRPr/>
              </a:pPr>
              <a:t>6/10/2012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5BAC8CF-7F92-40AA-AEAC-36F3D4958673}" type="slidenum">
              <a:rPr lang="en-US"/>
              <a:pPr>
                <a:defRPr/>
              </a:pPr>
              <a:t>‹#›</a:t>
            </a:fld>
            <a:endParaRPr lang="en-US"/>
          </a:p>
        </p:txBody>
      </p:sp>
    </p:spTree>
    <p:extLst>
      <p:ext uri="{BB962C8B-B14F-4D97-AF65-F5344CB8AC3E}">
        <p14:creationId xmlns:p14="http://schemas.microsoft.com/office/powerpoint/2010/main" val="1258543833"/>
      </p:ext>
    </p:extLst>
  </p:cSld>
  <p:clrMapOvr>
    <a:masterClrMapping/>
  </p:clrMapOvr>
  <p:transition spd="slow">
    <p:circl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EA062A4-0332-48A6-9883-4457847FDDCF}" type="datetimeFigureOut">
              <a:rPr lang="en-US"/>
              <a:pPr>
                <a:defRPr/>
              </a:pPr>
              <a:t>6/10/2012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0281D3D4-A957-45BF-9393-ED515E9F53A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ransition spd="slow">
    <p:circl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EF5CCD07-8F27-4F38-84B0-D27508756CD7}" type="datetimeFigureOut">
              <a:rPr lang="en-US"/>
              <a:pPr>
                <a:defRPr/>
              </a:pPr>
              <a:t>6/10/2012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DA62226D-DBA9-4B73-B93A-ECDDB356B2F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ransition spd="slow">
    <p:circl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20DDD18A-D506-419F-A9D5-6CAA1908C962}" type="datetimeFigureOut">
              <a:rPr lang="en-US"/>
              <a:pPr>
                <a:defRPr/>
              </a:pPr>
              <a:t>6/10/2012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C6AC3E83-2409-474B-9643-6C19C42949D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transition spd="slow">
    <p:circl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ED94633E-1F82-42C3-9CFA-96FF08E28577}" type="datetimeFigureOut">
              <a:rPr lang="en-US"/>
              <a:pPr>
                <a:defRPr/>
              </a:pPr>
              <a:t>6/10/2012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29ED8C22-CA5F-40B4-834F-0FDA01B3667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transition spd="slow">
    <p:circl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10F8B3C6-1DFA-4C96-8D93-4D267512A9F6}" type="datetimeFigureOut">
              <a:rPr lang="en-US"/>
              <a:pPr>
                <a:defRPr/>
              </a:pPr>
              <a:t>6/10/2012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9247040D-0F1F-4D94-8EEC-6617E63AFA5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transition spd="slow">
    <p:circl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3620E5B0-0205-465A-8190-8047D3773237}" type="datetimeFigureOut">
              <a:rPr lang="en-US"/>
              <a:pPr>
                <a:defRPr/>
              </a:pPr>
              <a:t>6/10/2012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E4476036-986F-4171-B9CE-D2355D516F4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ransition spd="slow">
    <p:circl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g"/><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5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6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Ovr>
    <a:masterClrMapping/>
  </p:clrMapOvr>
  <p:transition spd="slow">
    <p:circl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14338" name="Picture 2" descr="http://sleeplessandtired.com/wp-content/uploads/2011/10/Sgt.-Dakota-Meyer-receiving-Medal-of-Hono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3563" y="446088"/>
            <a:ext cx="6396037" cy="481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28600" y="5334000"/>
            <a:ext cx="9372600" cy="1477963"/>
          </a:xfrm>
          <a:prstGeom prst="rect">
            <a:avLst/>
          </a:prstGeom>
          <a:solidFill>
            <a:schemeClr val="tx1"/>
          </a:solidFill>
        </p:spPr>
        <p:txBody>
          <a:bodyPr>
            <a:spAutoFit/>
          </a:bodyPr>
          <a:lstStyle/>
          <a:p>
            <a:pPr algn="ctr" fontAlgn="auto">
              <a:spcBef>
                <a:spcPts val="0"/>
              </a:spcBef>
              <a:spcAft>
                <a:spcPts val="0"/>
              </a:spcAft>
              <a:defRPr/>
            </a:pPr>
            <a:r>
              <a:rPr lang="en-US" sz="6600" spc="2000" dirty="0">
                <a:solidFill>
                  <a:prstClr val="white"/>
                </a:solidFill>
                <a:latin typeface="Britannic Bold" pitchFamily="34" charset="0"/>
              </a:rPr>
              <a:t> </a:t>
            </a:r>
            <a:r>
              <a:rPr lang="en-US" sz="6600" spc="2500" dirty="0">
                <a:solidFill>
                  <a:prstClr val="white"/>
                </a:solidFill>
                <a:latin typeface="Britannic Bold" pitchFamily="34" charset="0"/>
              </a:rPr>
              <a:t>MOTIVATION</a:t>
            </a:r>
          </a:p>
          <a:p>
            <a:pPr algn="ctr" fontAlgn="auto">
              <a:spcBef>
                <a:spcPts val="0"/>
              </a:spcBef>
              <a:spcAft>
                <a:spcPts val="0"/>
              </a:spcAft>
              <a:defRPr/>
            </a:pPr>
            <a:r>
              <a:rPr lang="en-US" sz="2400" b="1" dirty="0">
                <a:solidFill>
                  <a:prstClr val="white"/>
                </a:solidFill>
                <a:effectLst>
                  <a:outerShdw blurRad="38100" dist="38100" dir="2700000" algn="tl">
                    <a:srgbClr val="000000">
                      <a:alpha val="43137"/>
                    </a:srgbClr>
                  </a:outerShdw>
                </a:effectLst>
                <a:latin typeface="Arial" pitchFamily="34" charset="0"/>
                <a:cs typeface="Arial" pitchFamily="34" charset="0"/>
              </a:rPr>
              <a:t>As a Believer, what is my Spiritual Motivation?</a:t>
            </a:r>
          </a:p>
        </p:txBody>
      </p:sp>
      <p:sp>
        <p:nvSpPr>
          <p:cNvPr id="8" name="Rectangle 7"/>
          <p:cNvSpPr/>
          <p:nvPr/>
        </p:nvSpPr>
        <p:spPr>
          <a:xfrm>
            <a:off x="990600" y="457200"/>
            <a:ext cx="3581400" cy="4800600"/>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9" name="Rectangle 8"/>
          <p:cNvSpPr/>
          <p:nvPr/>
        </p:nvSpPr>
        <p:spPr>
          <a:xfrm>
            <a:off x="876300" y="318166"/>
            <a:ext cx="3215944" cy="1200329"/>
          </a:xfrm>
          <a:prstGeom prst="rect">
            <a:avLst/>
          </a:prstGeom>
          <a:noFill/>
        </p:spPr>
        <p:txBody>
          <a:bodyPr wrap="none">
            <a:spAutoFit/>
          </a:bodyPr>
          <a:lstStyle/>
          <a:p>
            <a:pPr algn="ctr">
              <a:defRPr/>
            </a:pPr>
            <a:r>
              <a:rPr lang="en-US" sz="7200" b="1" spc="600" dirty="0">
                <a:ln w="17780" cmpd="sng">
                  <a:solidFill>
                    <a:srgbClr val="FFFFFF"/>
                  </a:solidFill>
                  <a:prstDash val="solid"/>
                  <a:miter lim="800000"/>
                </a:ln>
                <a:solidFill>
                  <a:srgbClr val="002060"/>
                </a:solidFill>
                <a:effectLst>
                  <a:outerShdw blurRad="50800" algn="tl" rotWithShape="0">
                    <a:srgbClr val="000000"/>
                  </a:outerShdw>
                </a:effectLst>
                <a:latin typeface="Monotype Corsiva" pitchFamily="66" charset="0"/>
              </a:rPr>
              <a:t>Reward</a:t>
            </a:r>
          </a:p>
        </p:txBody>
      </p:sp>
      <p:sp>
        <p:nvSpPr>
          <p:cNvPr id="10" name="TextBox 9"/>
          <p:cNvSpPr txBox="1"/>
          <p:nvPr/>
        </p:nvSpPr>
        <p:spPr>
          <a:xfrm>
            <a:off x="990600" y="2851150"/>
            <a:ext cx="3616325" cy="2247900"/>
          </a:xfrm>
          <a:prstGeom prst="rect">
            <a:avLst/>
          </a:prstGeom>
          <a:solidFill>
            <a:srgbClr val="FFFFFF">
              <a:alpha val="85098"/>
            </a:srgbClr>
          </a:solidFill>
        </p:spPr>
        <p:txBody>
          <a:bodyPr>
            <a:spAutoFit/>
          </a:bodyPr>
          <a:lstStyle/>
          <a:p>
            <a:pPr>
              <a:defRPr/>
            </a:pPr>
            <a:r>
              <a:rPr lang="en-US" sz="2800" b="1" dirty="0">
                <a:solidFill>
                  <a:srgbClr val="002060"/>
                </a:solidFill>
                <a:effectLst>
                  <a:outerShdw blurRad="38100" dist="38100" dir="2700000" algn="tl">
                    <a:srgbClr val="000000">
                      <a:alpha val="43137"/>
                    </a:srgbClr>
                  </a:outerShdw>
                </a:effectLst>
                <a:latin typeface="Arial" pitchFamily="34" charset="0"/>
                <a:cs typeface="Arial" pitchFamily="34" charset="0"/>
              </a:rPr>
              <a:t>Matthew 25:34</a:t>
            </a:r>
          </a:p>
          <a:p>
            <a:pPr>
              <a:defRPr/>
            </a:pPr>
            <a:endParaRPr lang="en-US" sz="28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a:p>
            <a:pPr>
              <a:defRPr/>
            </a:pPr>
            <a:r>
              <a:rPr lang="en-US" sz="2800" b="1" dirty="0">
                <a:solidFill>
                  <a:srgbClr val="002060"/>
                </a:solidFill>
                <a:effectLst>
                  <a:outerShdw blurRad="38100" dist="38100" dir="2700000" algn="tl">
                    <a:srgbClr val="000000">
                      <a:alpha val="43137"/>
                    </a:srgbClr>
                  </a:outerShdw>
                </a:effectLst>
                <a:latin typeface="Arial" pitchFamily="34" charset="0"/>
                <a:cs typeface="Arial" pitchFamily="34" charset="0"/>
              </a:rPr>
              <a:t>2 Timothy 4:7-8</a:t>
            </a:r>
          </a:p>
          <a:p>
            <a:pPr>
              <a:defRPr/>
            </a:pPr>
            <a:endParaRPr lang="en-US" sz="28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a:p>
            <a:pPr>
              <a:defRPr/>
            </a:pPr>
            <a:r>
              <a:rPr lang="en-US" sz="2800" b="1" dirty="0">
                <a:solidFill>
                  <a:srgbClr val="002060"/>
                </a:solidFill>
                <a:effectLst>
                  <a:outerShdw blurRad="38100" dist="38100" dir="2700000" algn="tl">
                    <a:srgbClr val="000000">
                      <a:alpha val="43137"/>
                    </a:srgbClr>
                  </a:outerShdw>
                </a:effectLst>
                <a:latin typeface="Arial" pitchFamily="34" charset="0"/>
                <a:cs typeface="Arial" pitchFamily="34" charset="0"/>
              </a:rPr>
              <a:t>John 14:1-3</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Effect transition="in" filter="wipe(up)">
                                      <p:cBhvr>
                                        <p:cTn id="7" dur="2000"/>
                                        <p:tgtEl>
                                          <p:spTgt spid="10">
                                            <p:bg/>
                                          </p:spTgt>
                                        </p:tgtEl>
                                      </p:cBhvr>
                                    </p:animEffect>
                                  </p:childTnLst>
                                </p:cTn>
                              </p:par>
                            </p:childTnLst>
                          </p:cTn>
                        </p:par>
                        <p:par>
                          <p:cTn id="8" fill="hold" nodeType="afterGroup">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wipe(left)">
                                      <p:cBhvr>
                                        <p:cTn id="11" dur="2000"/>
                                        <p:tgtEl>
                                          <p:spTgt spid="10">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0">
                                            <p:txEl>
                                              <p:pRg st="2" end="2"/>
                                            </p:txEl>
                                          </p:spTgt>
                                        </p:tgtEl>
                                        <p:attrNameLst>
                                          <p:attrName>style.visibility</p:attrName>
                                        </p:attrNameLst>
                                      </p:cBhvr>
                                      <p:to>
                                        <p:strVal val="visible"/>
                                      </p:to>
                                    </p:set>
                                    <p:animEffect transition="in" filter="wipe(left)">
                                      <p:cBhvr>
                                        <p:cTn id="16" dur="2000"/>
                                        <p:tgtEl>
                                          <p:spTgt spid="10">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0">
                                            <p:txEl>
                                              <p:pRg st="4" end="4"/>
                                            </p:txEl>
                                          </p:spTgt>
                                        </p:tgtEl>
                                        <p:attrNameLst>
                                          <p:attrName>style.visibility</p:attrName>
                                        </p:attrNameLst>
                                      </p:cBhvr>
                                      <p:to>
                                        <p:strVal val="visible"/>
                                      </p:to>
                                    </p:set>
                                    <p:animEffect transition="in" filter="wipe(left)">
                                      <p:cBhvr>
                                        <p:cTn id="21" dur="20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bldLvl="5"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Rectangle 2"/>
          <p:cNvSpPr/>
          <p:nvPr/>
        </p:nvSpPr>
        <p:spPr>
          <a:xfrm>
            <a:off x="914400" y="381000"/>
            <a:ext cx="7315200" cy="4876800"/>
          </a:xfrm>
          <a:prstGeom prst="rect">
            <a:avLst/>
          </a:prstGeom>
          <a:solidFill>
            <a:srgbClr val="0099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extBox 1"/>
          <p:cNvSpPr txBox="1"/>
          <p:nvPr/>
        </p:nvSpPr>
        <p:spPr>
          <a:xfrm>
            <a:off x="-228600" y="5334000"/>
            <a:ext cx="9372600" cy="1477963"/>
          </a:xfrm>
          <a:prstGeom prst="rect">
            <a:avLst/>
          </a:prstGeom>
          <a:solidFill>
            <a:schemeClr val="tx1"/>
          </a:solidFill>
        </p:spPr>
        <p:txBody>
          <a:bodyPr>
            <a:spAutoFit/>
          </a:bodyPr>
          <a:lstStyle/>
          <a:p>
            <a:pPr algn="ctr" fontAlgn="auto">
              <a:spcBef>
                <a:spcPts val="0"/>
              </a:spcBef>
              <a:spcAft>
                <a:spcPts val="0"/>
              </a:spcAft>
              <a:defRPr/>
            </a:pPr>
            <a:r>
              <a:rPr lang="en-US" sz="6600" spc="2000" dirty="0">
                <a:solidFill>
                  <a:prstClr val="white"/>
                </a:solidFill>
                <a:latin typeface="Britannic Bold" pitchFamily="34" charset="0"/>
              </a:rPr>
              <a:t> </a:t>
            </a:r>
            <a:r>
              <a:rPr lang="en-US" sz="6600" spc="2500" dirty="0">
                <a:solidFill>
                  <a:prstClr val="white"/>
                </a:solidFill>
                <a:latin typeface="Britannic Bold" pitchFamily="34" charset="0"/>
              </a:rPr>
              <a:t>MOTIVATION</a:t>
            </a:r>
          </a:p>
          <a:p>
            <a:pPr algn="ctr" fontAlgn="auto">
              <a:spcBef>
                <a:spcPts val="0"/>
              </a:spcBef>
              <a:spcAft>
                <a:spcPts val="0"/>
              </a:spcAft>
              <a:defRPr/>
            </a:pPr>
            <a:r>
              <a:rPr lang="en-US" sz="2400" b="1" dirty="0">
                <a:solidFill>
                  <a:prstClr val="white"/>
                </a:solidFill>
                <a:effectLst>
                  <a:outerShdw blurRad="38100" dist="38100" dir="2700000" algn="tl">
                    <a:srgbClr val="000000">
                      <a:alpha val="43137"/>
                    </a:srgbClr>
                  </a:outerShdw>
                </a:effectLst>
                <a:latin typeface="Arial" pitchFamily="34" charset="0"/>
                <a:cs typeface="Arial" pitchFamily="34" charset="0"/>
              </a:rPr>
              <a:t>As a Believer, what is my Spiritual Motivation?</a:t>
            </a:r>
          </a:p>
        </p:txBody>
      </p:sp>
      <p:pic>
        <p:nvPicPr>
          <p:cNvPr id="15364" name="Picture 2" descr="http://www.hem-of-his-garment-bible-study.org/image-files/churchisfun.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9963" y="1752600"/>
            <a:ext cx="46736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3863046" y="187404"/>
            <a:ext cx="4482829" cy="1107996"/>
          </a:xfrm>
          <a:prstGeom prst="rect">
            <a:avLst/>
          </a:prstGeom>
          <a:noFill/>
        </p:spPr>
        <p:txBody>
          <a:bodyPr wrap="none">
            <a:spAutoFit/>
          </a:bodyPr>
          <a:lstStyle/>
          <a:p>
            <a:pPr algn="ctr">
              <a:defRPr/>
            </a:pPr>
            <a:r>
              <a:rPr lang="en-US" sz="6600" b="1" spc="600" dirty="0">
                <a:ln w="17780" cmpd="sng">
                  <a:solidFill>
                    <a:srgbClr val="FFFFFF"/>
                  </a:solidFill>
                  <a:prstDash val="solid"/>
                  <a:miter lim="800000"/>
                </a:ln>
                <a:solidFill>
                  <a:srgbClr val="FFFF00"/>
                </a:solidFill>
                <a:effectLst>
                  <a:outerShdw blurRad="50800" algn="tl" rotWithShape="0">
                    <a:srgbClr val="000000"/>
                  </a:outerShdw>
                </a:effectLst>
                <a:latin typeface="Curlz MT" pitchFamily="82" charset="0"/>
              </a:rPr>
              <a:t>C</a:t>
            </a:r>
            <a:r>
              <a:rPr lang="en-US" sz="5400" b="1" spc="600" dirty="0">
                <a:ln w="17780" cmpd="sng">
                  <a:solidFill>
                    <a:srgbClr val="FFFFFF"/>
                  </a:solidFill>
                  <a:prstDash val="solid"/>
                  <a:miter lim="800000"/>
                </a:ln>
                <a:solidFill>
                  <a:srgbClr val="FFFF00"/>
                </a:solidFill>
                <a:effectLst>
                  <a:outerShdw blurRad="50800" algn="tl" rotWithShape="0">
                    <a:srgbClr val="000000"/>
                  </a:outerShdw>
                </a:effectLst>
                <a:latin typeface="Curlz MT" pitchFamily="82" charset="0"/>
              </a:rPr>
              <a:t>onvenience</a:t>
            </a:r>
            <a:endParaRPr lang="en-US" sz="4400" b="1" spc="600" dirty="0">
              <a:ln w="17780" cmpd="sng">
                <a:solidFill>
                  <a:srgbClr val="FFFFFF"/>
                </a:solidFill>
                <a:prstDash val="solid"/>
                <a:miter lim="800000"/>
              </a:ln>
              <a:solidFill>
                <a:srgbClr val="FFFF00"/>
              </a:solidFill>
              <a:effectLst>
                <a:outerShdw blurRad="50800" algn="tl" rotWithShape="0">
                  <a:srgbClr val="000000"/>
                </a:outerShdw>
              </a:effectLst>
              <a:latin typeface="Curlz MT" pitchFamily="82" charset="0"/>
            </a:endParaRPr>
          </a:p>
        </p:txBody>
      </p:sp>
      <p:sp>
        <p:nvSpPr>
          <p:cNvPr id="13" name="TextBox 12"/>
          <p:cNvSpPr txBox="1">
            <a:spLocks noChangeArrowheads="1"/>
          </p:cNvSpPr>
          <p:nvPr/>
        </p:nvSpPr>
        <p:spPr bwMode="auto">
          <a:xfrm>
            <a:off x="1025525" y="1463675"/>
            <a:ext cx="358140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800" b="1">
                <a:solidFill>
                  <a:srgbClr val="000000"/>
                </a:solidFill>
                <a:latin typeface="Arial" charset="0"/>
              </a:rPr>
              <a:t>Philippians 3:7</a:t>
            </a:r>
          </a:p>
          <a:p>
            <a:pPr eaLnBrk="1" hangingPunct="1"/>
            <a:endParaRPr lang="en-US" sz="2800" b="1">
              <a:solidFill>
                <a:srgbClr val="000000"/>
              </a:solidFill>
              <a:latin typeface="Arial" charset="0"/>
            </a:endParaRPr>
          </a:p>
          <a:p>
            <a:pPr eaLnBrk="1" hangingPunct="1"/>
            <a:r>
              <a:rPr lang="en-US" sz="2800" b="1">
                <a:solidFill>
                  <a:srgbClr val="000000"/>
                </a:solidFill>
                <a:latin typeface="Arial" charset="0"/>
              </a:rPr>
              <a:t>2 Timothy 2:9</a:t>
            </a:r>
          </a:p>
          <a:p>
            <a:pPr eaLnBrk="1" hangingPunct="1"/>
            <a:endParaRPr lang="en-US" sz="2800" b="1">
              <a:solidFill>
                <a:srgbClr val="000000"/>
              </a:solidFill>
              <a:latin typeface="Arial" charset="0"/>
            </a:endParaRPr>
          </a:p>
          <a:p>
            <a:pPr eaLnBrk="1" hangingPunct="1"/>
            <a:r>
              <a:rPr lang="en-US" sz="2800" b="1">
                <a:solidFill>
                  <a:srgbClr val="000000"/>
                </a:solidFill>
                <a:latin typeface="Arial" charset="0"/>
              </a:rPr>
              <a:t>Acts 26:24</a:t>
            </a:r>
          </a:p>
          <a:p>
            <a:pPr eaLnBrk="1" hangingPunct="1"/>
            <a:endParaRPr lang="en-US" sz="2800" b="1">
              <a:solidFill>
                <a:srgbClr val="000000"/>
              </a:solidFill>
              <a:latin typeface="Arial" charset="0"/>
            </a:endParaRPr>
          </a:p>
          <a:p>
            <a:pPr eaLnBrk="1" hangingPunct="1"/>
            <a:r>
              <a:rPr lang="en-US" sz="2800" b="1">
                <a:solidFill>
                  <a:srgbClr val="000000"/>
                </a:solidFill>
                <a:latin typeface="Arial" charset="0"/>
              </a:rPr>
              <a:t>2 Timothy 4:6</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left)">
                                      <p:cBhvr>
                                        <p:cTn id="7" dur="2000"/>
                                        <p:tgtEl>
                                          <p:spTgt spid="1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xEl>
                                              <p:pRg st="2" end="2"/>
                                            </p:txEl>
                                          </p:spTgt>
                                        </p:tgtEl>
                                        <p:attrNameLst>
                                          <p:attrName>style.visibility</p:attrName>
                                        </p:attrNameLst>
                                      </p:cBhvr>
                                      <p:to>
                                        <p:strVal val="visible"/>
                                      </p:to>
                                    </p:set>
                                    <p:animEffect transition="in" filter="wipe(left)">
                                      <p:cBhvr>
                                        <p:cTn id="12" dur="2000"/>
                                        <p:tgtEl>
                                          <p:spTgt spid="1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xEl>
                                              <p:pRg st="4" end="4"/>
                                            </p:txEl>
                                          </p:spTgt>
                                        </p:tgtEl>
                                        <p:attrNameLst>
                                          <p:attrName>style.visibility</p:attrName>
                                        </p:attrNameLst>
                                      </p:cBhvr>
                                      <p:to>
                                        <p:strVal val="visible"/>
                                      </p:to>
                                    </p:set>
                                    <p:animEffect transition="in" filter="wipe(left)">
                                      <p:cBhvr>
                                        <p:cTn id="17" dur="2000"/>
                                        <p:tgtEl>
                                          <p:spTgt spid="13">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xEl>
                                              <p:pRg st="6" end="6"/>
                                            </p:txEl>
                                          </p:spTgt>
                                        </p:tgtEl>
                                        <p:attrNameLst>
                                          <p:attrName>style.visibility</p:attrName>
                                        </p:attrNameLst>
                                      </p:cBhvr>
                                      <p:to>
                                        <p:strVal val="visible"/>
                                      </p:to>
                                    </p:set>
                                    <p:animEffect transition="in" filter="wipe(left)">
                                      <p:cBhvr>
                                        <p:cTn id="22" dur="2000"/>
                                        <p:tgtEl>
                                          <p:spTgt spid="1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bldLvl="5"/>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extBox 1"/>
          <p:cNvSpPr txBox="1"/>
          <p:nvPr/>
        </p:nvSpPr>
        <p:spPr>
          <a:xfrm>
            <a:off x="-228600" y="5334000"/>
            <a:ext cx="9372600" cy="1477963"/>
          </a:xfrm>
          <a:prstGeom prst="rect">
            <a:avLst/>
          </a:prstGeom>
          <a:solidFill>
            <a:schemeClr val="tx1"/>
          </a:solidFill>
        </p:spPr>
        <p:txBody>
          <a:bodyPr>
            <a:spAutoFit/>
          </a:bodyPr>
          <a:lstStyle/>
          <a:p>
            <a:pPr algn="ctr" fontAlgn="auto">
              <a:spcBef>
                <a:spcPts val="0"/>
              </a:spcBef>
              <a:spcAft>
                <a:spcPts val="0"/>
              </a:spcAft>
              <a:defRPr/>
            </a:pPr>
            <a:r>
              <a:rPr lang="en-US" sz="6600" spc="2000" dirty="0">
                <a:solidFill>
                  <a:prstClr val="white"/>
                </a:solidFill>
                <a:latin typeface="Britannic Bold" pitchFamily="34" charset="0"/>
              </a:rPr>
              <a:t> </a:t>
            </a:r>
            <a:r>
              <a:rPr lang="en-US" sz="6600" spc="2500" dirty="0">
                <a:solidFill>
                  <a:prstClr val="white"/>
                </a:solidFill>
                <a:latin typeface="Britannic Bold" pitchFamily="34" charset="0"/>
              </a:rPr>
              <a:t>MOTIVATION</a:t>
            </a:r>
          </a:p>
          <a:p>
            <a:pPr algn="ctr" fontAlgn="auto">
              <a:spcBef>
                <a:spcPts val="0"/>
              </a:spcBef>
              <a:spcAft>
                <a:spcPts val="0"/>
              </a:spcAft>
              <a:defRPr/>
            </a:pPr>
            <a:r>
              <a:rPr lang="en-US" sz="2400" b="1" dirty="0">
                <a:solidFill>
                  <a:prstClr val="white"/>
                </a:solidFill>
                <a:effectLst>
                  <a:outerShdw blurRad="38100" dist="38100" dir="2700000" algn="tl">
                    <a:srgbClr val="000000">
                      <a:alpha val="43137"/>
                    </a:srgbClr>
                  </a:outerShdw>
                </a:effectLst>
                <a:latin typeface="Arial" pitchFamily="34" charset="0"/>
                <a:cs typeface="Arial" pitchFamily="34" charset="0"/>
              </a:rPr>
              <a:t>As a Believer, what is my Spiritual Motivation?</a:t>
            </a:r>
          </a:p>
        </p:txBody>
      </p:sp>
      <p:pic>
        <p:nvPicPr>
          <p:cNvPr id="3" name="Picture 2"/>
          <p:cNvPicPr>
            <a:picLocks noChangeAspect="1"/>
          </p:cNvPicPr>
          <p:nvPr/>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l="1872" t="7285" b="8600"/>
          <a:stretch/>
        </p:blipFill>
        <p:spPr>
          <a:xfrm>
            <a:off x="838200" y="330888"/>
            <a:ext cx="7467600" cy="50031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p:cNvSpPr txBox="1">
            <a:spLocks noChangeArrowheads="1"/>
          </p:cNvSpPr>
          <p:nvPr/>
        </p:nvSpPr>
        <p:spPr bwMode="auto">
          <a:xfrm>
            <a:off x="838200" y="439738"/>
            <a:ext cx="7467600" cy="489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US" sz="2600" b="1">
                <a:latin typeface="Arial" charset="0"/>
              </a:rPr>
              <a:t>For we do not commend ourselves again to you, but give you opportunity to boast on our behalf, that you may have an answer for those who boast in appearance and not in heart. For if we are beside ourselves, it is for God; or if we are of sound mind, it is for you. For the love of Christ compels us, because we judge thus: that if One died for all, then all died; and He died for all, that those who live should live no longer for themselves, but for Him who died for them and rose again.</a:t>
            </a:r>
          </a:p>
          <a:p>
            <a:pPr algn="ctr" eaLnBrk="1" hangingPunct="1"/>
            <a:r>
              <a:rPr lang="en-US" sz="2600" b="1">
                <a:latin typeface="Arial" charset="0"/>
              </a:rPr>
              <a:t>2 Corinthians 5:12-15</a:t>
            </a:r>
          </a:p>
        </p:txBody>
      </p:sp>
      <p:sp>
        <p:nvSpPr>
          <p:cNvPr id="12" name="TextBox 11"/>
          <p:cNvSpPr txBox="1"/>
          <p:nvPr/>
        </p:nvSpPr>
        <p:spPr>
          <a:xfrm>
            <a:off x="838200" y="457200"/>
            <a:ext cx="7467600" cy="4894263"/>
          </a:xfrm>
          <a:prstGeom prst="rect">
            <a:avLst/>
          </a:prstGeom>
          <a:noFill/>
        </p:spPr>
        <p:txBody>
          <a:bodyPr>
            <a:spAutoFit/>
          </a:bodyPr>
          <a:lstStyle/>
          <a:p>
            <a:pPr algn="just">
              <a:defRPr/>
            </a:pPr>
            <a:r>
              <a:rPr lang="en-US" sz="2600" b="1" dirty="0">
                <a:latin typeface="Arial" pitchFamily="34" charset="0"/>
                <a:cs typeface="Arial" pitchFamily="34" charset="0"/>
              </a:rPr>
              <a:t>For we do not commend ourselves again to you, but give you opportunity to boast on our behalf, that you may have an answer for those who boast in appearance and not in heart. For if we are beside ourselves, it is for God; or if we are of sound mind, it is for you. For the </a:t>
            </a:r>
            <a:r>
              <a:rPr lang="en-US" sz="2600" b="1" dirty="0">
                <a:solidFill>
                  <a:srgbClr val="FF0000"/>
                </a:solidFill>
                <a:effectLst>
                  <a:outerShdw blurRad="38100" dist="38100" dir="2700000" algn="tl">
                    <a:srgbClr val="000000">
                      <a:alpha val="43137"/>
                    </a:srgbClr>
                  </a:outerShdw>
                </a:effectLst>
                <a:latin typeface="Arial" pitchFamily="34" charset="0"/>
                <a:cs typeface="Arial" pitchFamily="34" charset="0"/>
              </a:rPr>
              <a:t>love of Christ compels us</a:t>
            </a:r>
            <a:r>
              <a:rPr lang="en-US" sz="2600" b="1" dirty="0">
                <a:latin typeface="Arial" pitchFamily="34" charset="0"/>
                <a:cs typeface="Arial" pitchFamily="34" charset="0"/>
              </a:rPr>
              <a:t>, because we judge thus: that if One died for all, then all died; and He died for all, that those who live should live no longer for themselves, but for Him who died for them and rose again.</a:t>
            </a:r>
          </a:p>
          <a:p>
            <a:pPr algn="ctr">
              <a:defRPr/>
            </a:pPr>
            <a:r>
              <a:rPr lang="en-US" sz="2600" b="1" dirty="0">
                <a:latin typeface="Arial" pitchFamily="34" charset="0"/>
                <a:cs typeface="Arial" pitchFamily="34" charset="0"/>
              </a:rPr>
              <a:t>2 Corinthians 5:12-15</a:t>
            </a:r>
          </a:p>
        </p:txBody>
      </p:sp>
      <p:sp>
        <p:nvSpPr>
          <p:cNvPr id="5" name="Rounded Rectangle 4"/>
          <p:cNvSpPr/>
          <p:nvPr/>
        </p:nvSpPr>
        <p:spPr>
          <a:xfrm>
            <a:off x="838200" y="2832100"/>
            <a:ext cx="4419600" cy="52070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dissolve">
                                      <p:cBhvr>
                                        <p:cTn id="14" dur="2000"/>
                                        <p:tgtEl>
                                          <p:spTgt spid="12"/>
                                        </p:tgtEl>
                                      </p:cBhvr>
                                    </p:animEffect>
                                  </p:childTnLst>
                                </p:cTn>
                              </p:par>
                            </p:childTnLst>
                          </p:cTn>
                        </p:par>
                        <p:par>
                          <p:cTn id="15" fill="hold" nodeType="afterGroup">
                            <p:stCondLst>
                              <p:cond delay="2000"/>
                            </p:stCondLst>
                            <p:childTnLst>
                              <p:par>
                                <p:cTn id="16" presetID="16" presetClass="entr" presetSubtype="21"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3158427" y="-10042"/>
            <a:ext cx="6021200" cy="769441"/>
          </a:xfrm>
          <a:prstGeom prst="rect">
            <a:avLst/>
          </a:prstGeom>
          <a:noFill/>
        </p:spPr>
        <p:txBody>
          <a:bodyPr wrap="none">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defRPr/>
            </a:pPr>
            <a:r>
              <a:rPr lang="en-US" sz="4400" b="1" dirty="0">
                <a:ln>
                  <a:prstDash val="solid"/>
                </a:ln>
                <a:solidFill>
                  <a:schemeClr val="bg1"/>
                </a:solidFill>
                <a:effectLst>
                  <a:outerShdw blurRad="88000" dist="50800" dir="5040000" algn="tl">
                    <a:schemeClr val="accent4">
                      <a:tint val="80000"/>
                      <a:satMod val="250000"/>
                      <a:alpha val="45000"/>
                    </a:schemeClr>
                  </a:outerShdw>
                </a:effectLst>
                <a:latin typeface="Monotype Corsiva" pitchFamily="66" charset="0"/>
                <a:cs typeface="Arial" pitchFamily="34" charset="0"/>
              </a:rPr>
              <a:t>The love of Christ Compels us</a:t>
            </a:r>
            <a:endParaRPr lang="en-US" sz="4400" b="1" dirty="0">
              <a:ln>
                <a:prstDash val="solid"/>
              </a:ln>
              <a:solidFill>
                <a:schemeClr val="bg1"/>
              </a:solidFill>
              <a:effectLst>
                <a:outerShdw blurRad="88000" dist="50800" dir="5040000" algn="tl">
                  <a:schemeClr val="accent4">
                    <a:tint val="80000"/>
                    <a:satMod val="250000"/>
                    <a:alpha val="45000"/>
                  </a:schemeClr>
                </a:outerShdw>
              </a:effectLst>
              <a:latin typeface="Monotype Corsiva" pitchFamily="66" charset="0"/>
            </a:endParaRPr>
          </a:p>
        </p:txBody>
      </p:sp>
      <p:sp>
        <p:nvSpPr>
          <p:cNvPr id="5" name="TextBox 4"/>
          <p:cNvSpPr txBox="1"/>
          <p:nvPr/>
        </p:nvSpPr>
        <p:spPr>
          <a:xfrm>
            <a:off x="4038600" y="1454150"/>
            <a:ext cx="5105400" cy="1016000"/>
          </a:xfrm>
          <a:prstGeom prst="rect">
            <a:avLst/>
          </a:prstGeom>
          <a:noFill/>
        </p:spPr>
        <p:txBody>
          <a:bodyPr>
            <a:spAutoFit/>
          </a:bodyPr>
          <a:lstStyle/>
          <a:p>
            <a:pPr>
              <a:defRPr/>
            </a:pPr>
            <a:r>
              <a:rPr lang="en-US" sz="2000" b="1" dirty="0">
                <a:solidFill>
                  <a:schemeClr val="bg1"/>
                </a:solidFill>
                <a:latin typeface="Arial" pitchFamily="34" charset="0"/>
                <a:cs typeface="Arial" pitchFamily="34" charset="0"/>
              </a:rPr>
              <a:t>But God demonstrates His own </a:t>
            </a:r>
            <a:r>
              <a:rPr lang="en-US" sz="2000" b="1" u="sng" dirty="0">
                <a:solidFill>
                  <a:schemeClr val="bg1"/>
                </a:solidFill>
                <a:effectLst>
                  <a:outerShdw blurRad="38100" dist="38100" dir="2700000" algn="tl">
                    <a:srgbClr val="000000">
                      <a:alpha val="43137"/>
                    </a:srgbClr>
                  </a:outerShdw>
                </a:effectLst>
                <a:latin typeface="Arial" pitchFamily="34" charset="0"/>
                <a:cs typeface="Arial" pitchFamily="34" charset="0"/>
              </a:rPr>
              <a:t>love</a:t>
            </a:r>
            <a:r>
              <a:rPr lang="en-US" sz="2000" b="1" dirty="0">
                <a:solidFill>
                  <a:schemeClr val="bg1"/>
                </a:solidFill>
                <a:effectLst>
                  <a:outerShdw blurRad="38100" dist="38100" dir="2700000" algn="tl">
                    <a:srgbClr val="000000">
                      <a:alpha val="43137"/>
                    </a:srgbClr>
                  </a:outerShdw>
                </a:effectLst>
                <a:latin typeface="Arial" pitchFamily="34" charset="0"/>
                <a:cs typeface="Arial" pitchFamily="34" charset="0"/>
              </a:rPr>
              <a:t> </a:t>
            </a:r>
            <a:r>
              <a:rPr lang="en-US" sz="2000" b="1" dirty="0">
                <a:solidFill>
                  <a:schemeClr val="bg1"/>
                </a:solidFill>
                <a:latin typeface="Arial" pitchFamily="34" charset="0"/>
                <a:cs typeface="Arial" pitchFamily="34" charset="0"/>
              </a:rPr>
              <a:t>toward us, in that while we were still sinners, Christ died for us (Romans 5:8).</a:t>
            </a:r>
          </a:p>
        </p:txBody>
      </p:sp>
      <p:sp>
        <p:nvSpPr>
          <p:cNvPr id="6" name="TextBox 5"/>
          <p:cNvSpPr txBox="1"/>
          <p:nvPr/>
        </p:nvSpPr>
        <p:spPr>
          <a:xfrm>
            <a:off x="4038600" y="2673350"/>
            <a:ext cx="5105400" cy="1016000"/>
          </a:xfrm>
          <a:prstGeom prst="rect">
            <a:avLst/>
          </a:prstGeom>
          <a:noFill/>
        </p:spPr>
        <p:txBody>
          <a:bodyPr>
            <a:spAutoFit/>
          </a:bodyPr>
          <a:lstStyle/>
          <a:p>
            <a:pPr>
              <a:defRPr/>
            </a:pPr>
            <a:r>
              <a:rPr lang="en-US" sz="2000" b="1" dirty="0">
                <a:solidFill>
                  <a:schemeClr val="bg1"/>
                </a:solidFill>
                <a:latin typeface="Arial" pitchFamily="34" charset="0"/>
                <a:cs typeface="Arial" pitchFamily="34" charset="0"/>
              </a:rPr>
              <a:t>I live by faith in the Son of God, who </a:t>
            </a:r>
            <a:r>
              <a:rPr lang="en-US" sz="2000" b="1" u="sng" dirty="0">
                <a:solidFill>
                  <a:schemeClr val="bg1"/>
                </a:solidFill>
                <a:effectLst>
                  <a:outerShdw blurRad="38100" dist="38100" dir="2700000" algn="tl">
                    <a:srgbClr val="000000">
                      <a:alpha val="43137"/>
                    </a:srgbClr>
                  </a:outerShdw>
                </a:effectLst>
                <a:latin typeface="Arial" pitchFamily="34" charset="0"/>
                <a:cs typeface="Arial" pitchFamily="34" charset="0"/>
              </a:rPr>
              <a:t>loved</a:t>
            </a:r>
            <a:r>
              <a:rPr lang="en-US" sz="2000" b="1" dirty="0">
                <a:solidFill>
                  <a:schemeClr val="bg1"/>
                </a:solidFill>
                <a:effectLst>
                  <a:outerShdw blurRad="38100" dist="38100" dir="2700000" algn="tl">
                    <a:srgbClr val="000000">
                      <a:alpha val="43137"/>
                    </a:srgbClr>
                  </a:outerShdw>
                </a:effectLst>
                <a:latin typeface="Arial" pitchFamily="34" charset="0"/>
                <a:cs typeface="Arial" pitchFamily="34" charset="0"/>
              </a:rPr>
              <a:t> </a:t>
            </a:r>
            <a:r>
              <a:rPr lang="en-US" sz="2000" b="1" dirty="0">
                <a:solidFill>
                  <a:schemeClr val="bg1"/>
                </a:solidFill>
                <a:latin typeface="Arial" pitchFamily="34" charset="0"/>
                <a:cs typeface="Arial" pitchFamily="34" charset="0"/>
              </a:rPr>
              <a:t>me and gave Himself for me (Galatians 2:20).</a:t>
            </a:r>
          </a:p>
        </p:txBody>
      </p:sp>
      <p:sp>
        <p:nvSpPr>
          <p:cNvPr id="7" name="TextBox 6"/>
          <p:cNvSpPr txBox="1"/>
          <p:nvPr/>
        </p:nvSpPr>
        <p:spPr>
          <a:xfrm>
            <a:off x="4038600" y="3867150"/>
            <a:ext cx="5105400" cy="1323975"/>
          </a:xfrm>
          <a:prstGeom prst="rect">
            <a:avLst/>
          </a:prstGeom>
          <a:noFill/>
        </p:spPr>
        <p:txBody>
          <a:bodyPr>
            <a:spAutoFit/>
          </a:bodyPr>
          <a:lstStyle/>
          <a:p>
            <a:pPr>
              <a:defRPr/>
            </a:pPr>
            <a:r>
              <a:rPr lang="en-US" sz="2000" b="1" dirty="0">
                <a:solidFill>
                  <a:schemeClr val="bg1"/>
                </a:solidFill>
                <a:latin typeface="Arial" pitchFamily="34" charset="0"/>
                <a:cs typeface="Arial" pitchFamily="34" charset="0"/>
              </a:rPr>
              <a:t>And the grace of our Lord was exceedingly abundant, with faith and </a:t>
            </a:r>
            <a:r>
              <a:rPr lang="en-US" sz="2000" b="1" u="sng" dirty="0">
                <a:solidFill>
                  <a:schemeClr val="bg1"/>
                </a:solidFill>
                <a:effectLst>
                  <a:outerShdw blurRad="38100" dist="38100" dir="2700000" algn="tl">
                    <a:srgbClr val="000000">
                      <a:alpha val="43137"/>
                    </a:srgbClr>
                  </a:outerShdw>
                </a:effectLst>
                <a:latin typeface="Arial" pitchFamily="34" charset="0"/>
                <a:cs typeface="Arial" pitchFamily="34" charset="0"/>
              </a:rPr>
              <a:t>love</a:t>
            </a:r>
            <a:r>
              <a:rPr lang="en-US" sz="2000" b="1" dirty="0">
                <a:solidFill>
                  <a:schemeClr val="bg1"/>
                </a:solidFill>
                <a:effectLst>
                  <a:outerShdw blurRad="38100" dist="38100" dir="2700000" algn="tl">
                    <a:srgbClr val="000000">
                      <a:alpha val="43137"/>
                    </a:srgbClr>
                  </a:outerShdw>
                </a:effectLst>
                <a:latin typeface="Arial" pitchFamily="34" charset="0"/>
                <a:cs typeface="Arial" pitchFamily="34" charset="0"/>
              </a:rPr>
              <a:t> </a:t>
            </a:r>
            <a:r>
              <a:rPr lang="en-US" sz="2000" b="1" dirty="0">
                <a:solidFill>
                  <a:schemeClr val="bg1"/>
                </a:solidFill>
                <a:latin typeface="Arial" pitchFamily="34" charset="0"/>
                <a:cs typeface="Arial" pitchFamily="34" charset="0"/>
              </a:rPr>
              <a:t>which are in Christ Jesus.</a:t>
            </a:r>
          </a:p>
          <a:p>
            <a:pPr>
              <a:defRPr/>
            </a:pPr>
            <a:r>
              <a:rPr lang="en-US" sz="2000" b="1" dirty="0">
                <a:solidFill>
                  <a:schemeClr val="bg1"/>
                </a:solidFill>
                <a:latin typeface="Arial" pitchFamily="34" charset="0"/>
                <a:cs typeface="Arial" pitchFamily="34" charset="0"/>
              </a:rPr>
              <a:t>(1 Timothy 1:14).</a:t>
            </a:r>
          </a:p>
        </p:txBody>
      </p:sp>
      <p:sp>
        <p:nvSpPr>
          <p:cNvPr id="8" name="TextBox 7"/>
          <p:cNvSpPr txBox="1"/>
          <p:nvPr/>
        </p:nvSpPr>
        <p:spPr>
          <a:xfrm>
            <a:off x="4038600" y="5387975"/>
            <a:ext cx="5105400" cy="708025"/>
          </a:xfrm>
          <a:prstGeom prst="rect">
            <a:avLst/>
          </a:prstGeom>
          <a:noFill/>
        </p:spPr>
        <p:txBody>
          <a:bodyPr>
            <a:spAutoFit/>
          </a:bodyPr>
          <a:lstStyle/>
          <a:p>
            <a:pPr>
              <a:defRPr/>
            </a:pPr>
            <a:r>
              <a:rPr lang="en-US" sz="2000" b="1" dirty="0">
                <a:solidFill>
                  <a:schemeClr val="bg1"/>
                </a:solidFill>
                <a:latin typeface="Arial" pitchFamily="34" charset="0"/>
                <a:cs typeface="Arial" pitchFamily="34" charset="0"/>
              </a:rPr>
              <a:t>We </a:t>
            </a:r>
            <a:r>
              <a:rPr lang="en-US" sz="2000" b="1" u="sng" dirty="0">
                <a:solidFill>
                  <a:schemeClr val="bg1"/>
                </a:solidFill>
                <a:effectLst>
                  <a:outerShdw blurRad="38100" dist="38100" dir="2700000" algn="tl">
                    <a:srgbClr val="000000">
                      <a:alpha val="43137"/>
                    </a:srgbClr>
                  </a:outerShdw>
                </a:effectLst>
                <a:latin typeface="Arial" pitchFamily="34" charset="0"/>
                <a:cs typeface="Arial" pitchFamily="34" charset="0"/>
              </a:rPr>
              <a:t>love</a:t>
            </a:r>
            <a:r>
              <a:rPr lang="en-US" sz="2000" b="1" dirty="0">
                <a:solidFill>
                  <a:schemeClr val="bg1"/>
                </a:solidFill>
                <a:effectLst>
                  <a:outerShdw blurRad="38100" dist="38100" dir="2700000" algn="tl">
                    <a:srgbClr val="000000">
                      <a:alpha val="43137"/>
                    </a:srgbClr>
                  </a:outerShdw>
                </a:effectLst>
                <a:latin typeface="Arial" pitchFamily="34" charset="0"/>
                <a:cs typeface="Arial" pitchFamily="34" charset="0"/>
              </a:rPr>
              <a:t> </a:t>
            </a:r>
            <a:r>
              <a:rPr lang="en-US" sz="2000" b="1" dirty="0">
                <a:solidFill>
                  <a:schemeClr val="bg1"/>
                </a:solidFill>
                <a:latin typeface="Arial" pitchFamily="34" charset="0"/>
                <a:cs typeface="Arial" pitchFamily="34" charset="0"/>
              </a:rPr>
              <a:t>Him because He first </a:t>
            </a:r>
            <a:r>
              <a:rPr lang="en-US" sz="2000" b="1" u="sng" dirty="0">
                <a:solidFill>
                  <a:schemeClr val="bg1"/>
                </a:solidFill>
                <a:effectLst>
                  <a:outerShdw blurRad="38100" dist="38100" dir="2700000" algn="tl">
                    <a:srgbClr val="000000">
                      <a:alpha val="43137"/>
                    </a:srgbClr>
                  </a:outerShdw>
                </a:effectLst>
                <a:latin typeface="Arial" pitchFamily="34" charset="0"/>
                <a:cs typeface="Arial" pitchFamily="34" charset="0"/>
              </a:rPr>
              <a:t>loved</a:t>
            </a:r>
            <a:r>
              <a:rPr lang="en-US" sz="2000" b="1" dirty="0">
                <a:solidFill>
                  <a:schemeClr val="bg1"/>
                </a:solidFill>
                <a:effectLst>
                  <a:outerShdw blurRad="38100" dist="38100" dir="2700000" algn="tl">
                    <a:srgbClr val="000000">
                      <a:alpha val="43137"/>
                    </a:srgbClr>
                  </a:outerShdw>
                </a:effectLst>
                <a:latin typeface="Arial" pitchFamily="34" charset="0"/>
                <a:cs typeface="Arial" pitchFamily="34" charset="0"/>
              </a:rPr>
              <a:t> </a:t>
            </a:r>
            <a:r>
              <a:rPr lang="en-US" sz="2000" b="1" dirty="0">
                <a:solidFill>
                  <a:schemeClr val="bg1"/>
                </a:solidFill>
                <a:latin typeface="Arial" pitchFamily="34" charset="0"/>
                <a:cs typeface="Arial" pitchFamily="34" charset="0"/>
              </a:rPr>
              <a:t>us (1 John 4:19).</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ppt_x</p:attrName>
                                        </p:attrNameLst>
                                      </p:cBhvr>
                                      <p:tavLst>
                                        <p:tav tm="0">
                                          <p:val>
                                            <p:strVal val="#ppt_x"/>
                                          </p:val>
                                        </p:tav>
                                        <p:tav tm="100000">
                                          <p:val>
                                            <p:strVal val="#ppt_x"/>
                                          </p:val>
                                        </p:tav>
                                      </p:tavLst>
                                    </p:anim>
                                    <p:anim calcmode="lin" valueType="num">
                                      <p:cBhvr>
                                        <p:cTn id="9" dur="2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2000"/>
                                        <p:tgtEl>
                                          <p:spTgt spid="6"/>
                                        </p:tgtEl>
                                      </p:cBhvr>
                                    </p:animEffect>
                                    <p:anim calcmode="lin" valueType="num">
                                      <p:cBhvr>
                                        <p:cTn id="15" dur="2000" fill="hold"/>
                                        <p:tgtEl>
                                          <p:spTgt spid="6"/>
                                        </p:tgtEl>
                                        <p:attrNameLst>
                                          <p:attrName>ppt_x</p:attrName>
                                        </p:attrNameLst>
                                      </p:cBhvr>
                                      <p:tavLst>
                                        <p:tav tm="0">
                                          <p:val>
                                            <p:strVal val="#ppt_x"/>
                                          </p:val>
                                        </p:tav>
                                        <p:tav tm="100000">
                                          <p:val>
                                            <p:strVal val="#ppt_x"/>
                                          </p:val>
                                        </p:tav>
                                      </p:tavLst>
                                    </p:anim>
                                    <p:anim calcmode="lin" valueType="num">
                                      <p:cBhvr>
                                        <p:cTn id="16" dur="2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ppt_x</p:attrName>
                                        </p:attrNameLst>
                                      </p:cBhvr>
                                      <p:tavLst>
                                        <p:tav tm="0">
                                          <p:val>
                                            <p:strVal val="#ppt_x"/>
                                          </p:val>
                                        </p:tav>
                                        <p:tav tm="100000">
                                          <p:val>
                                            <p:strVal val="#ppt_x"/>
                                          </p:val>
                                        </p:tav>
                                      </p:tavLst>
                                    </p:anim>
                                    <p:anim calcmode="lin" valueType="num">
                                      <p:cBhvr>
                                        <p:cTn id="23" dur="2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2000"/>
                                        <p:tgtEl>
                                          <p:spTgt spid="8"/>
                                        </p:tgtEl>
                                      </p:cBhvr>
                                    </p:animEffect>
                                    <p:anim calcmode="lin" valueType="num">
                                      <p:cBhvr>
                                        <p:cTn id="29" dur="2000" fill="hold"/>
                                        <p:tgtEl>
                                          <p:spTgt spid="8"/>
                                        </p:tgtEl>
                                        <p:attrNameLst>
                                          <p:attrName>ppt_x</p:attrName>
                                        </p:attrNameLst>
                                      </p:cBhvr>
                                      <p:tavLst>
                                        <p:tav tm="0">
                                          <p:val>
                                            <p:strVal val="#ppt_x"/>
                                          </p:val>
                                        </p:tav>
                                        <p:tav tm="100000">
                                          <p:val>
                                            <p:strVal val="#ppt_x"/>
                                          </p:val>
                                        </p:tav>
                                      </p:tavLst>
                                    </p:anim>
                                    <p:anim calcmode="lin" valueType="num">
                                      <p:cBhvr>
                                        <p:cTn id="30" dur="2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extBox 1"/>
          <p:cNvSpPr txBox="1"/>
          <p:nvPr/>
        </p:nvSpPr>
        <p:spPr>
          <a:xfrm>
            <a:off x="-228600" y="5334000"/>
            <a:ext cx="9372600" cy="1477963"/>
          </a:xfrm>
          <a:prstGeom prst="rect">
            <a:avLst/>
          </a:prstGeom>
          <a:solidFill>
            <a:schemeClr val="tx1"/>
          </a:solidFill>
        </p:spPr>
        <p:txBody>
          <a:bodyPr>
            <a:spAutoFit/>
          </a:bodyPr>
          <a:lstStyle/>
          <a:p>
            <a:pPr algn="ctr" fontAlgn="auto">
              <a:spcBef>
                <a:spcPts val="0"/>
              </a:spcBef>
              <a:spcAft>
                <a:spcPts val="0"/>
              </a:spcAft>
              <a:defRPr/>
            </a:pPr>
            <a:r>
              <a:rPr lang="en-US" sz="6600" spc="2000" dirty="0">
                <a:solidFill>
                  <a:prstClr val="white"/>
                </a:solidFill>
                <a:latin typeface="Britannic Bold" pitchFamily="34" charset="0"/>
              </a:rPr>
              <a:t> </a:t>
            </a:r>
            <a:r>
              <a:rPr lang="en-US" sz="6600" spc="2500" dirty="0">
                <a:solidFill>
                  <a:prstClr val="white"/>
                </a:solidFill>
                <a:latin typeface="Britannic Bold" pitchFamily="34" charset="0"/>
              </a:rPr>
              <a:t>MOTIVATION</a:t>
            </a:r>
          </a:p>
          <a:p>
            <a:pPr algn="ctr" fontAlgn="auto">
              <a:spcBef>
                <a:spcPts val="0"/>
              </a:spcBef>
              <a:spcAft>
                <a:spcPts val="0"/>
              </a:spcAft>
              <a:defRPr/>
            </a:pPr>
            <a:r>
              <a:rPr lang="en-US" sz="2400" b="1" dirty="0">
                <a:solidFill>
                  <a:prstClr val="white"/>
                </a:solidFill>
                <a:effectLst>
                  <a:outerShdw blurRad="38100" dist="38100" dir="2700000" algn="tl">
                    <a:srgbClr val="000000">
                      <a:alpha val="43137"/>
                    </a:srgbClr>
                  </a:outerShdw>
                </a:effectLst>
                <a:latin typeface="Arial" pitchFamily="34" charset="0"/>
                <a:cs typeface="Arial" pitchFamily="34" charset="0"/>
              </a:rPr>
              <a:t>As a Believer, what is my Spiritual Motivation?</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775" t="1647" r="-775" b="8584"/>
          <a:stretch/>
        </p:blipFill>
        <p:spPr>
          <a:xfrm>
            <a:off x="838200" y="412594"/>
            <a:ext cx="7430443" cy="483962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p:cNvSpPr txBox="1">
            <a:spLocks noChangeArrowheads="1"/>
          </p:cNvSpPr>
          <p:nvPr/>
        </p:nvSpPr>
        <p:spPr bwMode="auto">
          <a:xfrm>
            <a:off x="3200400" y="1219200"/>
            <a:ext cx="50688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000" b="1">
                <a:solidFill>
                  <a:schemeClr val="bg1"/>
                </a:solidFill>
                <a:latin typeface="Arial" charset="0"/>
              </a:rPr>
              <a:t>Fear w/out Love = Cynicism / Bitterness</a:t>
            </a:r>
          </a:p>
        </p:txBody>
      </p:sp>
      <p:sp>
        <p:nvSpPr>
          <p:cNvPr id="9" name="TextBox 8"/>
          <p:cNvSpPr txBox="1">
            <a:spLocks noChangeArrowheads="1"/>
          </p:cNvSpPr>
          <p:nvPr/>
        </p:nvSpPr>
        <p:spPr bwMode="auto">
          <a:xfrm>
            <a:off x="2667000" y="1885950"/>
            <a:ext cx="58308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000" b="1">
                <a:solidFill>
                  <a:schemeClr val="bg1"/>
                </a:solidFill>
                <a:latin typeface="Arial" charset="0"/>
              </a:rPr>
              <a:t>Guilt w/out means of Escape = Despondency</a:t>
            </a:r>
          </a:p>
        </p:txBody>
      </p:sp>
      <p:sp>
        <p:nvSpPr>
          <p:cNvPr id="10" name="TextBox 9"/>
          <p:cNvSpPr txBox="1">
            <a:spLocks noChangeArrowheads="1"/>
          </p:cNvSpPr>
          <p:nvPr/>
        </p:nvSpPr>
        <p:spPr bwMode="auto">
          <a:xfrm>
            <a:off x="2438400" y="3352800"/>
            <a:ext cx="59832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000" b="1">
                <a:solidFill>
                  <a:schemeClr val="bg1"/>
                </a:solidFill>
                <a:latin typeface="Arial" charset="0"/>
              </a:rPr>
              <a:t>A Convenient  Christianity = No Staying Power</a:t>
            </a:r>
          </a:p>
        </p:txBody>
      </p:sp>
      <p:sp>
        <p:nvSpPr>
          <p:cNvPr id="11" name="TextBox 10"/>
          <p:cNvSpPr txBox="1">
            <a:spLocks noChangeArrowheads="1"/>
          </p:cNvSpPr>
          <p:nvPr/>
        </p:nvSpPr>
        <p:spPr bwMode="auto">
          <a:xfrm>
            <a:off x="3124200" y="2647950"/>
            <a:ext cx="52974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000" b="1">
                <a:solidFill>
                  <a:schemeClr val="bg1"/>
                </a:solidFill>
                <a:latin typeface="Arial" charset="0"/>
              </a:rPr>
              <a:t>Prize Driven Christianity = Loss of Focus</a:t>
            </a:r>
          </a:p>
        </p:txBody>
      </p:sp>
      <p:sp>
        <p:nvSpPr>
          <p:cNvPr id="8" name="TextBox 7"/>
          <p:cNvSpPr txBox="1">
            <a:spLocks noChangeArrowheads="1"/>
          </p:cNvSpPr>
          <p:nvPr/>
        </p:nvSpPr>
        <p:spPr bwMode="auto">
          <a:xfrm>
            <a:off x="2413000" y="4114800"/>
            <a:ext cx="59832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lang="en-US" sz="2000" b="1" dirty="0" smtClean="0">
                <a:solidFill>
                  <a:schemeClr val="bg1"/>
                </a:solidFill>
                <a:latin typeface="Arial" charset="0"/>
              </a:rPr>
              <a:t> </a:t>
            </a:r>
            <a:r>
              <a:rPr lang="en-US" sz="2000" b="1" i="1" dirty="0" smtClean="0">
                <a:solidFill>
                  <a:srgbClr val="FFFF00"/>
                </a:solidFill>
                <a:latin typeface="Arial" charset="0"/>
              </a:rPr>
              <a:t>“And now abide faith, hope, love, these three; but </a:t>
            </a:r>
            <a:r>
              <a:rPr lang="en-US" sz="2000" b="1" i="1" u="sng" dirty="0" smtClean="0">
                <a:solidFill>
                  <a:srgbClr val="FFFF00"/>
                </a:solidFill>
                <a:effectLst>
                  <a:outerShdw blurRad="38100" dist="38100" dir="2700000" algn="tl">
                    <a:srgbClr val="000000">
                      <a:alpha val="43137"/>
                    </a:srgbClr>
                  </a:outerShdw>
                </a:effectLst>
                <a:latin typeface="Arial" charset="0"/>
              </a:rPr>
              <a:t>the greatest of these is love</a:t>
            </a:r>
            <a:r>
              <a:rPr lang="en-US" sz="2000" b="1" i="1" dirty="0" smtClean="0">
                <a:solidFill>
                  <a:srgbClr val="FFFF00"/>
                </a:solidFill>
                <a:latin typeface="Arial" charset="0"/>
              </a:rPr>
              <a:t>”</a:t>
            </a:r>
            <a:r>
              <a:rPr lang="en-US" sz="2000" b="1" dirty="0" smtClean="0">
                <a:solidFill>
                  <a:srgbClr val="FFFF00"/>
                </a:solidFill>
                <a:latin typeface="Arial" charset="0"/>
              </a:rPr>
              <a:t> (1 Cor 13:13).</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2000"/>
                                        <p:tgtEl>
                                          <p:spTgt spid="7"/>
                                        </p:tgtEl>
                                      </p:cBhvr>
                                    </p:animEffect>
                                  </p:childTnLst>
                                </p:cTn>
                              </p:par>
                            </p:childTnLst>
                          </p:cTn>
                        </p:par>
                        <p:par>
                          <p:cTn id="8" fill="hold" nodeType="afterGroup">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3000"/>
                                        <p:tgtEl>
                                          <p:spTgt spid="9"/>
                                        </p:tgtEl>
                                      </p:cBhvr>
                                    </p:animEffect>
                                  </p:childTnLst>
                                </p:cTn>
                              </p:par>
                            </p:childTnLst>
                          </p:cTn>
                        </p:par>
                        <p:par>
                          <p:cTn id="12" fill="hold" nodeType="afterGroup">
                            <p:stCondLst>
                              <p:cond delay="5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3000"/>
                                        <p:tgtEl>
                                          <p:spTgt spid="11"/>
                                        </p:tgtEl>
                                      </p:cBhvr>
                                    </p:animEffect>
                                  </p:childTnLst>
                                </p:cTn>
                              </p:par>
                            </p:childTnLst>
                          </p:cTn>
                        </p:par>
                        <p:par>
                          <p:cTn id="16" fill="hold" nodeType="afterGroup">
                            <p:stCondLst>
                              <p:cond delay="800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3000"/>
                                        <p:tgtEl>
                                          <p:spTgt spid="10"/>
                                        </p:tgtEl>
                                      </p:cBhvr>
                                    </p:animEffect>
                                  </p:childTnLst>
                                </p:cTn>
                              </p:par>
                            </p:childTnLst>
                          </p:cTn>
                        </p:par>
                        <p:par>
                          <p:cTn id="20" fill="hold" nodeType="afterGroup">
                            <p:stCondLst>
                              <p:cond delay="11000"/>
                            </p:stCondLst>
                            <p:childTnLst>
                              <p:par>
                                <p:cTn id="21" presetID="22" presetClass="entr" presetSubtype="8"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Ovr>
    <a:masterClrMapping/>
  </p:clrMapOvr>
  <p:transition spd="slow">
    <p:circl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1"/>
          <p:cNvSpPr txBox="1">
            <a:spLocks noChangeArrowheads="1"/>
          </p:cNvSpPr>
          <p:nvPr/>
        </p:nvSpPr>
        <p:spPr bwMode="auto">
          <a:xfrm>
            <a:off x="15875" y="762000"/>
            <a:ext cx="9144000" cy="609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600" b="1" baseline="30000">
                <a:solidFill>
                  <a:srgbClr val="FF0000"/>
                </a:solidFill>
                <a:latin typeface="Arial" charset="0"/>
              </a:rPr>
              <a:t>12</a:t>
            </a:r>
            <a:r>
              <a:rPr lang="en-US" sz="2600" b="1" baseline="30000">
                <a:latin typeface="Arial" charset="0"/>
              </a:rPr>
              <a:t> </a:t>
            </a:r>
            <a:r>
              <a:rPr lang="en-US" sz="2600" b="1">
                <a:latin typeface="Arial" charset="0"/>
              </a:rPr>
              <a:t>For we do not commend ourselves again to you, but give you opportunity to boast on our behalf, that you may have an answer for those who boast in appearance and not in heart.</a:t>
            </a:r>
            <a:r>
              <a:rPr lang="en-US" sz="2600" b="1">
                <a:solidFill>
                  <a:srgbClr val="FF0000"/>
                </a:solidFill>
                <a:latin typeface="Arial" charset="0"/>
              </a:rPr>
              <a:t> </a:t>
            </a:r>
            <a:r>
              <a:rPr lang="en-US" sz="2600" b="1" baseline="30000">
                <a:solidFill>
                  <a:srgbClr val="FF0000"/>
                </a:solidFill>
                <a:latin typeface="Arial" charset="0"/>
              </a:rPr>
              <a:t>13 </a:t>
            </a:r>
            <a:r>
              <a:rPr lang="en-US" sz="2600" b="1">
                <a:latin typeface="Arial" charset="0"/>
              </a:rPr>
              <a:t>For if we are beside ourselves, it is for God; or if we are of sound mind, it is for you. </a:t>
            </a:r>
            <a:r>
              <a:rPr lang="en-US" sz="2600" b="1" baseline="30000">
                <a:solidFill>
                  <a:srgbClr val="FF0000"/>
                </a:solidFill>
                <a:latin typeface="Arial" charset="0"/>
              </a:rPr>
              <a:t>14</a:t>
            </a:r>
            <a:r>
              <a:rPr lang="en-US" sz="2600" b="1" baseline="30000">
                <a:latin typeface="Arial" charset="0"/>
              </a:rPr>
              <a:t> </a:t>
            </a:r>
            <a:r>
              <a:rPr lang="en-US" sz="2600" b="1">
                <a:latin typeface="Arial" charset="0"/>
              </a:rPr>
              <a:t>For the love of Christ compels us, because we judge thus: that if One died for all, then all died;</a:t>
            </a:r>
            <a:r>
              <a:rPr lang="en-US" sz="2600" b="1">
                <a:solidFill>
                  <a:srgbClr val="FF0000"/>
                </a:solidFill>
                <a:latin typeface="Arial" charset="0"/>
              </a:rPr>
              <a:t> </a:t>
            </a:r>
            <a:r>
              <a:rPr lang="en-US" sz="2600" b="1" baseline="30000">
                <a:solidFill>
                  <a:srgbClr val="FF0000"/>
                </a:solidFill>
                <a:latin typeface="Arial" charset="0"/>
              </a:rPr>
              <a:t>15 </a:t>
            </a:r>
            <a:r>
              <a:rPr lang="en-US" sz="2600" b="1">
                <a:latin typeface="Arial" charset="0"/>
              </a:rPr>
              <a:t>and He died for all, that those who live should live no longer for themselves, but for Him who died for them and rose again. </a:t>
            </a:r>
            <a:r>
              <a:rPr lang="en-US" sz="2600" b="1" baseline="30000">
                <a:solidFill>
                  <a:srgbClr val="FF0000"/>
                </a:solidFill>
                <a:latin typeface="Arial" charset="0"/>
              </a:rPr>
              <a:t>16</a:t>
            </a:r>
            <a:r>
              <a:rPr lang="en-US" sz="2600" b="1" baseline="30000">
                <a:latin typeface="Arial" charset="0"/>
              </a:rPr>
              <a:t> </a:t>
            </a:r>
            <a:r>
              <a:rPr lang="en-US" sz="2600" b="1">
                <a:latin typeface="Arial" charset="0"/>
              </a:rPr>
              <a:t>Therefore, from now on, we regard no one according to the flesh. Even though we have known Christ according to the flesh, yet now we know Him thus no longer. </a:t>
            </a:r>
            <a:r>
              <a:rPr lang="en-US" sz="2600" b="1" baseline="30000">
                <a:solidFill>
                  <a:srgbClr val="FF0000"/>
                </a:solidFill>
                <a:latin typeface="Arial" charset="0"/>
              </a:rPr>
              <a:t>17</a:t>
            </a:r>
            <a:r>
              <a:rPr lang="en-US" sz="2600" b="1" baseline="30000">
                <a:latin typeface="Arial" charset="0"/>
              </a:rPr>
              <a:t> </a:t>
            </a:r>
            <a:r>
              <a:rPr lang="en-US" sz="2600" b="1">
                <a:latin typeface="Arial" charset="0"/>
              </a:rPr>
              <a:t>Therefore, if anyone is in Christ, he is a new creation; old things have passed away; behold, all things have become new. </a:t>
            </a:r>
          </a:p>
        </p:txBody>
      </p:sp>
      <p:sp>
        <p:nvSpPr>
          <p:cNvPr id="3" name="Rectangle 2"/>
          <p:cNvSpPr/>
          <p:nvPr/>
        </p:nvSpPr>
        <p:spPr>
          <a:xfrm>
            <a:off x="614025" y="-6871"/>
            <a:ext cx="7915950"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5400" b="1" spc="6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 Corinthians 5:12-17</a:t>
            </a:r>
          </a:p>
        </p:txBody>
      </p:sp>
    </p:spTree>
  </p:cSld>
  <p:clrMapOvr>
    <a:masterClrMapping/>
  </p:clrMapOvr>
  <p:transition spd="slow">
    <p:circl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Ovr>
    <a:masterClrMapping/>
  </p:clrMapOvr>
  <p:transition spd="slow">
    <p:circl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0" y="2743200"/>
            <a:ext cx="9144000" cy="4432300"/>
          </a:xfrm>
          <a:prstGeom prst="rect">
            <a:avLst/>
          </a:prstGeom>
          <a:solidFill>
            <a:srgbClr val="000000">
              <a:alpha val="5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400" b="1" baseline="30000">
                <a:solidFill>
                  <a:schemeClr val="bg1"/>
                </a:solidFill>
                <a:latin typeface="Arial" charset="0"/>
              </a:rPr>
              <a:t>7 </a:t>
            </a:r>
            <a:r>
              <a:rPr lang="en-US" sz="2400" b="1">
                <a:solidFill>
                  <a:schemeClr val="bg1"/>
                </a:solidFill>
                <a:latin typeface="Arial" charset="0"/>
              </a:rPr>
              <a:t>But what things were gain to me, these I have counted loss for Christ. </a:t>
            </a:r>
            <a:r>
              <a:rPr lang="en-US" sz="2400" b="1" baseline="30000">
                <a:solidFill>
                  <a:schemeClr val="bg1"/>
                </a:solidFill>
                <a:latin typeface="Arial" charset="0"/>
              </a:rPr>
              <a:t>8 </a:t>
            </a:r>
            <a:r>
              <a:rPr lang="en-US" sz="2400" b="1">
                <a:solidFill>
                  <a:schemeClr val="bg1"/>
                </a:solidFill>
                <a:latin typeface="Arial" charset="0"/>
              </a:rPr>
              <a:t>Yet indeed I also count all things loss for the excellence of the knowledge of Christ Jesus my Lord, for whom I have suffered the loss of all things, and count them as rubbish, that I may gain Christ </a:t>
            </a:r>
            <a:r>
              <a:rPr lang="en-US" sz="2400" b="1" baseline="30000">
                <a:solidFill>
                  <a:schemeClr val="bg1"/>
                </a:solidFill>
                <a:latin typeface="Arial" charset="0"/>
              </a:rPr>
              <a:t>9 </a:t>
            </a:r>
            <a:r>
              <a:rPr lang="en-US" sz="2400" b="1">
                <a:solidFill>
                  <a:schemeClr val="bg1"/>
                </a:solidFill>
                <a:latin typeface="Arial" charset="0"/>
              </a:rPr>
              <a:t>and be found in Him, not having my own righteousness, which is from the law, but that which is through faith in Christ, the righteousness which is from God by faith; </a:t>
            </a:r>
            <a:r>
              <a:rPr lang="en-US" sz="2400" b="1" baseline="30000">
                <a:solidFill>
                  <a:schemeClr val="bg1"/>
                </a:solidFill>
                <a:latin typeface="Arial" charset="0"/>
              </a:rPr>
              <a:t>10 </a:t>
            </a:r>
            <a:r>
              <a:rPr lang="en-US" sz="2400" b="1">
                <a:solidFill>
                  <a:schemeClr val="bg1"/>
                </a:solidFill>
                <a:latin typeface="Arial" charset="0"/>
              </a:rPr>
              <a:t>that I may know Him and the power of His resurrection, and the fellowship of His sufferings, being conformed to His death, </a:t>
            </a:r>
            <a:r>
              <a:rPr lang="en-US" sz="2400" b="1" baseline="30000">
                <a:solidFill>
                  <a:schemeClr val="bg1"/>
                </a:solidFill>
                <a:latin typeface="Arial" charset="0"/>
              </a:rPr>
              <a:t>11 </a:t>
            </a:r>
            <a:r>
              <a:rPr lang="en-US" sz="2400" b="1">
                <a:solidFill>
                  <a:schemeClr val="bg1"/>
                </a:solidFill>
                <a:latin typeface="Arial" charset="0"/>
              </a:rPr>
              <a:t>if, by any means, I may attain to the resurrection from the dead. (Philippians 3)</a:t>
            </a:r>
          </a:p>
          <a:p>
            <a:pPr eaLnBrk="1" hangingPunct="1"/>
            <a:endParaRPr lang="en-US"/>
          </a:p>
        </p:txBody>
      </p:sp>
      <p:cxnSp>
        <p:nvCxnSpPr>
          <p:cNvPr id="8" name="Straight Connector 7"/>
          <p:cNvCxnSpPr/>
          <p:nvPr/>
        </p:nvCxnSpPr>
        <p:spPr>
          <a:xfrm>
            <a:off x="1066800" y="4267200"/>
            <a:ext cx="76200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90488" y="4572000"/>
            <a:ext cx="4786312"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11" name="TextBox 10"/>
          <p:cNvSpPr txBox="1">
            <a:spLocks noChangeArrowheads="1"/>
          </p:cNvSpPr>
          <p:nvPr/>
        </p:nvSpPr>
        <p:spPr bwMode="auto">
          <a:xfrm>
            <a:off x="0" y="2730500"/>
            <a:ext cx="9144000" cy="4432300"/>
          </a:xfrm>
          <a:prstGeom prst="rect">
            <a:avLst/>
          </a:prstGeom>
          <a:noFill/>
          <a:ln>
            <a:noFill/>
          </a:ln>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lang="en-US" sz="2400" b="1" baseline="30000" dirty="0" smtClean="0">
                <a:solidFill>
                  <a:schemeClr val="bg1"/>
                </a:solidFill>
                <a:latin typeface="Arial" charset="0"/>
              </a:rPr>
              <a:t>7 </a:t>
            </a:r>
            <a:r>
              <a:rPr lang="en-US" sz="2400" b="1" dirty="0" smtClean="0">
                <a:solidFill>
                  <a:schemeClr val="bg1"/>
                </a:solidFill>
                <a:latin typeface="Arial" charset="0"/>
              </a:rPr>
              <a:t>But what things were gain to me, these I have counted loss for Christ. </a:t>
            </a:r>
            <a:r>
              <a:rPr lang="en-US" sz="2400" b="1" baseline="30000" dirty="0" smtClean="0">
                <a:solidFill>
                  <a:schemeClr val="bg1"/>
                </a:solidFill>
                <a:latin typeface="Arial" charset="0"/>
              </a:rPr>
              <a:t>8 </a:t>
            </a:r>
            <a:r>
              <a:rPr lang="en-US" sz="2400" b="1" dirty="0" smtClean="0">
                <a:solidFill>
                  <a:schemeClr val="bg1"/>
                </a:solidFill>
                <a:latin typeface="Arial" charset="0"/>
              </a:rPr>
              <a:t>Yet indeed I also count all things loss for the excellence of the knowledge of Christ Jesus my Lord, for whom </a:t>
            </a:r>
            <a:r>
              <a:rPr lang="en-US" sz="2400" b="1" dirty="0" smtClean="0">
                <a:solidFill>
                  <a:srgbClr val="FFFF00"/>
                </a:solidFill>
                <a:effectLst>
                  <a:outerShdw blurRad="38100" dist="38100" dir="2700000" algn="tl">
                    <a:srgbClr val="000000">
                      <a:alpha val="43137"/>
                    </a:srgbClr>
                  </a:outerShdw>
                </a:effectLst>
                <a:latin typeface="Arial" charset="0"/>
              </a:rPr>
              <a:t>I have suffered the loss of all things, and count them as rubbish, that I may gain Christ</a:t>
            </a:r>
            <a:r>
              <a:rPr lang="en-US" sz="2400" b="1" dirty="0" smtClean="0">
                <a:solidFill>
                  <a:srgbClr val="FFFF00"/>
                </a:solidFill>
                <a:latin typeface="Arial" charset="0"/>
              </a:rPr>
              <a:t> </a:t>
            </a:r>
            <a:r>
              <a:rPr lang="en-US" sz="2400" b="1" baseline="30000" dirty="0" smtClean="0">
                <a:solidFill>
                  <a:schemeClr val="bg1"/>
                </a:solidFill>
                <a:latin typeface="Arial" charset="0"/>
              </a:rPr>
              <a:t>9 </a:t>
            </a:r>
            <a:r>
              <a:rPr lang="en-US" sz="2400" b="1" dirty="0" smtClean="0">
                <a:solidFill>
                  <a:schemeClr val="bg1"/>
                </a:solidFill>
                <a:latin typeface="Arial" charset="0"/>
              </a:rPr>
              <a:t>and be found in Him, not having my own righteousness, which is from the law, but that which is through faith in Christ, the righteousness which is from God by faith; </a:t>
            </a:r>
            <a:r>
              <a:rPr lang="en-US" sz="2400" b="1" baseline="30000" dirty="0" smtClean="0">
                <a:solidFill>
                  <a:schemeClr val="bg1"/>
                </a:solidFill>
                <a:latin typeface="Arial" charset="0"/>
              </a:rPr>
              <a:t>10 </a:t>
            </a:r>
            <a:r>
              <a:rPr lang="en-US" sz="2400" b="1" dirty="0" smtClean="0">
                <a:solidFill>
                  <a:schemeClr val="bg1"/>
                </a:solidFill>
                <a:latin typeface="Arial" charset="0"/>
              </a:rPr>
              <a:t>that I may know Him and the power of His resurrection, and the fellowship of His sufferings, being conformed to His death, </a:t>
            </a:r>
            <a:r>
              <a:rPr lang="en-US" sz="2400" b="1" baseline="30000" dirty="0" smtClean="0">
                <a:solidFill>
                  <a:schemeClr val="bg1"/>
                </a:solidFill>
                <a:latin typeface="Arial" charset="0"/>
              </a:rPr>
              <a:t>11 </a:t>
            </a:r>
            <a:r>
              <a:rPr lang="en-US" sz="2400" b="1" dirty="0" smtClean="0">
                <a:solidFill>
                  <a:schemeClr val="bg1"/>
                </a:solidFill>
                <a:latin typeface="Arial" charset="0"/>
              </a:rPr>
              <a:t>if, by any means, I may attain to the resurrection from the dead. (Philippians 3)</a:t>
            </a:r>
          </a:p>
          <a:p>
            <a:pPr eaLnBrk="1" hangingPunct="1">
              <a:defRPr/>
            </a:pPr>
            <a:endParaRPr lang="en-US" dirty="0" smtClean="0"/>
          </a:p>
        </p:txBody>
      </p:sp>
      <p:sp>
        <p:nvSpPr>
          <p:cNvPr id="14" name="Rectangle 13"/>
          <p:cNvSpPr/>
          <p:nvPr/>
        </p:nvSpPr>
        <p:spPr>
          <a:xfrm>
            <a:off x="0" y="0"/>
            <a:ext cx="3893823" cy="923330"/>
          </a:xfrm>
          <a:prstGeom prst="rect">
            <a:avLst/>
          </a:prstGeom>
          <a:noFill/>
        </p:spPr>
        <p:txBody>
          <a:bodyPr wrap="none">
            <a:spAutoFit/>
          </a:bodyPr>
          <a:lstStyle/>
          <a:p>
            <a:pPr algn="ctr">
              <a:defRPr/>
            </a:pPr>
            <a:r>
              <a:rPr lang="en-US" sz="5400" b="1" dirty="0">
                <a:ln w="1905"/>
                <a:solidFill>
                  <a:srgbClr val="FFFF00"/>
                </a:solidFill>
                <a:effectLst>
                  <a:innerShdw blurRad="69850" dist="43180" dir="5400000">
                    <a:srgbClr val="000000">
                      <a:alpha val="65000"/>
                    </a:srgbClr>
                  </a:innerShdw>
                </a:effectLst>
              </a:rPr>
              <a:t>Jewish Rabbi</a:t>
            </a:r>
          </a:p>
        </p:txBody>
      </p:sp>
      <p:sp>
        <p:nvSpPr>
          <p:cNvPr id="15" name="Rectangle 14"/>
          <p:cNvSpPr/>
          <p:nvPr/>
        </p:nvSpPr>
        <p:spPr>
          <a:xfrm>
            <a:off x="0" y="0"/>
            <a:ext cx="3907608" cy="923330"/>
          </a:xfrm>
          <a:prstGeom prst="rect">
            <a:avLst/>
          </a:prstGeom>
          <a:noFill/>
        </p:spPr>
        <p:txBody>
          <a:bodyPr wrap="none">
            <a:spAutoFit/>
          </a:bodyPr>
          <a:lstStyle/>
          <a:p>
            <a:pPr algn="ctr">
              <a:defRPr/>
            </a:pPr>
            <a:r>
              <a:rPr lang="en-US" sz="5400" b="1" spc="600" dirty="0">
                <a:ln w="1905"/>
                <a:solidFill>
                  <a:srgbClr val="FFFF00"/>
                </a:solidFill>
                <a:effectLst>
                  <a:innerShdw blurRad="69850" dist="43180" dir="5400000">
                    <a:srgbClr val="000000">
                      <a:alpha val="65000"/>
                    </a:srgbClr>
                  </a:innerShdw>
                </a:effectLst>
              </a:rPr>
              <a:t>Tormentor</a:t>
            </a:r>
          </a:p>
        </p:txBody>
      </p:sp>
      <p:sp>
        <p:nvSpPr>
          <p:cNvPr id="16" name="Rectangle 15"/>
          <p:cNvSpPr/>
          <p:nvPr/>
        </p:nvSpPr>
        <p:spPr>
          <a:xfrm>
            <a:off x="-57" y="0"/>
            <a:ext cx="3886257" cy="923330"/>
          </a:xfrm>
          <a:prstGeom prst="rect">
            <a:avLst/>
          </a:prstGeom>
          <a:noFill/>
        </p:spPr>
        <p:txBody>
          <a:bodyPr wrap="none">
            <a:spAutoFit/>
          </a:bodyPr>
          <a:lstStyle/>
          <a:p>
            <a:pPr algn="ctr">
              <a:defRPr/>
            </a:pPr>
            <a:r>
              <a:rPr lang="en-US" sz="5400" b="1" spc="1000" dirty="0">
                <a:ln w="1905"/>
                <a:solidFill>
                  <a:srgbClr val="FFFF00"/>
                </a:solidFill>
                <a:effectLst>
                  <a:innerShdw blurRad="69850" dist="43180" dir="5400000">
                    <a:srgbClr val="000000">
                      <a:alpha val="65000"/>
                    </a:srgbClr>
                  </a:innerShdw>
                </a:effectLst>
              </a:rPr>
              <a:t>Christian</a:t>
            </a:r>
          </a:p>
        </p:txBody>
      </p:sp>
      <p:sp>
        <p:nvSpPr>
          <p:cNvPr id="17" name="Rectangle 16"/>
          <p:cNvSpPr/>
          <p:nvPr/>
        </p:nvSpPr>
        <p:spPr>
          <a:xfrm>
            <a:off x="0" y="0"/>
            <a:ext cx="4617481" cy="923330"/>
          </a:xfrm>
          <a:prstGeom prst="rect">
            <a:avLst/>
          </a:prstGeom>
          <a:noFill/>
        </p:spPr>
        <p:txBody>
          <a:bodyPr wrap="none">
            <a:spAutoFit/>
          </a:bodyPr>
          <a:lstStyle/>
          <a:p>
            <a:pPr algn="ctr">
              <a:defRPr/>
            </a:pPr>
            <a:r>
              <a:rPr lang="en-US" sz="5400" b="1" spc="-150" dirty="0">
                <a:ln w="1905"/>
                <a:solidFill>
                  <a:srgbClr val="FFFF00"/>
                </a:solidFill>
                <a:effectLst>
                  <a:innerShdw blurRad="69850" dist="43180" dir="5400000">
                    <a:srgbClr val="000000">
                      <a:alpha val="65000"/>
                    </a:srgbClr>
                  </a:innerShdw>
                </a:effectLst>
              </a:rPr>
              <a:t>Apostle of Christ</a:t>
            </a:r>
          </a:p>
        </p:txBody>
      </p:sp>
      <p:sp>
        <p:nvSpPr>
          <p:cNvPr id="18" name="TextBox 17"/>
          <p:cNvSpPr txBox="1"/>
          <p:nvPr/>
        </p:nvSpPr>
        <p:spPr>
          <a:xfrm>
            <a:off x="-228600" y="4987925"/>
            <a:ext cx="9372600" cy="1108075"/>
          </a:xfrm>
          <a:prstGeom prst="rect">
            <a:avLst/>
          </a:prstGeom>
          <a:solidFill>
            <a:schemeClr val="tx1"/>
          </a:solidFill>
        </p:spPr>
        <p:txBody>
          <a:bodyPr>
            <a:spAutoFit/>
          </a:bodyPr>
          <a:lstStyle/>
          <a:p>
            <a:pPr algn="ctr" fontAlgn="auto">
              <a:spcBef>
                <a:spcPts val="0"/>
              </a:spcBef>
              <a:spcAft>
                <a:spcPts val="0"/>
              </a:spcAft>
              <a:defRPr/>
            </a:pPr>
            <a:r>
              <a:rPr lang="en-US" sz="6600" spc="2000" dirty="0">
                <a:solidFill>
                  <a:schemeClr val="bg1"/>
                </a:solidFill>
                <a:latin typeface="Britannic Bold" pitchFamily="34" charset="0"/>
                <a:cs typeface="+mn-cs"/>
              </a:rPr>
              <a:t> </a:t>
            </a:r>
            <a:r>
              <a:rPr lang="en-US" sz="6600" spc="2500" dirty="0">
                <a:solidFill>
                  <a:schemeClr val="bg1"/>
                </a:solidFill>
                <a:latin typeface="Britannic Bold" pitchFamily="34" charset="0"/>
                <a:cs typeface="+mn-cs"/>
              </a:rPr>
              <a:t>MOTIVATION  </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anim calcmode="lin" valueType="num">
                                      <p:cBhvr>
                                        <p:cTn id="8" dur="3000" fill="hold"/>
                                        <p:tgtEl>
                                          <p:spTgt spid="2"/>
                                        </p:tgtEl>
                                        <p:attrNameLst>
                                          <p:attrName>ppt_x</p:attrName>
                                        </p:attrNameLst>
                                      </p:cBhvr>
                                      <p:tavLst>
                                        <p:tav tm="0">
                                          <p:val>
                                            <p:strVal val="#ppt_x"/>
                                          </p:val>
                                        </p:tav>
                                        <p:tav tm="100000">
                                          <p:val>
                                            <p:strVal val="#ppt_x"/>
                                          </p:val>
                                        </p:tav>
                                      </p:tavLst>
                                    </p:anim>
                                    <p:anim calcmode="lin" valueType="num">
                                      <p:cBhvr>
                                        <p:cTn id="9" dur="3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2000"/>
                                        <p:tgtEl>
                                          <p:spTgt spid="11"/>
                                        </p:tgtEl>
                                      </p:cBhvr>
                                    </p:animEffect>
                                  </p:childTnLst>
                                </p:cTn>
                              </p:par>
                            </p:childTnLst>
                          </p:cTn>
                        </p:par>
                        <p:par>
                          <p:cTn id="15" fill="hold" nodeType="afterGroup">
                            <p:stCondLst>
                              <p:cond delay="2000"/>
                            </p:stCondLst>
                            <p:childTnLst>
                              <p:par>
                                <p:cTn id="16" presetID="22" presetClass="entr" presetSubtype="8"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2000"/>
                                        <p:tgtEl>
                                          <p:spTgt spid="8"/>
                                        </p:tgtEl>
                                      </p:cBhvr>
                                    </p:animEffect>
                                  </p:childTnLst>
                                </p:cTn>
                              </p:par>
                            </p:childTnLst>
                          </p:cTn>
                        </p:par>
                        <p:par>
                          <p:cTn id="19" fill="hold" nodeType="afterGroup">
                            <p:stCondLst>
                              <p:cond delay="4000"/>
                            </p:stCondLst>
                            <p:childTnLst>
                              <p:par>
                                <p:cTn id="20" presetID="22" presetClass="entr" presetSubtype="8"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2000"/>
                                        <p:tgtEl>
                                          <p:spTgt spid="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7"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2000"/>
                                        <p:tgtEl>
                                          <p:spTgt spid="14"/>
                                        </p:tgtEl>
                                      </p:cBhvr>
                                    </p:animEffect>
                                    <p:anim calcmode="lin" valueType="num">
                                      <p:cBhvr>
                                        <p:cTn id="28" dur="2000" fill="hold"/>
                                        <p:tgtEl>
                                          <p:spTgt spid="14"/>
                                        </p:tgtEl>
                                        <p:attrNameLst>
                                          <p:attrName>ppt_x</p:attrName>
                                        </p:attrNameLst>
                                      </p:cBhvr>
                                      <p:tavLst>
                                        <p:tav tm="0">
                                          <p:val>
                                            <p:strVal val="#ppt_x"/>
                                          </p:val>
                                        </p:tav>
                                        <p:tav tm="100000">
                                          <p:val>
                                            <p:strVal val="#ppt_x"/>
                                          </p:val>
                                        </p:tav>
                                      </p:tavLst>
                                    </p:anim>
                                    <p:anim calcmode="lin" valueType="num">
                                      <p:cBhvr>
                                        <p:cTn id="29" dur="2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42" presetClass="exit" presetSubtype="0" fill="hold" nodeType="clickEffect">
                                  <p:stCondLst>
                                    <p:cond delay="0"/>
                                  </p:stCondLst>
                                  <p:childTnLst>
                                    <p:animEffect transition="out" filter="fade">
                                      <p:cBhvr>
                                        <p:cTn id="33" dur="2000"/>
                                        <p:tgtEl>
                                          <p:spTgt spid="14"/>
                                        </p:tgtEl>
                                      </p:cBhvr>
                                    </p:animEffect>
                                    <p:anim calcmode="lin" valueType="num">
                                      <p:cBhvr>
                                        <p:cTn id="34" dur="2000"/>
                                        <p:tgtEl>
                                          <p:spTgt spid="14"/>
                                        </p:tgtEl>
                                        <p:attrNameLst>
                                          <p:attrName>ppt_x</p:attrName>
                                        </p:attrNameLst>
                                      </p:cBhvr>
                                      <p:tavLst>
                                        <p:tav tm="0">
                                          <p:val>
                                            <p:strVal val="ppt_x"/>
                                          </p:val>
                                        </p:tav>
                                        <p:tav tm="100000">
                                          <p:val>
                                            <p:strVal val="ppt_x"/>
                                          </p:val>
                                        </p:tav>
                                      </p:tavLst>
                                    </p:anim>
                                    <p:anim calcmode="lin" valueType="num">
                                      <p:cBhvr>
                                        <p:cTn id="35" dur="2000"/>
                                        <p:tgtEl>
                                          <p:spTgt spid="14"/>
                                        </p:tgtEl>
                                        <p:attrNameLst>
                                          <p:attrName>ppt_y</p:attrName>
                                        </p:attrNameLst>
                                      </p:cBhvr>
                                      <p:tavLst>
                                        <p:tav tm="0">
                                          <p:val>
                                            <p:strVal val="ppt_y"/>
                                          </p:val>
                                        </p:tav>
                                        <p:tav tm="100000">
                                          <p:val>
                                            <p:strVal val="ppt_y+.1"/>
                                          </p:val>
                                        </p:tav>
                                      </p:tavLst>
                                    </p:anim>
                                    <p:set>
                                      <p:cBhvr>
                                        <p:cTn id="36" dur="1" fill="hold">
                                          <p:stCondLst>
                                            <p:cond delay="1999"/>
                                          </p:stCondLst>
                                        </p:cTn>
                                        <p:tgtEl>
                                          <p:spTgt spid="14"/>
                                        </p:tgtEl>
                                        <p:attrNameLst>
                                          <p:attrName>style.visibility</p:attrName>
                                        </p:attrNameLst>
                                      </p:cBhvr>
                                      <p:to>
                                        <p:strVal val="hidden"/>
                                      </p:to>
                                    </p:set>
                                  </p:childTnLst>
                                </p:cTn>
                              </p:par>
                              <p:par>
                                <p:cTn id="37" presetID="47" presetClass="entr" presetSubtype="0"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2000"/>
                                        <p:tgtEl>
                                          <p:spTgt spid="15"/>
                                        </p:tgtEl>
                                      </p:cBhvr>
                                    </p:animEffect>
                                    <p:anim calcmode="lin" valueType="num">
                                      <p:cBhvr>
                                        <p:cTn id="40" dur="2000" fill="hold"/>
                                        <p:tgtEl>
                                          <p:spTgt spid="15"/>
                                        </p:tgtEl>
                                        <p:attrNameLst>
                                          <p:attrName>ppt_x</p:attrName>
                                        </p:attrNameLst>
                                      </p:cBhvr>
                                      <p:tavLst>
                                        <p:tav tm="0">
                                          <p:val>
                                            <p:strVal val="#ppt_x"/>
                                          </p:val>
                                        </p:tav>
                                        <p:tav tm="100000">
                                          <p:val>
                                            <p:strVal val="#ppt_x"/>
                                          </p:val>
                                        </p:tav>
                                      </p:tavLst>
                                    </p:anim>
                                    <p:anim calcmode="lin" valueType="num">
                                      <p:cBhvr>
                                        <p:cTn id="41" dur="2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42" presetClass="exit" presetSubtype="0" fill="hold" nodeType="clickEffect">
                                  <p:stCondLst>
                                    <p:cond delay="0"/>
                                  </p:stCondLst>
                                  <p:childTnLst>
                                    <p:animEffect transition="out" filter="fade">
                                      <p:cBhvr>
                                        <p:cTn id="45" dur="2000"/>
                                        <p:tgtEl>
                                          <p:spTgt spid="15"/>
                                        </p:tgtEl>
                                      </p:cBhvr>
                                    </p:animEffect>
                                    <p:anim calcmode="lin" valueType="num">
                                      <p:cBhvr>
                                        <p:cTn id="46" dur="2000"/>
                                        <p:tgtEl>
                                          <p:spTgt spid="15"/>
                                        </p:tgtEl>
                                        <p:attrNameLst>
                                          <p:attrName>ppt_x</p:attrName>
                                        </p:attrNameLst>
                                      </p:cBhvr>
                                      <p:tavLst>
                                        <p:tav tm="0">
                                          <p:val>
                                            <p:strVal val="ppt_x"/>
                                          </p:val>
                                        </p:tav>
                                        <p:tav tm="100000">
                                          <p:val>
                                            <p:strVal val="ppt_x"/>
                                          </p:val>
                                        </p:tav>
                                      </p:tavLst>
                                    </p:anim>
                                    <p:anim calcmode="lin" valueType="num">
                                      <p:cBhvr>
                                        <p:cTn id="47" dur="2000"/>
                                        <p:tgtEl>
                                          <p:spTgt spid="15"/>
                                        </p:tgtEl>
                                        <p:attrNameLst>
                                          <p:attrName>ppt_y</p:attrName>
                                        </p:attrNameLst>
                                      </p:cBhvr>
                                      <p:tavLst>
                                        <p:tav tm="0">
                                          <p:val>
                                            <p:strVal val="ppt_y"/>
                                          </p:val>
                                        </p:tav>
                                        <p:tav tm="100000">
                                          <p:val>
                                            <p:strVal val="ppt_y+.1"/>
                                          </p:val>
                                        </p:tav>
                                      </p:tavLst>
                                    </p:anim>
                                    <p:set>
                                      <p:cBhvr>
                                        <p:cTn id="48" dur="1" fill="hold">
                                          <p:stCondLst>
                                            <p:cond delay="1999"/>
                                          </p:stCondLst>
                                        </p:cTn>
                                        <p:tgtEl>
                                          <p:spTgt spid="15"/>
                                        </p:tgtEl>
                                        <p:attrNameLst>
                                          <p:attrName>style.visibility</p:attrName>
                                        </p:attrNameLst>
                                      </p:cBhvr>
                                      <p:to>
                                        <p:strVal val="hidden"/>
                                      </p:to>
                                    </p:set>
                                  </p:childTnLst>
                                </p:cTn>
                              </p:par>
                              <p:par>
                                <p:cTn id="49" presetID="47" presetClass="entr" presetSubtype="0" fill="hold"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2000"/>
                                        <p:tgtEl>
                                          <p:spTgt spid="16"/>
                                        </p:tgtEl>
                                      </p:cBhvr>
                                    </p:animEffect>
                                    <p:anim calcmode="lin" valueType="num">
                                      <p:cBhvr>
                                        <p:cTn id="52" dur="2000" fill="hold"/>
                                        <p:tgtEl>
                                          <p:spTgt spid="16"/>
                                        </p:tgtEl>
                                        <p:attrNameLst>
                                          <p:attrName>ppt_x</p:attrName>
                                        </p:attrNameLst>
                                      </p:cBhvr>
                                      <p:tavLst>
                                        <p:tav tm="0">
                                          <p:val>
                                            <p:strVal val="#ppt_x"/>
                                          </p:val>
                                        </p:tav>
                                        <p:tav tm="100000">
                                          <p:val>
                                            <p:strVal val="#ppt_x"/>
                                          </p:val>
                                        </p:tav>
                                      </p:tavLst>
                                    </p:anim>
                                    <p:anim calcmode="lin" valueType="num">
                                      <p:cBhvr>
                                        <p:cTn id="53" dur="2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42" presetClass="exit" presetSubtype="0" fill="hold" nodeType="clickEffect">
                                  <p:stCondLst>
                                    <p:cond delay="0"/>
                                  </p:stCondLst>
                                  <p:childTnLst>
                                    <p:animEffect transition="out" filter="fade">
                                      <p:cBhvr>
                                        <p:cTn id="57" dur="2000"/>
                                        <p:tgtEl>
                                          <p:spTgt spid="16"/>
                                        </p:tgtEl>
                                      </p:cBhvr>
                                    </p:animEffect>
                                    <p:anim calcmode="lin" valueType="num">
                                      <p:cBhvr>
                                        <p:cTn id="58" dur="2000"/>
                                        <p:tgtEl>
                                          <p:spTgt spid="16"/>
                                        </p:tgtEl>
                                        <p:attrNameLst>
                                          <p:attrName>ppt_x</p:attrName>
                                        </p:attrNameLst>
                                      </p:cBhvr>
                                      <p:tavLst>
                                        <p:tav tm="0">
                                          <p:val>
                                            <p:strVal val="ppt_x"/>
                                          </p:val>
                                        </p:tav>
                                        <p:tav tm="100000">
                                          <p:val>
                                            <p:strVal val="ppt_x"/>
                                          </p:val>
                                        </p:tav>
                                      </p:tavLst>
                                    </p:anim>
                                    <p:anim calcmode="lin" valueType="num">
                                      <p:cBhvr>
                                        <p:cTn id="59" dur="2000"/>
                                        <p:tgtEl>
                                          <p:spTgt spid="16"/>
                                        </p:tgtEl>
                                        <p:attrNameLst>
                                          <p:attrName>ppt_y</p:attrName>
                                        </p:attrNameLst>
                                      </p:cBhvr>
                                      <p:tavLst>
                                        <p:tav tm="0">
                                          <p:val>
                                            <p:strVal val="ppt_y"/>
                                          </p:val>
                                        </p:tav>
                                        <p:tav tm="100000">
                                          <p:val>
                                            <p:strVal val="ppt_y+.1"/>
                                          </p:val>
                                        </p:tav>
                                      </p:tavLst>
                                    </p:anim>
                                    <p:set>
                                      <p:cBhvr>
                                        <p:cTn id="60" dur="1" fill="hold">
                                          <p:stCondLst>
                                            <p:cond delay="1999"/>
                                          </p:stCondLst>
                                        </p:cTn>
                                        <p:tgtEl>
                                          <p:spTgt spid="16"/>
                                        </p:tgtEl>
                                        <p:attrNameLst>
                                          <p:attrName>style.visibility</p:attrName>
                                        </p:attrNameLst>
                                      </p:cBhvr>
                                      <p:to>
                                        <p:strVal val="hidden"/>
                                      </p:to>
                                    </p:set>
                                  </p:childTnLst>
                                </p:cTn>
                              </p:par>
                              <p:par>
                                <p:cTn id="61" presetID="47" presetClass="entr" presetSubtype="0"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2000"/>
                                        <p:tgtEl>
                                          <p:spTgt spid="17"/>
                                        </p:tgtEl>
                                      </p:cBhvr>
                                    </p:animEffect>
                                    <p:anim calcmode="lin" valueType="num">
                                      <p:cBhvr>
                                        <p:cTn id="64" dur="2000" fill="hold"/>
                                        <p:tgtEl>
                                          <p:spTgt spid="17"/>
                                        </p:tgtEl>
                                        <p:attrNameLst>
                                          <p:attrName>ppt_x</p:attrName>
                                        </p:attrNameLst>
                                      </p:cBhvr>
                                      <p:tavLst>
                                        <p:tav tm="0">
                                          <p:val>
                                            <p:strVal val="#ppt_x"/>
                                          </p:val>
                                        </p:tav>
                                        <p:tav tm="100000">
                                          <p:val>
                                            <p:strVal val="#ppt_x"/>
                                          </p:val>
                                        </p:tav>
                                      </p:tavLst>
                                    </p:anim>
                                    <p:anim calcmode="lin" valueType="num">
                                      <p:cBhvr>
                                        <p:cTn id="65" dur="2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10" presetClass="exit" presetSubtype="0" fill="hold" grpId="1" nodeType="clickEffect">
                                  <p:stCondLst>
                                    <p:cond delay="0"/>
                                  </p:stCondLst>
                                  <p:childTnLst>
                                    <p:animEffect transition="out" filter="fade">
                                      <p:cBhvr>
                                        <p:cTn id="69" dur="2000"/>
                                        <p:tgtEl>
                                          <p:spTgt spid="2"/>
                                        </p:tgtEl>
                                      </p:cBhvr>
                                    </p:animEffect>
                                    <p:set>
                                      <p:cBhvr>
                                        <p:cTn id="70" dur="1" fill="hold">
                                          <p:stCondLst>
                                            <p:cond delay="1999"/>
                                          </p:stCondLst>
                                        </p:cTn>
                                        <p:tgtEl>
                                          <p:spTgt spid="2"/>
                                        </p:tgtEl>
                                        <p:attrNameLst>
                                          <p:attrName>style.visibility</p:attrName>
                                        </p:attrNameLst>
                                      </p:cBhvr>
                                      <p:to>
                                        <p:strVal val="hidden"/>
                                      </p:to>
                                    </p:set>
                                  </p:childTnLst>
                                </p:cTn>
                              </p:par>
                              <p:par>
                                <p:cTn id="71" presetID="10" presetClass="exit" presetSubtype="0" fill="hold" grpId="1" nodeType="withEffect">
                                  <p:stCondLst>
                                    <p:cond delay="0"/>
                                  </p:stCondLst>
                                  <p:childTnLst>
                                    <p:animEffect transition="out" filter="fade">
                                      <p:cBhvr>
                                        <p:cTn id="72" dur="2000"/>
                                        <p:tgtEl>
                                          <p:spTgt spid="11"/>
                                        </p:tgtEl>
                                      </p:cBhvr>
                                    </p:animEffect>
                                    <p:set>
                                      <p:cBhvr>
                                        <p:cTn id="73" dur="1" fill="hold">
                                          <p:stCondLst>
                                            <p:cond delay="1999"/>
                                          </p:stCondLst>
                                        </p:cTn>
                                        <p:tgtEl>
                                          <p:spTgt spid="11"/>
                                        </p:tgtEl>
                                        <p:attrNameLst>
                                          <p:attrName>style.visibility</p:attrName>
                                        </p:attrNameLst>
                                      </p:cBhvr>
                                      <p:to>
                                        <p:strVal val="hidden"/>
                                      </p:to>
                                    </p:set>
                                  </p:childTnLst>
                                </p:cTn>
                              </p:par>
                              <p:par>
                                <p:cTn id="74" presetID="10" presetClass="exit" presetSubtype="0" fill="hold" nodeType="withEffect">
                                  <p:stCondLst>
                                    <p:cond delay="0"/>
                                  </p:stCondLst>
                                  <p:childTnLst>
                                    <p:animEffect transition="out" filter="fade">
                                      <p:cBhvr>
                                        <p:cTn id="75" dur="2000"/>
                                        <p:tgtEl>
                                          <p:spTgt spid="8"/>
                                        </p:tgtEl>
                                      </p:cBhvr>
                                    </p:animEffect>
                                    <p:set>
                                      <p:cBhvr>
                                        <p:cTn id="76" dur="1" fill="hold">
                                          <p:stCondLst>
                                            <p:cond delay="1999"/>
                                          </p:stCondLst>
                                        </p:cTn>
                                        <p:tgtEl>
                                          <p:spTgt spid="8"/>
                                        </p:tgtEl>
                                        <p:attrNameLst>
                                          <p:attrName>style.visibility</p:attrName>
                                        </p:attrNameLst>
                                      </p:cBhvr>
                                      <p:to>
                                        <p:strVal val="hidden"/>
                                      </p:to>
                                    </p:set>
                                  </p:childTnLst>
                                </p:cTn>
                              </p:par>
                              <p:par>
                                <p:cTn id="77" presetID="10" presetClass="exit" presetSubtype="0" fill="hold" nodeType="withEffect">
                                  <p:stCondLst>
                                    <p:cond delay="0"/>
                                  </p:stCondLst>
                                  <p:childTnLst>
                                    <p:animEffect transition="out" filter="fade">
                                      <p:cBhvr>
                                        <p:cTn id="78" dur="2000"/>
                                        <p:tgtEl>
                                          <p:spTgt spid="9"/>
                                        </p:tgtEl>
                                      </p:cBhvr>
                                    </p:animEffect>
                                    <p:set>
                                      <p:cBhvr>
                                        <p:cTn id="79" dur="1" fill="hold">
                                          <p:stCondLst>
                                            <p:cond delay="1999"/>
                                          </p:stCondLst>
                                        </p:cTn>
                                        <p:tgtEl>
                                          <p:spTgt spid="9"/>
                                        </p:tgtEl>
                                        <p:attrNameLst>
                                          <p:attrName>style.visibility</p:attrName>
                                        </p:attrNameLst>
                                      </p:cBhvr>
                                      <p:to>
                                        <p:strVal val="hidden"/>
                                      </p:to>
                                    </p:set>
                                  </p:childTnLst>
                                </p:cTn>
                              </p:par>
                              <p:par>
                                <p:cTn id="80" presetID="53" presetClass="entr" presetSubtype="16" fill="hold" grpId="0" nodeType="with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0" fill="hold"/>
                                        <p:tgtEl>
                                          <p:spTgt spid="18"/>
                                        </p:tgtEl>
                                        <p:attrNameLst>
                                          <p:attrName>ppt_w</p:attrName>
                                        </p:attrNameLst>
                                      </p:cBhvr>
                                      <p:tavLst>
                                        <p:tav tm="0">
                                          <p:val>
                                            <p:fltVal val="0"/>
                                          </p:val>
                                        </p:tav>
                                        <p:tav tm="100000">
                                          <p:val>
                                            <p:strVal val="#ppt_w"/>
                                          </p:val>
                                        </p:tav>
                                      </p:tavLst>
                                    </p:anim>
                                    <p:anim calcmode="lin" valueType="num">
                                      <p:cBhvr>
                                        <p:cTn id="83" dur="5000" fill="hold"/>
                                        <p:tgtEl>
                                          <p:spTgt spid="18"/>
                                        </p:tgtEl>
                                        <p:attrNameLst>
                                          <p:attrName>ppt_h</p:attrName>
                                        </p:attrNameLst>
                                      </p:cBhvr>
                                      <p:tavLst>
                                        <p:tav tm="0">
                                          <p:val>
                                            <p:fltVal val="0"/>
                                          </p:val>
                                        </p:tav>
                                        <p:tav tm="100000">
                                          <p:val>
                                            <p:strVal val="#ppt_h"/>
                                          </p:val>
                                        </p:tav>
                                      </p:tavLst>
                                    </p:anim>
                                    <p:animEffect transition="in" filter="fade">
                                      <p:cBhvr>
                                        <p:cTn id="84"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11" grpId="0"/>
      <p:bldP spid="11" grpId="1"/>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extBox 1"/>
          <p:cNvSpPr txBox="1"/>
          <p:nvPr/>
        </p:nvSpPr>
        <p:spPr>
          <a:xfrm>
            <a:off x="-228600" y="5334000"/>
            <a:ext cx="9372600" cy="1477963"/>
          </a:xfrm>
          <a:prstGeom prst="rect">
            <a:avLst/>
          </a:prstGeom>
          <a:solidFill>
            <a:schemeClr val="tx1"/>
          </a:solidFill>
        </p:spPr>
        <p:txBody>
          <a:bodyPr>
            <a:spAutoFit/>
          </a:bodyPr>
          <a:lstStyle/>
          <a:p>
            <a:pPr algn="ctr" fontAlgn="auto">
              <a:spcBef>
                <a:spcPts val="0"/>
              </a:spcBef>
              <a:spcAft>
                <a:spcPts val="0"/>
              </a:spcAft>
              <a:defRPr/>
            </a:pPr>
            <a:r>
              <a:rPr lang="en-US" sz="6600" spc="2000" dirty="0">
                <a:solidFill>
                  <a:schemeClr val="bg1"/>
                </a:solidFill>
                <a:latin typeface="Britannic Bold" pitchFamily="34" charset="0"/>
                <a:cs typeface="+mn-cs"/>
              </a:rPr>
              <a:t> </a:t>
            </a:r>
            <a:r>
              <a:rPr lang="en-US" sz="6600" spc="2500" dirty="0">
                <a:solidFill>
                  <a:schemeClr val="bg1"/>
                </a:solidFill>
                <a:latin typeface="Britannic Bold" pitchFamily="34" charset="0"/>
                <a:cs typeface="+mn-cs"/>
              </a:rPr>
              <a:t>MOTIVATION</a:t>
            </a:r>
          </a:p>
          <a:p>
            <a:pPr algn="ctr" fontAlgn="auto">
              <a:spcBef>
                <a:spcPts val="0"/>
              </a:spcBef>
              <a:spcAft>
                <a:spcPts val="0"/>
              </a:spcAft>
              <a:defRPr/>
            </a:pPr>
            <a:r>
              <a:rPr lang="en-US" sz="2400" b="1" dirty="0">
                <a:solidFill>
                  <a:schemeClr val="bg1"/>
                </a:solidFill>
                <a:effectLst>
                  <a:outerShdw blurRad="38100" dist="38100" dir="2700000" algn="tl">
                    <a:srgbClr val="000000">
                      <a:alpha val="43137"/>
                    </a:srgbClr>
                  </a:outerShdw>
                </a:effectLst>
                <a:latin typeface="Arial" pitchFamily="34" charset="0"/>
                <a:cs typeface="Arial" pitchFamily="34" charset="0"/>
              </a:rPr>
              <a:t>As a Believer, what is my Spiritual Motivation?</a:t>
            </a:r>
          </a:p>
        </p:txBody>
      </p:sp>
      <p:sp>
        <p:nvSpPr>
          <p:cNvPr id="3" name="Rectangle 2"/>
          <p:cNvSpPr/>
          <p:nvPr/>
        </p:nvSpPr>
        <p:spPr>
          <a:xfrm>
            <a:off x="914400" y="6324600"/>
            <a:ext cx="7010400" cy="533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26" name="Picture 2" descr="http://www.agrants.com/wp-content/uploads/2012/05/Business-for-College-Student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76733"/>
            <a:ext cx="7315200" cy="48810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4" name="TextBox 3"/>
          <p:cNvSpPr txBox="1">
            <a:spLocks noChangeArrowheads="1"/>
          </p:cNvSpPr>
          <p:nvPr/>
        </p:nvSpPr>
        <p:spPr bwMode="auto">
          <a:xfrm>
            <a:off x="868363" y="4687888"/>
            <a:ext cx="7407275" cy="6461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i="1">
                <a:latin typeface="Arial" charset="0"/>
              </a:rPr>
              <a:t>1 a</a:t>
            </a:r>
            <a:r>
              <a:rPr lang="en-US" b="1">
                <a:latin typeface="Arial" charset="0"/>
              </a:rPr>
              <a:t>:</a:t>
            </a:r>
            <a:r>
              <a:rPr lang="en-US">
                <a:latin typeface="Arial" charset="0"/>
              </a:rPr>
              <a:t> the act or process of motivating </a:t>
            </a:r>
            <a:r>
              <a:rPr lang="en-US" i="1">
                <a:latin typeface="Arial" charset="0"/>
              </a:rPr>
              <a:t>b</a:t>
            </a:r>
            <a:r>
              <a:rPr lang="en-US" b="1">
                <a:latin typeface="Arial" charset="0"/>
              </a:rPr>
              <a:t>:</a:t>
            </a:r>
            <a:r>
              <a:rPr lang="en-US">
                <a:latin typeface="Arial" charset="0"/>
              </a:rPr>
              <a:t> the condition of being motivated </a:t>
            </a:r>
          </a:p>
          <a:p>
            <a:pPr eaLnBrk="1" hangingPunct="1"/>
            <a:r>
              <a:rPr lang="en-US">
                <a:latin typeface="Arial" charset="0"/>
              </a:rPr>
              <a:t>2 </a:t>
            </a:r>
            <a:r>
              <a:rPr lang="en-US" b="1">
                <a:latin typeface="Arial" charset="0"/>
              </a:rPr>
              <a:t>:</a:t>
            </a:r>
            <a:r>
              <a:rPr lang="en-US">
                <a:latin typeface="Arial" charset="0"/>
              </a:rPr>
              <a:t> a motivating force, stimulus, or influence</a:t>
            </a:r>
            <a:r>
              <a:rPr lang="en-US" b="1">
                <a:latin typeface="Arial" charset="0"/>
              </a:rPr>
              <a:t>:</a:t>
            </a:r>
            <a:r>
              <a:rPr lang="en-US">
                <a:latin typeface="Arial" charset="0"/>
              </a:rPr>
              <a:t> incentive, drive </a:t>
            </a:r>
          </a:p>
        </p:txBody>
      </p:sp>
      <p:grpSp>
        <p:nvGrpSpPr>
          <p:cNvPr id="10" name="Group 9"/>
          <p:cNvGrpSpPr>
            <a:grpSpLocks/>
          </p:cNvGrpSpPr>
          <p:nvPr/>
        </p:nvGrpSpPr>
        <p:grpSpPr bwMode="auto">
          <a:xfrm>
            <a:off x="838200" y="381000"/>
            <a:ext cx="7505700" cy="4927600"/>
            <a:chOff x="838200" y="363723"/>
            <a:chExt cx="7505700" cy="4927910"/>
          </a:xfrm>
        </p:grpSpPr>
        <p:sp>
          <p:nvSpPr>
            <p:cNvPr id="11" name="Rectangle 10"/>
            <p:cNvSpPr/>
            <p:nvPr/>
          </p:nvSpPr>
          <p:spPr>
            <a:xfrm>
              <a:off x="7353300" y="363723"/>
              <a:ext cx="990600" cy="49152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p:nvPr/>
          </p:nvSpPr>
          <p:spPr>
            <a:xfrm>
              <a:off x="838200" y="376424"/>
              <a:ext cx="990600" cy="49152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9226" name="Picture 2" descr="http://img.ehowcdn.com/article-new/ehow/images/a04/sm/lj/exercise-equipment-obese-people-800x8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376733"/>
              <a:ext cx="6553200"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28" name="Picture 4" descr="http://sp.life123.com/bm.pix/quit-smoking-2.s600x60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381000"/>
            <a:ext cx="7407205" cy="491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20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dissolve">
                                      <p:cBhvr>
                                        <p:cTn id="12" dur="2000"/>
                                        <p:tgtEl>
                                          <p:spTgt spid="102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xit" presetSubtype="0" fill="hold" nodeType="clickEffect">
                                  <p:stCondLst>
                                    <p:cond delay="0"/>
                                  </p:stCondLst>
                                  <p:childTnLst>
                                    <p:animEffect transition="out" filter="dissolve">
                                      <p:cBhvr>
                                        <p:cTn id="16" dur="2000"/>
                                        <p:tgtEl>
                                          <p:spTgt spid="10"/>
                                        </p:tgtEl>
                                      </p:cBhvr>
                                    </p:animEffect>
                                    <p:set>
                                      <p:cBhvr>
                                        <p:cTn id="17" dur="1" fill="hold">
                                          <p:stCondLst>
                                            <p:cond delay="1999"/>
                                          </p:stCondLst>
                                        </p:cTn>
                                        <p:tgtEl>
                                          <p:spTgt spid="10"/>
                                        </p:tgtEl>
                                        <p:attrNameLst>
                                          <p:attrName>style.visibility</p:attrName>
                                        </p:attrNameLst>
                                      </p:cBhvr>
                                      <p:to>
                                        <p:strVal val="hidden"/>
                                      </p:to>
                                    </p:set>
                                  </p:childTnLst>
                                </p:cTn>
                              </p:par>
                              <p:par>
                                <p:cTn id="18" presetID="9" presetClass="exit" presetSubtype="0" fill="hold" nodeType="withEffect">
                                  <p:stCondLst>
                                    <p:cond delay="0"/>
                                  </p:stCondLst>
                                  <p:childTnLst>
                                    <p:animEffect transition="out" filter="dissolve">
                                      <p:cBhvr>
                                        <p:cTn id="19" dur="2000"/>
                                        <p:tgtEl>
                                          <p:spTgt spid="1028"/>
                                        </p:tgtEl>
                                      </p:cBhvr>
                                    </p:animEffect>
                                    <p:set>
                                      <p:cBhvr>
                                        <p:cTn id="20" dur="1" fill="hold">
                                          <p:stCondLst>
                                            <p:cond delay="1999"/>
                                          </p:stCondLst>
                                        </p:cTn>
                                        <p:tgtEl>
                                          <p:spTgt spid="1028"/>
                                        </p:tgtEl>
                                        <p:attrNameLst>
                                          <p:attrName>style.visibility</p:attrName>
                                        </p:attrNameLst>
                                      </p:cBhvr>
                                      <p:to>
                                        <p:strVal val="hidden"/>
                                      </p:to>
                                    </p:set>
                                  </p:childTnLst>
                                </p:cTn>
                              </p:par>
                              <p:par>
                                <p:cTn id="21" presetID="9" presetClass="exit" presetSubtype="0" fill="hold" nodeType="withEffect">
                                  <p:stCondLst>
                                    <p:cond delay="0"/>
                                  </p:stCondLst>
                                  <p:childTnLst>
                                    <p:animEffect transition="out" filter="dissolve">
                                      <p:cBhvr>
                                        <p:cTn id="22" dur="2000"/>
                                        <p:tgtEl>
                                          <p:spTgt spid="1026"/>
                                        </p:tgtEl>
                                      </p:cBhvr>
                                    </p:animEffect>
                                    <p:set>
                                      <p:cBhvr>
                                        <p:cTn id="23" dur="1" fill="hold">
                                          <p:stCondLst>
                                            <p:cond delay="1999"/>
                                          </p:stCondLst>
                                        </p:cTn>
                                        <p:tgtEl>
                                          <p:spTgt spid="1026"/>
                                        </p:tgtEl>
                                        <p:attrNameLst>
                                          <p:attrName>style.visibility</p:attrName>
                                        </p:attrNameLst>
                                      </p:cBhvr>
                                      <p:to>
                                        <p:strVal val="hidden"/>
                                      </p:to>
                                    </p:set>
                                  </p:childTnLst>
                                </p:cTn>
                              </p:par>
                              <p:par>
                                <p:cTn id="24" presetID="9" presetClass="exit" presetSubtype="0" fill="hold" grpId="0" nodeType="withEffect">
                                  <p:stCondLst>
                                    <p:cond delay="0"/>
                                  </p:stCondLst>
                                  <p:childTnLst>
                                    <p:animEffect transition="out" filter="dissolve">
                                      <p:cBhvr>
                                        <p:cTn id="25" dur="2000"/>
                                        <p:tgtEl>
                                          <p:spTgt spid="3"/>
                                        </p:tgtEl>
                                      </p:cBhvr>
                                    </p:animEffect>
                                    <p:set>
                                      <p:cBhvr>
                                        <p:cTn id="26" dur="1" fill="hold">
                                          <p:stCondLst>
                                            <p:cond delay="1999"/>
                                          </p:stCondLst>
                                        </p:cTn>
                                        <p:tgtEl>
                                          <p:spTgt spid="3"/>
                                        </p:tgtEl>
                                        <p:attrNameLst>
                                          <p:attrName>style.visibility</p:attrName>
                                        </p:attrNameLst>
                                      </p:cBhvr>
                                      <p:to>
                                        <p:strVal val="hidden"/>
                                      </p:to>
                                    </p:set>
                                  </p:childTnLst>
                                </p:cTn>
                              </p:par>
                              <p:par>
                                <p:cTn id="27" presetID="10" presetClass="exit" presetSubtype="0" fill="hold" grpId="0" nodeType="withEffect">
                                  <p:stCondLst>
                                    <p:cond delay="0"/>
                                  </p:stCondLst>
                                  <p:childTnLst>
                                    <p:animEffect transition="out" filter="fade">
                                      <p:cBhvr>
                                        <p:cTn id="28" dur="2000"/>
                                        <p:tgtEl>
                                          <p:spTgt spid="4"/>
                                        </p:tgtEl>
                                      </p:cBhvr>
                                    </p:animEffect>
                                    <p:set>
                                      <p:cBhvr>
                                        <p:cTn id="29"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extBox 1"/>
          <p:cNvSpPr txBox="1"/>
          <p:nvPr/>
        </p:nvSpPr>
        <p:spPr>
          <a:xfrm>
            <a:off x="-228600" y="5334000"/>
            <a:ext cx="9372600" cy="1477963"/>
          </a:xfrm>
          <a:prstGeom prst="rect">
            <a:avLst/>
          </a:prstGeom>
          <a:solidFill>
            <a:schemeClr val="tx1"/>
          </a:solidFill>
        </p:spPr>
        <p:txBody>
          <a:bodyPr>
            <a:spAutoFit/>
          </a:bodyPr>
          <a:lstStyle/>
          <a:p>
            <a:pPr algn="ctr" fontAlgn="auto">
              <a:spcBef>
                <a:spcPts val="0"/>
              </a:spcBef>
              <a:spcAft>
                <a:spcPts val="0"/>
              </a:spcAft>
              <a:defRPr/>
            </a:pPr>
            <a:r>
              <a:rPr lang="en-US" sz="6600" spc="2000" dirty="0">
                <a:solidFill>
                  <a:prstClr val="white"/>
                </a:solidFill>
                <a:latin typeface="Britannic Bold" pitchFamily="34" charset="0"/>
                <a:cs typeface="+mn-cs"/>
              </a:rPr>
              <a:t> </a:t>
            </a:r>
            <a:r>
              <a:rPr lang="en-US" sz="6600" spc="2500" dirty="0">
                <a:solidFill>
                  <a:prstClr val="white"/>
                </a:solidFill>
                <a:latin typeface="Britannic Bold" pitchFamily="34" charset="0"/>
                <a:cs typeface="+mn-cs"/>
              </a:rPr>
              <a:t>MOTIVATION</a:t>
            </a:r>
          </a:p>
          <a:p>
            <a:pPr algn="ctr" fontAlgn="auto">
              <a:spcBef>
                <a:spcPts val="0"/>
              </a:spcBef>
              <a:spcAft>
                <a:spcPts val="0"/>
              </a:spcAft>
              <a:defRPr/>
            </a:pPr>
            <a:r>
              <a:rPr lang="en-US" sz="2400" b="1" dirty="0">
                <a:solidFill>
                  <a:prstClr val="white"/>
                </a:solidFill>
                <a:effectLst>
                  <a:outerShdw blurRad="38100" dist="38100" dir="2700000" algn="tl">
                    <a:srgbClr val="000000">
                      <a:alpha val="43137"/>
                    </a:srgbClr>
                  </a:outerShdw>
                </a:effectLst>
                <a:latin typeface="Arial" pitchFamily="34" charset="0"/>
                <a:cs typeface="Arial" pitchFamily="34" charset="0"/>
              </a:rPr>
              <a:t>As a Believer, what is my Spiritual Motivation?</a:t>
            </a:r>
          </a:p>
        </p:txBody>
      </p:sp>
      <p:sp>
        <p:nvSpPr>
          <p:cNvPr id="4" name="TextBox 3"/>
          <p:cNvSpPr txBox="1">
            <a:spLocks noChangeArrowheads="1"/>
          </p:cNvSpPr>
          <p:nvPr/>
        </p:nvSpPr>
        <p:spPr bwMode="auto">
          <a:xfrm>
            <a:off x="990600" y="457200"/>
            <a:ext cx="2362200" cy="2308225"/>
          </a:xfrm>
          <a:prstGeom prst="rect">
            <a:avLst/>
          </a:prstGeom>
          <a:solidFill>
            <a:srgbClr val="FFFFFF">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b="1">
                <a:latin typeface="Arial" charset="0"/>
              </a:rPr>
              <a:t>“For which of you, intending to build a tower, does not sit down first and count the cost, whether he has enough to finish it”</a:t>
            </a:r>
          </a:p>
          <a:p>
            <a:pPr algn="ctr" eaLnBrk="1" hangingPunct="1"/>
            <a:r>
              <a:rPr lang="en-US" b="1">
                <a:latin typeface="Arial" charset="0"/>
              </a:rPr>
              <a:t>Luke 14:28</a:t>
            </a:r>
          </a:p>
        </p:txBody>
      </p:sp>
      <p:sp>
        <p:nvSpPr>
          <p:cNvPr id="5" name="Rectangle 4"/>
          <p:cNvSpPr/>
          <p:nvPr/>
        </p:nvSpPr>
        <p:spPr>
          <a:xfrm rot="20361235">
            <a:off x="1284276" y="1011196"/>
            <a:ext cx="1774845" cy="1200329"/>
          </a:xfrm>
          <a:prstGeom prst="rect">
            <a:avLst/>
          </a:prstGeom>
          <a:solidFill>
            <a:srgbClr val="FFFF00"/>
          </a:solidFill>
          <a:ln>
            <a:solidFill>
              <a:srgbClr val="FF0000"/>
            </a:solidFill>
          </a:ln>
          <a:effectLst>
            <a:glow rad="228600">
              <a:schemeClr val="accent2">
                <a:satMod val="175000"/>
                <a:alpha val="40000"/>
              </a:schemeClr>
            </a:glow>
          </a:effectLst>
        </p:spPr>
        <p:txBody>
          <a:bodyPr wrap="none">
            <a:spAutoFit/>
          </a:bodyPr>
          <a:lstStyle/>
          <a:p>
            <a:pPr algn="ctr" fontAlgn="auto">
              <a:spcBef>
                <a:spcPts val="0"/>
              </a:spcBef>
              <a:spcAft>
                <a:spcPts val="0"/>
              </a:spcAft>
              <a:defRPr/>
            </a:pPr>
            <a:r>
              <a:rPr lang="en-US" sz="24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Challenging</a:t>
            </a:r>
          </a:p>
          <a:p>
            <a:pPr algn="ctr" fontAlgn="auto">
              <a:spcBef>
                <a:spcPts val="0"/>
              </a:spcBef>
              <a:spcAft>
                <a:spcPts val="0"/>
              </a:spcAft>
              <a:defRPr/>
            </a:pPr>
            <a:r>
              <a:rPr lang="en-US" sz="24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Our</a:t>
            </a:r>
          </a:p>
          <a:p>
            <a:pPr algn="ctr" fontAlgn="auto">
              <a:spcBef>
                <a:spcPts val="0"/>
              </a:spcBef>
              <a:spcAft>
                <a:spcPts val="0"/>
              </a:spcAft>
              <a:defRPr/>
            </a:pPr>
            <a:r>
              <a:rPr lang="en-US" sz="24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Motivation</a:t>
            </a:r>
          </a:p>
        </p:txBody>
      </p:sp>
      <p:sp>
        <p:nvSpPr>
          <p:cNvPr id="14" name="TextBox 13"/>
          <p:cNvSpPr txBox="1">
            <a:spLocks noChangeArrowheads="1"/>
          </p:cNvSpPr>
          <p:nvPr/>
        </p:nvSpPr>
        <p:spPr bwMode="auto">
          <a:xfrm>
            <a:off x="5791200" y="442913"/>
            <a:ext cx="2362200" cy="2862262"/>
          </a:xfrm>
          <a:prstGeom prst="rect">
            <a:avLst/>
          </a:prstGeom>
          <a:solidFill>
            <a:srgbClr val="FFFFFF">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b="1">
                <a:latin typeface="Arial" charset="0"/>
              </a:rPr>
              <a:t>“Jesus said to him, if you want to be perfect, go, sell what you have and give to the poor, and you will have treasure in heaven; and come, follow Me.” </a:t>
            </a:r>
          </a:p>
          <a:p>
            <a:pPr algn="ctr" eaLnBrk="1" hangingPunct="1"/>
            <a:r>
              <a:rPr lang="en-US" b="1">
                <a:latin typeface="Arial" charset="0"/>
              </a:rPr>
              <a:t>Matt 19:23</a:t>
            </a:r>
          </a:p>
        </p:txBody>
      </p:sp>
      <p:sp>
        <p:nvSpPr>
          <p:cNvPr id="15" name="Rectangle 14"/>
          <p:cNvSpPr/>
          <p:nvPr/>
        </p:nvSpPr>
        <p:spPr>
          <a:xfrm rot="2047343">
            <a:off x="6084877" y="1080288"/>
            <a:ext cx="1774845" cy="1200329"/>
          </a:xfrm>
          <a:prstGeom prst="rect">
            <a:avLst/>
          </a:prstGeom>
          <a:solidFill>
            <a:srgbClr val="FFFF00"/>
          </a:solidFill>
          <a:ln>
            <a:solidFill>
              <a:srgbClr val="FF0000"/>
            </a:solidFill>
          </a:ln>
          <a:effectLst>
            <a:glow rad="228600">
              <a:schemeClr val="accent2">
                <a:satMod val="175000"/>
                <a:alpha val="40000"/>
              </a:schemeClr>
            </a:glow>
          </a:effectLst>
        </p:spPr>
        <p:txBody>
          <a:bodyPr wrap="none">
            <a:spAutoFit/>
          </a:bodyPr>
          <a:lstStyle/>
          <a:p>
            <a:pPr algn="ctr" fontAlgn="auto">
              <a:spcBef>
                <a:spcPts val="0"/>
              </a:spcBef>
              <a:spcAft>
                <a:spcPts val="0"/>
              </a:spcAft>
              <a:defRPr/>
            </a:pPr>
            <a:r>
              <a:rPr lang="en-US" sz="24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Challenging</a:t>
            </a:r>
          </a:p>
          <a:p>
            <a:pPr algn="ctr" fontAlgn="auto">
              <a:spcBef>
                <a:spcPts val="0"/>
              </a:spcBef>
              <a:spcAft>
                <a:spcPts val="0"/>
              </a:spcAft>
              <a:defRPr/>
            </a:pPr>
            <a:r>
              <a:rPr lang="en-US" sz="24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Our</a:t>
            </a:r>
          </a:p>
          <a:p>
            <a:pPr algn="ctr" fontAlgn="auto">
              <a:spcBef>
                <a:spcPts val="0"/>
              </a:spcBef>
              <a:spcAft>
                <a:spcPts val="0"/>
              </a:spcAft>
              <a:defRPr/>
            </a:pPr>
            <a:r>
              <a:rPr lang="en-US" sz="24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Motivation</a:t>
            </a:r>
          </a:p>
        </p:txBody>
      </p:sp>
      <p:sp>
        <p:nvSpPr>
          <p:cNvPr id="16" name="TextBox 15"/>
          <p:cNvSpPr txBox="1">
            <a:spLocks noChangeArrowheads="1"/>
          </p:cNvSpPr>
          <p:nvPr/>
        </p:nvSpPr>
        <p:spPr bwMode="auto">
          <a:xfrm>
            <a:off x="873125" y="3367088"/>
            <a:ext cx="7356475" cy="2030412"/>
          </a:xfrm>
          <a:prstGeom prst="rect">
            <a:avLst/>
          </a:prstGeom>
          <a:solidFill>
            <a:srgbClr val="FFFFFF">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b="1">
                <a:latin typeface="Arial" charset="0"/>
              </a:rPr>
              <a:t>“Then He said to another, follow Me. But he said, Lord, let me first go and bury my father. Jesus said to him, let the dead bury their own dead, but you go and preach the kingdom of God. And another also said, Lord, I will follow You, but let me first go and bid them farewell who are at my house. But Jesus said to him, no one, having put his hand to the plow, and looking back, is fit for the kingdom of God.” (Luke 9:59-62)</a:t>
            </a:r>
          </a:p>
        </p:txBody>
      </p:sp>
      <p:sp>
        <p:nvSpPr>
          <p:cNvPr id="17" name="Rectangle 16"/>
          <p:cNvSpPr/>
          <p:nvPr/>
        </p:nvSpPr>
        <p:spPr>
          <a:xfrm>
            <a:off x="1828800" y="4110335"/>
            <a:ext cx="5410200" cy="461665"/>
          </a:xfrm>
          <a:prstGeom prst="rect">
            <a:avLst/>
          </a:prstGeom>
          <a:solidFill>
            <a:srgbClr val="FFFF00"/>
          </a:solidFill>
          <a:ln>
            <a:solidFill>
              <a:srgbClr val="FF0000"/>
            </a:solidFill>
          </a:ln>
          <a:effectLst>
            <a:glow rad="228600">
              <a:schemeClr val="accent2">
                <a:satMod val="175000"/>
                <a:alpha val="40000"/>
              </a:schemeClr>
            </a:glow>
          </a:effectLst>
        </p:spPr>
        <p:txBody>
          <a:bodyPr>
            <a:spAutoFit/>
          </a:bodyPr>
          <a:lstStyle/>
          <a:p>
            <a:pPr algn="ctr" fontAlgn="auto">
              <a:spcBef>
                <a:spcPts val="0"/>
              </a:spcBef>
              <a:spcAft>
                <a:spcPts val="0"/>
              </a:spcAft>
              <a:defRPr/>
            </a:pPr>
            <a:r>
              <a:rPr lang="en-US" sz="2400" b="1" spc="30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Challenging Our Motivation</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2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20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2000"/>
                                        <p:tgtEl>
                                          <p:spTgt spid="1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2000"/>
                                        <p:tgtEl>
                                          <p:spTgt spid="1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6"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arn(inHorizontal)">
                                      <p:cBhvr>
                                        <p:cTn id="27" dur="2000"/>
                                        <p:tgtEl>
                                          <p:spTgt spid="1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extBox 1"/>
          <p:cNvSpPr txBox="1"/>
          <p:nvPr/>
        </p:nvSpPr>
        <p:spPr>
          <a:xfrm>
            <a:off x="-228600" y="5334000"/>
            <a:ext cx="9372600" cy="1477963"/>
          </a:xfrm>
          <a:prstGeom prst="rect">
            <a:avLst/>
          </a:prstGeom>
          <a:solidFill>
            <a:schemeClr val="tx1"/>
          </a:solidFill>
        </p:spPr>
        <p:txBody>
          <a:bodyPr>
            <a:spAutoFit/>
          </a:bodyPr>
          <a:lstStyle/>
          <a:p>
            <a:pPr algn="ctr" fontAlgn="auto">
              <a:spcBef>
                <a:spcPts val="0"/>
              </a:spcBef>
              <a:spcAft>
                <a:spcPts val="0"/>
              </a:spcAft>
              <a:defRPr/>
            </a:pPr>
            <a:r>
              <a:rPr lang="en-US" sz="6600" spc="2000" dirty="0">
                <a:solidFill>
                  <a:prstClr val="white"/>
                </a:solidFill>
                <a:latin typeface="Britannic Bold" pitchFamily="34" charset="0"/>
                <a:cs typeface="+mn-cs"/>
              </a:rPr>
              <a:t> </a:t>
            </a:r>
            <a:r>
              <a:rPr lang="en-US" sz="6600" spc="2500" dirty="0">
                <a:solidFill>
                  <a:prstClr val="white"/>
                </a:solidFill>
                <a:latin typeface="Britannic Bold" pitchFamily="34" charset="0"/>
                <a:cs typeface="+mn-cs"/>
              </a:rPr>
              <a:t>MOTIVATION</a:t>
            </a:r>
          </a:p>
          <a:p>
            <a:pPr algn="ctr" fontAlgn="auto">
              <a:spcBef>
                <a:spcPts val="0"/>
              </a:spcBef>
              <a:spcAft>
                <a:spcPts val="0"/>
              </a:spcAft>
              <a:defRPr/>
            </a:pPr>
            <a:r>
              <a:rPr lang="en-US" sz="2400" b="1" dirty="0">
                <a:solidFill>
                  <a:prstClr val="white"/>
                </a:solidFill>
                <a:effectLst>
                  <a:outerShdw blurRad="38100" dist="38100" dir="2700000" algn="tl">
                    <a:srgbClr val="000000">
                      <a:alpha val="43137"/>
                    </a:srgbClr>
                  </a:outerShdw>
                </a:effectLst>
                <a:latin typeface="Arial" pitchFamily="34" charset="0"/>
                <a:cs typeface="Arial" pitchFamily="34" charset="0"/>
              </a:rPr>
              <a:t>As a Believer, what is my Spiritual Motivation?</a:t>
            </a:r>
          </a:p>
        </p:txBody>
      </p:sp>
      <p:grpSp>
        <p:nvGrpSpPr>
          <p:cNvPr id="11267" name="Group 3"/>
          <p:cNvGrpSpPr>
            <a:grpSpLocks/>
          </p:cNvGrpSpPr>
          <p:nvPr/>
        </p:nvGrpSpPr>
        <p:grpSpPr bwMode="auto">
          <a:xfrm>
            <a:off x="914400" y="381000"/>
            <a:ext cx="7315200" cy="4872038"/>
            <a:chOff x="914400" y="380998"/>
            <a:chExt cx="7315200" cy="4872738"/>
          </a:xfrm>
        </p:grpSpPr>
        <p:sp>
          <p:nvSpPr>
            <p:cNvPr id="5" name="Rectangle 4"/>
            <p:cNvSpPr/>
            <p:nvPr/>
          </p:nvSpPr>
          <p:spPr>
            <a:xfrm>
              <a:off x="914400" y="380998"/>
              <a:ext cx="685800" cy="48727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7543800" y="380998"/>
              <a:ext cx="685800" cy="48727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1271" name="Picture 4" descr="http://www.thenutritionpost.com/wp-content/uploads/2012/05/080128165734-lar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380999"/>
              <a:ext cx="6705600" cy="487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TextBox 2"/>
          <p:cNvSpPr txBox="1"/>
          <p:nvPr/>
        </p:nvSpPr>
        <p:spPr>
          <a:xfrm>
            <a:off x="3581400" y="457200"/>
            <a:ext cx="4572000" cy="2246313"/>
          </a:xfrm>
          <a:prstGeom prst="rect">
            <a:avLst/>
          </a:prstGeom>
          <a:solidFill>
            <a:srgbClr val="FFFFFF">
              <a:alpha val="74902"/>
            </a:srgbClr>
          </a:solidFill>
        </p:spPr>
        <p:txBody>
          <a:bodyPr>
            <a:spAutoFit/>
          </a:bodyPr>
          <a:lstStyle/>
          <a:p>
            <a:pPr algn="ctr">
              <a:defRPr/>
            </a:pPr>
            <a:r>
              <a:rPr lang="en-US" sz="2000" b="1" dirty="0">
                <a:latin typeface="Arial" pitchFamily="34" charset="0"/>
                <a:cs typeface="Arial" pitchFamily="34" charset="0"/>
              </a:rPr>
              <a:t>How do we motivate believers to:</a:t>
            </a:r>
          </a:p>
          <a:p>
            <a:pPr marL="342900" indent="-342900">
              <a:buFont typeface="+mj-lt"/>
              <a:buAutoNum type="arabicPeriod"/>
              <a:defRPr/>
            </a:pPr>
            <a:r>
              <a:rPr lang="en-US" sz="2000" b="1" dirty="0">
                <a:latin typeface="Arial" pitchFamily="34" charset="0"/>
                <a:cs typeface="Arial" pitchFamily="34" charset="0"/>
              </a:rPr>
              <a:t>Worship more fervently?</a:t>
            </a:r>
          </a:p>
          <a:p>
            <a:pPr marL="342900" indent="-342900">
              <a:buFont typeface="+mj-lt"/>
              <a:buAutoNum type="arabicPeriod"/>
              <a:defRPr/>
            </a:pPr>
            <a:r>
              <a:rPr lang="en-US" sz="2000" b="1" dirty="0">
                <a:latin typeface="Arial" pitchFamily="34" charset="0"/>
                <a:cs typeface="Arial" pitchFamily="34" charset="0"/>
              </a:rPr>
              <a:t>Become Bible class teachers?</a:t>
            </a:r>
          </a:p>
          <a:p>
            <a:pPr marL="342900" indent="-342900">
              <a:buFont typeface="+mj-lt"/>
              <a:buAutoNum type="arabicPeriod"/>
              <a:defRPr/>
            </a:pPr>
            <a:r>
              <a:rPr lang="en-US" sz="2000" b="1" dirty="0">
                <a:latin typeface="Arial" pitchFamily="34" charset="0"/>
                <a:cs typeface="Arial" pitchFamily="34" charset="0"/>
              </a:rPr>
              <a:t>Invite people to Services?</a:t>
            </a:r>
          </a:p>
          <a:p>
            <a:pPr marL="342900" indent="-342900">
              <a:buFont typeface="+mj-lt"/>
              <a:buAutoNum type="arabicPeriod"/>
              <a:defRPr/>
            </a:pPr>
            <a:r>
              <a:rPr lang="en-US" sz="2000" b="1" dirty="0">
                <a:latin typeface="Arial" pitchFamily="34" charset="0"/>
                <a:cs typeface="Arial" pitchFamily="34" charset="0"/>
              </a:rPr>
              <a:t>Teach the Lost?</a:t>
            </a:r>
          </a:p>
          <a:p>
            <a:pPr marL="342900" indent="-342900">
              <a:buFont typeface="+mj-lt"/>
              <a:buAutoNum type="arabicPeriod"/>
              <a:defRPr/>
            </a:pPr>
            <a:r>
              <a:rPr lang="en-US" sz="2000" b="1" dirty="0">
                <a:latin typeface="Arial" pitchFamily="34" charset="0"/>
                <a:cs typeface="Arial" pitchFamily="34" charset="0"/>
              </a:rPr>
              <a:t>Give more Generously?</a:t>
            </a:r>
          </a:p>
          <a:p>
            <a:pPr marL="342900" indent="-342900">
              <a:buFont typeface="+mj-lt"/>
              <a:buAutoNum type="arabicPeriod"/>
              <a:defRPr/>
            </a:pPr>
            <a:r>
              <a:rPr lang="en-US" sz="2000" b="1" dirty="0">
                <a:latin typeface="Arial" pitchFamily="34" charset="0"/>
                <a:cs typeface="Arial" pitchFamily="34" charset="0"/>
              </a:rPr>
              <a:t>Live morally?</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up)">
                                      <p:cBhvr>
                                        <p:cTn id="7" dur="2000"/>
                                        <p:tgtEl>
                                          <p:spTgt spid="3">
                                            <p:bg/>
                                          </p:spTgt>
                                        </p:tgtEl>
                                      </p:cBhvr>
                                    </p:animEffect>
                                  </p:childTnLst>
                                </p:cTn>
                              </p:par>
                            </p:childTnLst>
                          </p:cTn>
                        </p:par>
                        <p:par>
                          <p:cTn id="8" fill="hold" nodeType="afterGroup">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2000"/>
                                        <p:tgtEl>
                                          <p:spTgt spid="3">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left)">
                                      <p:cBhvr>
                                        <p:cTn id="16" dur="2000"/>
                                        <p:tgtEl>
                                          <p:spTgt spid="3">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wipe(left)">
                                      <p:cBhvr>
                                        <p:cTn id="21" dur="2000"/>
                                        <p:tgtEl>
                                          <p:spTgt spid="3">
                                            <p:txEl>
                                              <p:pRg st="2" end="2"/>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wipe(left)">
                                      <p:cBhvr>
                                        <p:cTn id="26" dur="2000"/>
                                        <p:tgtEl>
                                          <p:spTgt spid="3">
                                            <p:txEl>
                                              <p:pRg st="3" end="3"/>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wipe(left)">
                                      <p:cBhvr>
                                        <p:cTn id="31" dur="2000"/>
                                        <p:tgtEl>
                                          <p:spTgt spid="3">
                                            <p:txEl>
                                              <p:pRg st="4" end="4"/>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wipe(left)">
                                      <p:cBhvr>
                                        <p:cTn id="36" dur="2000"/>
                                        <p:tgtEl>
                                          <p:spTgt spid="3">
                                            <p:txEl>
                                              <p:pRg st="5" end="5"/>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wipe(left)">
                                      <p:cBhvr>
                                        <p:cTn id="41"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extBox 1"/>
          <p:cNvSpPr txBox="1"/>
          <p:nvPr/>
        </p:nvSpPr>
        <p:spPr>
          <a:xfrm>
            <a:off x="-228600" y="5334000"/>
            <a:ext cx="9372600" cy="1477963"/>
          </a:xfrm>
          <a:prstGeom prst="rect">
            <a:avLst/>
          </a:prstGeom>
          <a:solidFill>
            <a:schemeClr val="tx1"/>
          </a:solidFill>
        </p:spPr>
        <p:txBody>
          <a:bodyPr>
            <a:spAutoFit/>
          </a:bodyPr>
          <a:lstStyle/>
          <a:p>
            <a:pPr algn="ctr" fontAlgn="auto">
              <a:spcBef>
                <a:spcPts val="0"/>
              </a:spcBef>
              <a:spcAft>
                <a:spcPts val="0"/>
              </a:spcAft>
              <a:defRPr/>
            </a:pPr>
            <a:r>
              <a:rPr lang="en-US" sz="6600" spc="2000" dirty="0">
                <a:solidFill>
                  <a:prstClr val="white"/>
                </a:solidFill>
                <a:latin typeface="Britannic Bold" pitchFamily="34" charset="0"/>
              </a:rPr>
              <a:t> </a:t>
            </a:r>
            <a:r>
              <a:rPr lang="en-US" sz="6600" spc="2500" dirty="0">
                <a:solidFill>
                  <a:prstClr val="white"/>
                </a:solidFill>
                <a:latin typeface="Britannic Bold" pitchFamily="34" charset="0"/>
              </a:rPr>
              <a:t>MOTIVATION</a:t>
            </a:r>
          </a:p>
          <a:p>
            <a:pPr algn="ctr" fontAlgn="auto">
              <a:spcBef>
                <a:spcPts val="0"/>
              </a:spcBef>
              <a:spcAft>
                <a:spcPts val="0"/>
              </a:spcAft>
              <a:defRPr/>
            </a:pPr>
            <a:r>
              <a:rPr lang="en-US" sz="2400" b="1" dirty="0">
                <a:solidFill>
                  <a:prstClr val="white"/>
                </a:solidFill>
                <a:effectLst>
                  <a:outerShdw blurRad="38100" dist="38100" dir="2700000" algn="tl">
                    <a:srgbClr val="000000">
                      <a:alpha val="43137"/>
                    </a:srgbClr>
                  </a:outerShdw>
                </a:effectLst>
                <a:latin typeface="Arial" pitchFamily="34" charset="0"/>
                <a:cs typeface="Arial" pitchFamily="34" charset="0"/>
              </a:rPr>
              <a:t>As a Believer, what is my Spiritual Motivation?</a:t>
            </a:r>
          </a:p>
        </p:txBody>
      </p:sp>
      <p:pic>
        <p:nvPicPr>
          <p:cNvPr id="30722" name="Picture 2" descr="http://www.newsrealblog.com/wp-content/uploads/2011/02/woman-cry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457200"/>
            <a:ext cx="4800600" cy="4800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8" name="Rectangle 7"/>
          <p:cNvSpPr/>
          <p:nvPr/>
        </p:nvSpPr>
        <p:spPr>
          <a:xfrm>
            <a:off x="990600" y="457200"/>
            <a:ext cx="3581400" cy="4800600"/>
          </a:xfrm>
          <a:prstGeom prst="rect">
            <a:avLst/>
          </a:prstGeom>
          <a:solidFill>
            <a:srgbClr val="F1F1F1"/>
          </a:solidFill>
          <a:ln w="76200">
            <a:solidFill>
              <a:srgbClr val="F1F1F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1696488" y="306050"/>
            <a:ext cx="1893468" cy="1446550"/>
          </a:xfrm>
          <a:prstGeom prst="rect">
            <a:avLst/>
          </a:prstGeom>
          <a:noFill/>
        </p:spPr>
        <p:txBody>
          <a:bodyPr wrap="none">
            <a:spAutoFit/>
          </a:bodyPr>
          <a:lstStyle/>
          <a:p>
            <a:pPr algn="ctr">
              <a:defRPr/>
            </a:pPr>
            <a:r>
              <a:rPr lang="en-US" sz="8800" b="1" spc="60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hiller" pitchFamily="82" charset="0"/>
              </a:rPr>
              <a:t>Fear</a:t>
            </a:r>
          </a:p>
        </p:txBody>
      </p:sp>
      <p:sp>
        <p:nvSpPr>
          <p:cNvPr id="10" name="TextBox 9"/>
          <p:cNvSpPr txBox="1">
            <a:spLocks noChangeArrowheads="1"/>
          </p:cNvSpPr>
          <p:nvPr/>
        </p:nvSpPr>
        <p:spPr bwMode="auto">
          <a:xfrm>
            <a:off x="990600" y="1600200"/>
            <a:ext cx="35814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800" b="1">
                <a:latin typeface="Arial" charset="0"/>
              </a:rPr>
              <a:t>Matthew 10:28</a:t>
            </a:r>
          </a:p>
          <a:p>
            <a:pPr eaLnBrk="1" hangingPunct="1"/>
            <a:endParaRPr lang="en-US" sz="2800" b="1">
              <a:latin typeface="Arial" charset="0"/>
            </a:endParaRPr>
          </a:p>
          <a:p>
            <a:pPr eaLnBrk="1" hangingPunct="1"/>
            <a:r>
              <a:rPr lang="en-US" sz="2800" b="1">
                <a:latin typeface="Arial" charset="0"/>
              </a:rPr>
              <a:t>Luke 3:7</a:t>
            </a:r>
          </a:p>
          <a:p>
            <a:pPr eaLnBrk="1" hangingPunct="1"/>
            <a:endParaRPr lang="en-US" sz="2800" b="1">
              <a:latin typeface="Arial" charset="0"/>
            </a:endParaRPr>
          </a:p>
          <a:p>
            <a:pPr eaLnBrk="1" hangingPunct="1"/>
            <a:r>
              <a:rPr lang="en-US" sz="2800" b="1">
                <a:latin typeface="Arial" charset="0"/>
              </a:rPr>
              <a:t>2 Corinthians 5:11</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2000"/>
                                        <p:tgtEl>
                                          <p:spTgt spid="1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wipe(left)">
                                      <p:cBhvr>
                                        <p:cTn id="12" dur="2000"/>
                                        <p:tgtEl>
                                          <p:spTgt spid="10">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animEffect transition="in" filter="wipe(left)">
                                      <p:cBhvr>
                                        <p:cTn id="17" dur="20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bldLvl="5"/>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13314" name="Picture 4" descr="http://www.realcounsellingmelbourne.com.au/wp-content/uploads/2011/08/guilty-about-feeling-sad.jpg"/>
          <p:cNvPicPr>
            <a:picLocks noChangeAspect="1" noChangeArrowheads="1"/>
          </p:cNvPicPr>
          <p:nvPr/>
        </p:nvPicPr>
        <p:blipFill>
          <a:blip r:embed="rId3">
            <a:extLst>
              <a:ext uri="{28A0092B-C50C-407E-A947-70E740481C1C}">
                <a14:useLocalDpi xmlns:a14="http://schemas.microsoft.com/office/drawing/2010/main" val="0"/>
              </a:ext>
            </a:extLst>
          </a:blip>
          <a:srcRect r="9282" b="14516"/>
          <a:stretch>
            <a:fillRect/>
          </a:stretch>
        </p:blipFill>
        <p:spPr bwMode="auto">
          <a:xfrm>
            <a:off x="941388" y="392113"/>
            <a:ext cx="7288212"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28600" y="5334000"/>
            <a:ext cx="9372600" cy="1477963"/>
          </a:xfrm>
          <a:prstGeom prst="rect">
            <a:avLst/>
          </a:prstGeom>
          <a:solidFill>
            <a:schemeClr val="tx1"/>
          </a:solidFill>
        </p:spPr>
        <p:txBody>
          <a:bodyPr>
            <a:spAutoFit/>
          </a:bodyPr>
          <a:lstStyle/>
          <a:p>
            <a:pPr algn="ctr" fontAlgn="auto">
              <a:spcBef>
                <a:spcPts val="0"/>
              </a:spcBef>
              <a:spcAft>
                <a:spcPts val="0"/>
              </a:spcAft>
              <a:defRPr/>
            </a:pPr>
            <a:r>
              <a:rPr lang="en-US" sz="6600" spc="2000" dirty="0">
                <a:solidFill>
                  <a:prstClr val="white"/>
                </a:solidFill>
                <a:latin typeface="Britannic Bold" pitchFamily="34" charset="0"/>
              </a:rPr>
              <a:t> </a:t>
            </a:r>
            <a:r>
              <a:rPr lang="en-US" sz="6600" spc="2500" dirty="0">
                <a:solidFill>
                  <a:prstClr val="white"/>
                </a:solidFill>
                <a:latin typeface="Britannic Bold" pitchFamily="34" charset="0"/>
              </a:rPr>
              <a:t>MOTIVATION</a:t>
            </a:r>
          </a:p>
          <a:p>
            <a:pPr algn="ctr" fontAlgn="auto">
              <a:spcBef>
                <a:spcPts val="0"/>
              </a:spcBef>
              <a:spcAft>
                <a:spcPts val="0"/>
              </a:spcAft>
              <a:defRPr/>
            </a:pPr>
            <a:r>
              <a:rPr lang="en-US" sz="2400" b="1" dirty="0">
                <a:solidFill>
                  <a:prstClr val="white"/>
                </a:solidFill>
                <a:effectLst>
                  <a:outerShdw blurRad="38100" dist="38100" dir="2700000" algn="tl">
                    <a:srgbClr val="000000">
                      <a:alpha val="43137"/>
                    </a:srgbClr>
                  </a:outerShdw>
                </a:effectLst>
                <a:latin typeface="Arial" pitchFamily="34" charset="0"/>
                <a:cs typeface="Arial" pitchFamily="34" charset="0"/>
              </a:rPr>
              <a:t>As a Believer, what is my Spiritual Motivation?</a:t>
            </a:r>
          </a:p>
        </p:txBody>
      </p:sp>
      <p:sp>
        <p:nvSpPr>
          <p:cNvPr id="8" name="Rectangle 7"/>
          <p:cNvSpPr/>
          <p:nvPr/>
        </p:nvSpPr>
        <p:spPr>
          <a:xfrm>
            <a:off x="990600" y="457200"/>
            <a:ext cx="3581400" cy="4800600"/>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9" name="Rectangle 8"/>
          <p:cNvSpPr/>
          <p:nvPr/>
        </p:nvSpPr>
        <p:spPr>
          <a:xfrm>
            <a:off x="1183527" y="306050"/>
            <a:ext cx="2919390" cy="1446550"/>
          </a:xfrm>
          <a:prstGeom prst="rect">
            <a:avLst/>
          </a:prstGeom>
          <a:noFill/>
        </p:spPr>
        <p:txBody>
          <a:bodyPr wrap="none">
            <a:spAutoFit/>
          </a:bodyPr>
          <a:lstStyle/>
          <a:p>
            <a:pPr algn="ctr">
              <a:defRPr/>
            </a:pPr>
            <a:r>
              <a:rPr lang="en-US" sz="8800" b="1" spc="600" dirty="0">
                <a:ln w="17780" cmpd="sng">
                  <a:solidFill>
                    <a:srgbClr val="FFFFFF"/>
                  </a:solidFill>
                  <a:prstDash val="solid"/>
                  <a:miter lim="800000"/>
                </a:ln>
                <a:solidFill>
                  <a:schemeClr val="bg1"/>
                </a:solidFill>
                <a:effectLst>
                  <a:outerShdw blurRad="50800" algn="tl" rotWithShape="0">
                    <a:srgbClr val="000000"/>
                  </a:outerShdw>
                </a:effectLst>
                <a:latin typeface="Harrington" pitchFamily="82" charset="0"/>
              </a:rPr>
              <a:t>Guilt</a:t>
            </a:r>
          </a:p>
        </p:txBody>
      </p:sp>
      <p:sp>
        <p:nvSpPr>
          <p:cNvPr id="10" name="TextBox 9"/>
          <p:cNvSpPr txBox="1">
            <a:spLocks noChangeArrowheads="1"/>
          </p:cNvSpPr>
          <p:nvPr/>
        </p:nvSpPr>
        <p:spPr bwMode="auto">
          <a:xfrm>
            <a:off x="941388" y="1828800"/>
            <a:ext cx="35814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800" b="1">
                <a:solidFill>
                  <a:schemeClr val="bg1"/>
                </a:solidFill>
                <a:latin typeface="Arial" charset="0"/>
              </a:rPr>
              <a:t>1 Timothy 1:13-15</a:t>
            </a:r>
          </a:p>
          <a:p>
            <a:pPr eaLnBrk="1" hangingPunct="1"/>
            <a:endParaRPr lang="en-US" sz="2800" b="1">
              <a:solidFill>
                <a:schemeClr val="bg1"/>
              </a:solidFill>
              <a:latin typeface="Arial" charset="0"/>
            </a:endParaRPr>
          </a:p>
          <a:p>
            <a:pPr eaLnBrk="1" hangingPunct="1"/>
            <a:r>
              <a:rPr lang="en-US" sz="2800" b="1">
                <a:solidFill>
                  <a:schemeClr val="bg1"/>
                </a:solidFill>
                <a:latin typeface="Arial" charset="0"/>
              </a:rPr>
              <a:t>Romans 3:23</a:t>
            </a:r>
          </a:p>
          <a:p>
            <a:pPr eaLnBrk="1" hangingPunct="1"/>
            <a:endParaRPr lang="en-US" sz="2800" b="1">
              <a:solidFill>
                <a:schemeClr val="bg1"/>
              </a:solidFill>
              <a:latin typeface="Arial" charset="0"/>
            </a:endParaRPr>
          </a:p>
          <a:p>
            <a:pPr eaLnBrk="1" hangingPunct="1"/>
            <a:r>
              <a:rPr lang="en-US" sz="2800" b="1">
                <a:solidFill>
                  <a:schemeClr val="bg1"/>
                </a:solidFill>
                <a:latin typeface="Arial" charset="0"/>
              </a:rPr>
              <a:t>Matthew 27:3-5</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2000"/>
                                        <p:tgtEl>
                                          <p:spTgt spid="1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wipe(left)">
                                      <p:cBhvr>
                                        <p:cTn id="12" dur="2000"/>
                                        <p:tgtEl>
                                          <p:spTgt spid="10">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animEffect transition="in" filter="wipe(left)">
                                      <p:cBhvr>
                                        <p:cTn id="17" dur="20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bldLvl="5"/>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385</TotalTime>
  <Words>1258</Words>
  <Application>Microsoft Office PowerPoint</Application>
  <PresentationFormat>On-screen Show (4:3)</PresentationFormat>
  <Paragraphs>89</Paragraphs>
  <Slides>15</Slides>
  <Notes>0</Notes>
  <HiddenSlides>0</HiddenSlides>
  <MMClips>0</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15</vt:i4>
      </vt:variant>
    </vt:vector>
  </HeadingPairs>
  <TitlesOfParts>
    <vt:vector size="29" baseType="lpstr">
      <vt:lpstr>Arial</vt:lpstr>
      <vt:lpstr>Chiller</vt:lpstr>
      <vt:lpstr>Calibri</vt:lpstr>
      <vt:lpstr>Britannic Bold</vt:lpstr>
      <vt:lpstr>Times New Roman</vt:lpstr>
      <vt:lpstr>Curlz MT</vt:lpstr>
      <vt:lpstr>Monotype Corsiva</vt:lpstr>
      <vt:lpstr>Harrington</vt:lpstr>
      <vt:lpstr>Office Theme</vt:lpstr>
      <vt:lpstr>1_Office Theme</vt:lpstr>
      <vt:lpstr>2_Office Theme</vt:lpstr>
      <vt:lpstr>3_Office Theme</vt:lpstr>
      <vt:lpstr>4_Office Theme</vt:lpstr>
      <vt:lpstr>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JRBRONGER</dc:creator>
  <cp:lastModifiedBy>AUDIOROOM</cp:lastModifiedBy>
  <cp:revision>31</cp:revision>
  <dcterms:created xsi:type="dcterms:W3CDTF">2012-06-05T13:37:37Z</dcterms:created>
  <dcterms:modified xsi:type="dcterms:W3CDTF">2012-06-10T13:16:31Z</dcterms:modified>
</cp:coreProperties>
</file>