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Lst>
  <p:sldIdLst>
    <p:sldId id="256" r:id="rId4"/>
    <p:sldId id="264" r:id="rId5"/>
    <p:sldId id="265" r:id="rId6"/>
    <p:sldId id="257" r:id="rId7"/>
    <p:sldId id="258" r:id="rId8"/>
    <p:sldId id="259" r:id="rId9"/>
    <p:sldId id="260" r:id="rId10"/>
    <p:sldId id="261" r:id="rId11"/>
    <p:sldId id="262" r:id="rId12"/>
    <p:sldId id="263" r:id="rId13"/>
  </p:sldIdLst>
  <p:sldSz cx="9144000" cy="6858000" type="screen4x3"/>
  <p:notesSz cx="6858000" cy="9144000"/>
  <p:embeddedFontLst>
    <p:embeddedFont>
      <p:font typeface="Arial Narrow" pitchFamily="34" charset="0"/>
      <p:regular r:id="rId14"/>
      <p:bold r:id="rId15"/>
      <p:italic r:id="rId16"/>
      <p:boldItalic r:id="rId17"/>
    </p:embeddedFont>
    <p:embeddedFont>
      <p:font typeface="Calibri" pitchFamily="34" charset="0"/>
      <p:regular r:id="rId18"/>
      <p:bold r:id="rId19"/>
      <p:italic r:id="rId20"/>
      <p:boldItalic r:id="rId21"/>
    </p:embeddedFont>
    <p:embeddedFont>
      <p:font typeface="Colonna MT" pitchFamily="82" charset="0"/>
      <p:regular r:id="rId22"/>
    </p:embeddedFont>
    <p:embeddedFont>
      <p:font typeface="Brush Script MT" pitchFamily="66" charset="0"/>
      <p:italic r:id="rId23"/>
    </p:embeddedFont>
    <p:embeddedFont>
      <p:font typeface="FrankRuehl" pitchFamily="34" charset="-79"/>
      <p:regular r:id="rId24"/>
    </p:embeddedFont>
    <p:embeddedFont>
      <p:font typeface="Curlz MT" pitchFamily="82" charset="0"/>
      <p:regular r:id="rId25"/>
    </p:embeddedFont>
    <p:embeddedFont>
      <p:font typeface="Monotype Corsiva" pitchFamily="66" charset="0"/>
      <p: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FF6000"/>
    <a:srgbClr val="183A6A"/>
    <a:srgbClr val="5487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5" d="100"/>
          <a:sy n="75" d="100"/>
        </p:scale>
        <p:origin x="-37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Master" Target="slideMasters/slideMaster3.xml"/><Relationship Id="rId21" Type="http://schemas.openxmlformats.org/officeDocument/2006/relationships/font" Target="fonts/font8.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1.fntdata"/><Relationship Id="rId5" Type="http://schemas.openxmlformats.org/officeDocument/2006/relationships/slide" Target="slides/slide2.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font" Target="fonts/font6.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AAD7CE-CE22-4833-A25F-5918F70411E2}" type="datetimeFigureOut">
              <a:rPr lang="en-US" smtClean="0"/>
              <a:t>10/17/2012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C39FA-41FF-4EC7-963C-F4D436256B42}" type="slidenum">
              <a:rPr lang="en-US" smtClean="0"/>
              <a:t>‹#›</a:t>
            </a:fld>
            <a:endParaRPr lang="en-US"/>
          </a:p>
        </p:txBody>
      </p:sp>
    </p:spTree>
    <p:extLst>
      <p:ext uri="{BB962C8B-B14F-4D97-AF65-F5344CB8AC3E}">
        <p14:creationId xmlns:p14="http://schemas.microsoft.com/office/powerpoint/2010/main" val="40457978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AAD7CE-CE22-4833-A25F-5918F70411E2}" type="datetimeFigureOut">
              <a:rPr lang="en-US" smtClean="0"/>
              <a:t>10/17/2012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C39FA-41FF-4EC7-963C-F4D436256B42}" type="slidenum">
              <a:rPr lang="en-US" smtClean="0"/>
              <a:t>‹#›</a:t>
            </a:fld>
            <a:endParaRPr lang="en-US"/>
          </a:p>
        </p:txBody>
      </p:sp>
    </p:spTree>
    <p:extLst>
      <p:ext uri="{BB962C8B-B14F-4D97-AF65-F5344CB8AC3E}">
        <p14:creationId xmlns:p14="http://schemas.microsoft.com/office/powerpoint/2010/main" val="21324243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AAD7CE-CE22-4833-A25F-5918F70411E2}" type="datetimeFigureOut">
              <a:rPr lang="en-US" smtClean="0"/>
              <a:t>10/17/2012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C39FA-41FF-4EC7-963C-F4D436256B42}" type="slidenum">
              <a:rPr lang="en-US" smtClean="0"/>
              <a:t>‹#›</a:t>
            </a:fld>
            <a:endParaRPr lang="en-US"/>
          </a:p>
        </p:txBody>
      </p:sp>
    </p:spTree>
    <p:extLst>
      <p:ext uri="{BB962C8B-B14F-4D97-AF65-F5344CB8AC3E}">
        <p14:creationId xmlns:p14="http://schemas.microsoft.com/office/powerpoint/2010/main" val="12790525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AAD7CE-CE22-4833-A25F-5918F70411E2}" type="datetimeFigureOut">
              <a:rPr lang="en-US">
                <a:solidFill>
                  <a:prstClr val="black">
                    <a:tint val="75000"/>
                  </a:prstClr>
                </a:solidFill>
              </a:rPr>
              <a:pPr/>
              <a:t>10/17/2012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7C39FA-41FF-4EC7-963C-F4D436256B4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0855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AAD7CE-CE22-4833-A25F-5918F70411E2}" type="datetimeFigureOut">
              <a:rPr lang="en-US">
                <a:solidFill>
                  <a:prstClr val="black">
                    <a:tint val="75000"/>
                  </a:prstClr>
                </a:solidFill>
              </a:rPr>
              <a:pPr/>
              <a:t>10/17/2012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7C39FA-41FF-4EC7-963C-F4D436256B4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66759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AAD7CE-CE22-4833-A25F-5918F70411E2}" type="datetimeFigureOut">
              <a:rPr lang="en-US">
                <a:solidFill>
                  <a:prstClr val="black">
                    <a:tint val="75000"/>
                  </a:prstClr>
                </a:solidFill>
              </a:rPr>
              <a:pPr/>
              <a:t>10/17/2012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7C39FA-41FF-4EC7-963C-F4D436256B4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79031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AAD7CE-CE22-4833-A25F-5918F70411E2}" type="datetimeFigureOut">
              <a:rPr lang="en-US">
                <a:solidFill>
                  <a:prstClr val="black">
                    <a:tint val="75000"/>
                  </a:prstClr>
                </a:solidFill>
              </a:rPr>
              <a:pPr/>
              <a:t>10/17/2012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7C39FA-41FF-4EC7-963C-F4D436256B4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65764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AAD7CE-CE22-4833-A25F-5918F70411E2}" type="datetimeFigureOut">
              <a:rPr lang="en-US">
                <a:solidFill>
                  <a:prstClr val="black">
                    <a:tint val="75000"/>
                  </a:prstClr>
                </a:solidFill>
              </a:rPr>
              <a:pPr/>
              <a:t>10/17/2012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F7C39FA-41FF-4EC7-963C-F4D436256B4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48171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AAD7CE-CE22-4833-A25F-5918F70411E2}" type="datetimeFigureOut">
              <a:rPr lang="en-US">
                <a:solidFill>
                  <a:prstClr val="black">
                    <a:tint val="75000"/>
                  </a:prstClr>
                </a:solidFill>
              </a:rPr>
              <a:pPr/>
              <a:t>10/17/2012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F7C39FA-41FF-4EC7-963C-F4D436256B4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05081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AAD7CE-CE22-4833-A25F-5918F70411E2}" type="datetimeFigureOut">
              <a:rPr lang="en-US">
                <a:solidFill>
                  <a:prstClr val="black">
                    <a:tint val="75000"/>
                  </a:prstClr>
                </a:solidFill>
              </a:rPr>
              <a:pPr/>
              <a:t>10/17/2012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F7C39FA-41FF-4EC7-963C-F4D436256B4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36961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AAD7CE-CE22-4833-A25F-5918F70411E2}" type="datetimeFigureOut">
              <a:rPr lang="en-US">
                <a:solidFill>
                  <a:prstClr val="black">
                    <a:tint val="75000"/>
                  </a:prstClr>
                </a:solidFill>
              </a:rPr>
              <a:pPr/>
              <a:t>10/17/2012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7C39FA-41FF-4EC7-963C-F4D436256B4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54720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AAD7CE-CE22-4833-A25F-5918F70411E2}" type="datetimeFigureOut">
              <a:rPr lang="en-US" smtClean="0"/>
              <a:t>10/17/2012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C39FA-41FF-4EC7-963C-F4D436256B42}" type="slidenum">
              <a:rPr lang="en-US" smtClean="0"/>
              <a:t>‹#›</a:t>
            </a:fld>
            <a:endParaRPr lang="en-US"/>
          </a:p>
        </p:txBody>
      </p:sp>
    </p:spTree>
    <p:extLst>
      <p:ext uri="{BB962C8B-B14F-4D97-AF65-F5344CB8AC3E}">
        <p14:creationId xmlns:p14="http://schemas.microsoft.com/office/powerpoint/2010/main" val="18518397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AAD7CE-CE22-4833-A25F-5918F70411E2}" type="datetimeFigureOut">
              <a:rPr lang="en-US">
                <a:solidFill>
                  <a:prstClr val="black">
                    <a:tint val="75000"/>
                  </a:prstClr>
                </a:solidFill>
              </a:rPr>
              <a:pPr/>
              <a:t>10/17/2012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7C39FA-41FF-4EC7-963C-F4D436256B4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20763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AAD7CE-CE22-4833-A25F-5918F70411E2}" type="datetimeFigureOut">
              <a:rPr lang="en-US">
                <a:solidFill>
                  <a:prstClr val="black">
                    <a:tint val="75000"/>
                  </a:prstClr>
                </a:solidFill>
              </a:rPr>
              <a:pPr/>
              <a:t>10/17/2012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7C39FA-41FF-4EC7-963C-F4D436256B4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5372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AAD7CE-CE22-4833-A25F-5918F70411E2}" type="datetimeFigureOut">
              <a:rPr lang="en-US">
                <a:solidFill>
                  <a:prstClr val="black">
                    <a:tint val="75000"/>
                  </a:prstClr>
                </a:solidFill>
              </a:rPr>
              <a:pPr/>
              <a:t>10/17/2012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7C39FA-41FF-4EC7-963C-F4D436256B4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5440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AAD7CE-CE22-4833-A25F-5918F70411E2}" type="datetimeFigureOut">
              <a:rPr lang="en-US">
                <a:solidFill>
                  <a:prstClr val="black">
                    <a:tint val="75000"/>
                  </a:prstClr>
                </a:solidFill>
              </a:rPr>
              <a:pPr/>
              <a:t>10/17/2012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7C39FA-41FF-4EC7-963C-F4D436256B4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09615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AAD7CE-CE22-4833-A25F-5918F70411E2}" type="datetimeFigureOut">
              <a:rPr lang="en-US">
                <a:solidFill>
                  <a:prstClr val="black">
                    <a:tint val="75000"/>
                  </a:prstClr>
                </a:solidFill>
              </a:rPr>
              <a:pPr/>
              <a:t>10/17/2012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7C39FA-41FF-4EC7-963C-F4D436256B4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82643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AAD7CE-CE22-4833-A25F-5918F70411E2}" type="datetimeFigureOut">
              <a:rPr lang="en-US">
                <a:solidFill>
                  <a:prstClr val="black">
                    <a:tint val="75000"/>
                  </a:prstClr>
                </a:solidFill>
              </a:rPr>
              <a:pPr/>
              <a:t>10/17/2012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7C39FA-41FF-4EC7-963C-F4D436256B4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34410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AAD7CE-CE22-4833-A25F-5918F70411E2}" type="datetimeFigureOut">
              <a:rPr lang="en-US">
                <a:solidFill>
                  <a:prstClr val="black">
                    <a:tint val="75000"/>
                  </a:prstClr>
                </a:solidFill>
              </a:rPr>
              <a:pPr/>
              <a:t>10/17/2012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7C39FA-41FF-4EC7-963C-F4D436256B4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9312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AAD7CE-CE22-4833-A25F-5918F70411E2}" type="datetimeFigureOut">
              <a:rPr lang="en-US">
                <a:solidFill>
                  <a:prstClr val="black">
                    <a:tint val="75000"/>
                  </a:prstClr>
                </a:solidFill>
              </a:rPr>
              <a:pPr/>
              <a:t>10/17/2012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F7C39FA-41FF-4EC7-963C-F4D436256B4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97229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AAD7CE-CE22-4833-A25F-5918F70411E2}" type="datetimeFigureOut">
              <a:rPr lang="en-US">
                <a:solidFill>
                  <a:prstClr val="black">
                    <a:tint val="75000"/>
                  </a:prstClr>
                </a:solidFill>
              </a:rPr>
              <a:pPr/>
              <a:t>10/17/2012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F7C39FA-41FF-4EC7-963C-F4D436256B4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86782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AAD7CE-CE22-4833-A25F-5918F70411E2}" type="datetimeFigureOut">
              <a:rPr lang="en-US">
                <a:solidFill>
                  <a:prstClr val="black">
                    <a:tint val="75000"/>
                  </a:prstClr>
                </a:solidFill>
              </a:rPr>
              <a:pPr/>
              <a:t>10/17/2012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F7C39FA-41FF-4EC7-963C-F4D436256B4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26669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AAD7CE-CE22-4833-A25F-5918F70411E2}" type="datetimeFigureOut">
              <a:rPr lang="en-US" smtClean="0"/>
              <a:t>10/17/2012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C39FA-41FF-4EC7-963C-F4D436256B42}" type="slidenum">
              <a:rPr lang="en-US" smtClean="0"/>
              <a:t>‹#›</a:t>
            </a:fld>
            <a:endParaRPr lang="en-US"/>
          </a:p>
        </p:txBody>
      </p:sp>
    </p:spTree>
    <p:extLst>
      <p:ext uri="{BB962C8B-B14F-4D97-AF65-F5344CB8AC3E}">
        <p14:creationId xmlns:p14="http://schemas.microsoft.com/office/powerpoint/2010/main" val="15053982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AAD7CE-CE22-4833-A25F-5918F70411E2}" type="datetimeFigureOut">
              <a:rPr lang="en-US">
                <a:solidFill>
                  <a:prstClr val="black">
                    <a:tint val="75000"/>
                  </a:prstClr>
                </a:solidFill>
              </a:rPr>
              <a:pPr/>
              <a:t>10/17/2012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7C39FA-41FF-4EC7-963C-F4D436256B4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62461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AAD7CE-CE22-4833-A25F-5918F70411E2}" type="datetimeFigureOut">
              <a:rPr lang="en-US">
                <a:solidFill>
                  <a:prstClr val="black">
                    <a:tint val="75000"/>
                  </a:prstClr>
                </a:solidFill>
              </a:rPr>
              <a:pPr/>
              <a:t>10/17/2012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7C39FA-41FF-4EC7-963C-F4D436256B4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2245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AAD7CE-CE22-4833-A25F-5918F70411E2}" type="datetimeFigureOut">
              <a:rPr lang="en-US">
                <a:solidFill>
                  <a:prstClr val="black">
                    <a:tint val="75000"/>
                  </a:prstClr>
                </a:solidFill>
              </a:rPr>
              <a:pPr/>
              <a:t>10/17/2012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7C39FA-41FF-4EC7-963C-F4D436256B4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51337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AAD7CE-CE22-4833-A25F-5918F70411E2}" type="datetimeFigureOut">
              <a:rPr lang="en-US">
                <a:solidFill>
                  <a:prstClr val="black">
                    <a:tint val="75000"/>
                  </a:prstClr>
                </a:solidFill>
              </a:rPr>
              <a:pPr/>
              <a:t>10/17/2012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7C39FA-41FF-4EC7-963C-F4D436256B4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89853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AAD7CE-CE22-4833-A25F-5918F70411E2}" type="datetimeFigureOut">
              <a:rPr lang="en-US" smtClean="0"/>
              <a:t>10/17/2012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C39FA-41FF-4EC7-963C-F4D436256B42}" type="slidenum">
              <a:rPr lang="en-US" smtClean="0"/>
              <a:t>‹#›</a:t>
            </a:fld>
            <a:endParaRPr lang="en-US"/>
          </a:p>
        </p:txBody>
      </p:sp>
    </p:spTree>
    <p:extLst>
      <p:ext uri="{BB962C8B-B14F-4D97-AF65-F5344CB8AC3E}">
        <p14:creationId xmlns:p14="http://schemas.microsoft.com/office/powerpoint/2010/main" val="7063783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AAD7CE-CE22-4833-A25F-5918F70411E2}" type="datetimeFigureOut">
              <a:rPr lang="en-US" smtClean="0"/>
              <a:t>10/17/2012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7C39FA-41FF-4EC7-963C-F4D436256B42}" type="slidenum">
              <a:rPr lang="en-US" smtClean="0"/>
              <a:t>‹#›</a:t>
            </a:fld>
            <a:endParaRPr lang="en-US"/>
          </a:p>
        </p:txBody>
      </p:sp>
    </p:spTree>
    <p:extLst>
      <p:ext uri="{BB962C8B-B14F-4D97-AF65-F5344CB8AC3E}">
        <p14:creationId xmlns:p14="http://schemas.microsoft.com/office/powerpoint/2010/main" val="23904432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AAD7CE-CE22-4833-A25F-5918F70411E2}" type="datetimeFigureOut">
              <a:rPr lang="en-US" smtClean="0"/>
              <a:t>10/17/2012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7C39FA-41FF-4EC7-963C-F4D436256B42}" type="slidenum">
              <a:rPr lang="en-US" smtClean="0"/>
              <a:t>‹#›</a:t>
            </a:fld>
            <a:endParaRPr lang="en-US"/>
          </a:p>
        </p:txBody>
      </p:sp>
    </p:spTree>
    <p:extLst>
      <p:ext uri="{BB962C8B-B14F-4D97-AF65-F5344CB8AC3E}">
        <p14:creationId xmlns:p14="http://schemas.microsoft.com/office/powerpoint/2010/main" val="10669229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AAD7CE-CE22-4833-A25F-5918F70411E2}" type="datetimeFigureOut">
              <a:rPr lang="en-US" smtClean="0"/>
              <a:t>10/17/2012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7C39FA-41FF-4EC7-963C-F4D436256B42}" type="slidenum">
              <a:rPr lang="en-US" smtClean="0"/>
              <a:t>‹#›</a:t>
            </a:fld>
            <a:endParaRPr lang="en-US"/>
          </a:p>
        </p:txBody>
      </p:sp>
    </p:spTree>
    <p:extLst>
      <p:ext uri="{BB962C8B-B14F-4D97-AF65-F5344CB8AC3E}">
        <p14:creationId xmlns:p14="http://schemas.microsoft.com/office/powerpoint/2010/main" val="13787444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AAD7CE-CE22-4833-A25F-5918F70411E2}" type="datetimeFigureOut">
              <a:rPr lang="en-US" smtClean="0"/>
              <a:t>10/17/2012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C39FA-41FF-4EC7-963C-F4D436256B42}" type="slidenum">
              <a:rPr lang="en-US" smtClean="0"/>
              <a:t>‹#›</a:t>
            </a:fld>
            <a:endParaRPr lang="en-US"/>
          </a:p>
        </p:txBody>
      </p:sp>
    </p:spTree>
    <p:extLst>
      <p:ext uri="{BB962C8B-B14F-4D97-AF65-F5344CB8AC3E}">
        <p14:creationId xmlns:p14="http://schemas.microsoft.com/office/powerpoint/2010/main" val="29780001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AAD7CE-CE22-4833-A25F-5918F70411E2}" type="datetimeFigureOut">
              <a:rPr lang="en-US" smtClean="0"/>
              <a:t>10/17/2012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C39FA-41FF-4EC7-963C-F4D436256B42}" type="slidenum">
              <a:rPr lang="en-US" smtClean="0"/>
              <a:t>‹#›</a:t>
            </a:fld>
            <a:endParaRPr lang="en-US"/>
          </a:p>
        </p:txBody>
      </p:sp>
    </p:spTree>
    <p:extLst>
      <p:ext uri="{BB962C8B-B14F-4D97-AF65-F5344CB8AC3E}">
        <p14:creationId xmlns:p14="http://schemas.microsoft.com/office/powerpoint/2010/main" val="8500864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AAD7CE-CE22-4833-A25F-5918F70411E2}" type="datetimeFigureOut">
              <a:rPr lang="en-US" smtClean="0"/>
              <a:t>10/17/2012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7C39FA-41FF-4EC7-963C-F4D436256B42}" type="slidenum">
              <a:rPr lang="en-US" smtClean="0"/>
              <a:t>‹#›</a:t>
            </a:fld>
            <a:endParaRPr lang="en-US"/>
          </a:p>
        </p:txBody>
      </p:sp>
    </p:spTree>
    <p:extLst>
      <p:ext uri="{BB962C8B-B14F-4D97-AF65-F5344CB8AC3E}">
        <p14:creationId xmlns:p14="http://schemas.microsoft.com/office/powerpoint/2010/main" val="81763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AAD7CE-CE22-4833-A25F-5918F70411E2}" type="datetimeFigureOut">
              <a:rPr lang="en-US">
                <a:solidFill>
                  <a:prstClr val="black">
                    <a:tint val="75000"/>
                  </a:prstClr>
                </a:solidFill>
              </a:rPr>
              <a:pPr/>
              <a:t>10/17/2012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7C39FA-41FF-4EC7-963C-F4D436256B4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8326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AAD7CE-CE22-4833-A25F-5918F70411E2}" type="datetimeFigureOut">
              <a:rPr lang="en-US">
                <a:solidFill>
                  <a:prstClr val="black">
                    <a:tint val="75000"/>
                  </a:prstClr>
                </a:solidFill>
              </a:rPr>
              <a:pPr/>
              <a:t>10/17/2012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7C39FA-41FF-4EC7-963C-F4D436256B4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94398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29.xml"/><Relationship Id="rId5" Type="http://schemas.openxmlformats.org/officeDocument/2006/relationships/image" Target="../media/image10.jp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02083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57285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41256"/>
            <a:ext cx="9144000" cy="5909310"/>
          </a:xfrm>
          <a:prstGeom prst="rect">
            <a:avLst/>
          </a:prstGeom>
          <a:noFill/>
        </p:spPr>
        <p:txBody>
          <a:bodyPr wrap="square" rtlCol="0">
            <a:spAutoFit/>
          </a:bodyPr>
          <a:lstStyle/>
          <a:p>
            <a:r>
              <a:rPr lang="en-US" sz="2700" b="1" i="1" baseline="30000" dirty="0" smtClean="0">
                <a:solidFill>
                  <a:srgbClr val="FF0000"/>
                </a:solidFill>
                <a:latin typeface="Arial" pitchFamily="34" charset="0"/>
                <a:cs typeface="Arial" pitchFamily="34" charset="0"/>
              </a:rPr>
              <a:t>8 </a:t>
            </a:r>
            <a:r>
              <a:rPr lang="en-US" sz="2700" b="1" dirty="0" smtClean="0">
                <a:latin typeface="Arial" pitchFamily="34" charset="0"/>
                <a:cs typeface="Arial" pitchFamily="34" charset="0"/>
              </a:rPr>
              <a:t>To me, who am less than the least of all the saints, this grace was given, that I should preach among the Gentiles the unsearchable riches of Christ, </a:t>
            </a:r>
            <a:r>
              <a:rPr lang="en-US" sz="2700" b="1" i="1" baseline="30000" dirty="0" smtClean="0">
                <a:solidFill>
                  <a:srgbClr val="FF0000"/>
                </a:solidFill>
                <a:latin typeface="Arial" pitchFamily="34" charset="0"/>
                <a:cs typeface="Arial" pitchFamily="34" charset="0"/>
              </a:rPr>
              <a:t>9 </a:t>
            </a:r>
            <a:r>
              <a:rPr lang="en-US" sz="2700" b="1" dirty="0" smtClean="0">
                <a:latin typeface="Arial" pitchFamily="34" charset="0"/>
                <a:cs typeface="Arial" pitchFamily="34" charset="0"/>
              </a:rPr>
              <a:t>and to make all see what is the fellowship of the mystery, which from the beginning of the ages has been hidden in God who created all things through Jesus Christ;</a:t>
            </a:r>
            <a:r>
              <a:rPr lang="en-US" sz="2700" b="1" baseline="30000" dirty="0">
                <a:latin typeface="Arial" pitchFamily="34" charset="0"/>
                <a:cs typeface="Arial" pitchFamily="34" charset="0"/>
              </a:rPr>
              <a:t> </a:t>
            </a:r>
            <a:r>
              <a:rPr lang="en-US" sz="2700" b="1" i="1" baseline="30000" dirty="0" smtClean="0">
                <a:solidFill>
                  <a:srgbClr val="FF0000"/>
                </a:solidFill>
                <a:latin typeface="Arial" pitchFamily="34" charset="0"/>
                <a:cs typeface="Arial" pitchFamily="34" charset="0"/>
              </a:rPr>
              <a:t>10 </a:t>
            </a:r>
            <a:r>
              <a:rPr lang="en-US" sz="2700" b="1" dirty="0" smtClean="0">
                <a:latin typeface="Arial" pitchFamily="34" charset="0"/>
                <a:cs typeface="Arial" pitchFamily="34" charset="0"/>
              </a:rPr>
              <a:t>to the intent that now the manifold wisdom of God might be made known by the church to the principalities and powers in the heavenly places, </a:t>
            </a:r>
            <a:r>
              <a:rPr lang="en-US" sz="2700" b="1" i="1" baseline="30000" dirty="0" smtClean="0">
                <a:solidFill>
                  <a:srgbClr val="FF0000"/>
                </a:solidFill>
                <a:latin typeface="Arial" pitchFamily="34" charset="0"/>
                <a:cs typeface="Arial" pitchFamily="34" charset="0"/>
              </a:rPr>
              <a:t>11 </a:t>
            </a:r>
            <a:r>
              <a:rPr lang="en-US" sz="2700" b="1" dirty="0" smtClean="0">
                <a:latin typeface="Arial" pitchFamily="34" charset="0"/>
                <a:cs typeface="Arial" pitchFamily="34" charset="0"/>
              </a:rPr>
              <a:t>according to the eternal purpose which He accomplished in Christ Jesus our Lord, </a:t>
            </a:r>
            <a:r>
              <a:rPr lang="en-US" sz="2700" b="1" i="1" baseline="30000" dirty="0" smtClean="0">
                <a:solidFill>
                  <a:srgbClr val="FF0000"/>
                </a:solidFill>
                <a:latin typeface="Arial" pitchFamily="34" charset="0"/>
                <a:cs typeface="Arial" pitchFamily="34" charset="0"/>
              </a:rPr>
              <a:t>12 </a:t>
            </a:r>
            <a:r>
              <a:rPr lang="en-US" sz="2700" b="1" dirty="0" smtClean="0">
                <a:latin typeface="Arial" pitchFamily="34" charset="0"/>
                <a:cs typeface="Arial" pitchFamily="34" charset="0"/>
              </a:rPr>
              <a:t>in whom we have boldness and access with confidence through faith in Him. </a:t>
            </a:r>
            <a:r>
              <a:rPr lang="en-US" sz="2700" b="1" i="1" baseline="30000" dirty="0" smtClean="0">
                <a:solidFill>
                  <a:srgbClr val="FF0000"/>
                </a:solidFill>
                <a:latin typeface="Arial" pitchFamily="34" charset="0"/>
                <a:cs typeface="Arial" pitchFamily="34" charset="0"/>
              </a:rPr>
              <a:t>13</a:t>
            </a:r>
            <a:r>
              <a:rPr lang="en-US" sz="2700" b="1" baseline="30000" dirty="0" smtClean="0">
                <a:latin typeface="Arial" pitchFamily="34" charset="0"/>
                <a:cs typeface="Arial" pitchFamily="34" charset="0"/>
              </a:rPr>
              <a:t> </a:t>
            </a:r>
            <a:r>
              <a:rPr lang="en-US" sz="2700" b="1" dirty="0" smtClean="0">
                <a:latin typeface="Arial" pitchFamily="34" charset="0"/>
                <a:cs typeface="Arial" pitchFamily="34" charset="0"/>
              </a:rPr>
              <a:t>Therefore I ask that you do not lose heart at my tribulations for you, which is your glory.</a:t>
            </a:r>
            <a:endParaRPr lang="en-US" sz="2700" b="1" dirty="0">
              <a:latin typeface="Arial" pitchFamily="34" charset="0"/>
              <a:cs typeface="Arial" pitchFamily="34" charset="0"/>
            </a:endParaRPr>
          </a:p>
        </p:txBody>
      </p:sp>
      <p:sp>
        <p:nvSpPr>
          <p:cNvPr id="3" name="Rectangle 2"/>
          <p:cNvSpPr/>
          <p:nvPr/>
        </p:nvSpPr>
        <p:spPr>
          <a:xfrm>
            <a:off x="1459288" y="-10041"/>
            <a:ext cx="624401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6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Ephesians 3:8-13</a:t>
            </a:r>
            <a:endParaRPr lang="en-US" sz="5400" b="1" cap="none" spc="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8351159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79853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81000" y="0"/>
            <a:ext cx="8334333" cy="923330"/>
          </a:xfrm>
          <a:prstGeom prst="rect">
            <a:avLst/>
          </a:prstGeom>
          <a:noFill/>
        </p:spPr>
        <p:txBody>
          <a:bodyPr wrap="none" lIns="91440" tIns="45720" rIns="91440" bIns="45720">
            <a:spAutoFit/>
          </a:bodyPr>
          <a:lstStyle/>
          <a:p>
            <a:pPr algn="ctr"/>
            <a:r>
              <a:rPr lang="en-US" sz="5400" b="1" spc="0" dirty="0" smtClean="0">
                <a:ln w="9000" cmpd="sng">
                  <a:solidFill>
                    <a:srgbClr val="00B050"/>
                  </a:solidFill>
                  <a:prstDash val="solid"/>
                </a:ln>
                <a:effectLst>
                  <a:outerShdw blurRad="38100" dist="38100" dir="2700000" algn="tl">
                    <a:srgbClr val="000000">
                      <a:alpha val="43137"/>
                    </a:srgbClr>
                  </a:outerShdw>
                  <a:reflection blurRad="12700" stA="28000" endPos="45000" dist="1000" dir="5400000" sy="-100000" algn="bl" rotWithShape="0"/>
                </a:effectLst>
                <a:latin typeface="Monotype Corsiva" pitchFamily="66" charset="0"/>
              </a:rPr>
              <a:t>For What Purpose Are We Here?</a:t>
            </a:r>
            <a:endParaRPr lang="en-US" sz="5400" b="1" spc="0" dirty="0">
              <a:ln w="9000" cmpd="sng">
                <a:solidFill>
                  <a:srgbClr val="00B050"/>
                </a:solidFill>
                <a:prstDash val="solid"/>
              </a:ln>
              <a:effectLst>
                <a:outerShdw blurRad="38100" dist="38100" dir="2700000" algn="tl">
                  <a:srgbClr val="000000">
                    <a:alpha val="43137"/>
                  </a:srgbClr>
                </a:outerShdw>
                <a:reflection blurRad="12700" stA="28000" endPos="45000" dist="1000" dir="5400000" sy="-100000" algn="bl" rotWithShape="0"/>
              </a:effectLst>
              <a:latin typeface="Monotype Corsiva" pitchFamily="66" charset="0"/>
            </a:endParaRPr>
          </a:p>
        </p:txBody>
      </p:sp>
    </p:spTree>
    <p:extLst>
      <p:ext uri="{BB962C8B-B14F-4D97-AF65-F5344CB8AC3E}">
        <p14:creationId xmlns:p14="http://schemas.microsoft.com/office/powerpoint/2010/main" val="3592850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2000"/>
                                        <p:tgtEl>
                                          <p:spTgt spid="2"/>
                                        </p:tgtEl>
                                      </p:cBhvr>
                                    </p:animEffect>
                                  </p:childTnLst>
                                </p:cTn>
                              </p:par>
                              <p:par>
                                <p:cTn id="8" presetID="34" presetClass="emph" presetSubtype="0" fill="hold" grpId="1" nodeType="withEffect">
                                  <p:stCondLst>
                                    <p:cond delay="0"/>
                                  </p:stCondLst>
                                  <p:iterate type="lt">
                                    <p:tmPct val="10000"/>
                                  </p:iterate>
                                  <p:childTnLst>
                                    <p:animMotion origin="layout" path="M 0.0 0.0 L 0.0 -0.07213" pathEditMode="relative" ptsTypes="">
                                      <p:cBhvr>
                                        <p:cTn id="9" dur="500" accel="50000" decel="50000" autoRev="1" fill="hold">
                                          <p:stCondLst>
                                            <p:cond delay="0"/>
                                          </p:stCondLst>
                                        </p:cTn>
                                        <p:tgtEl>
                                          <p:spTgt spid="2"/>
                                        </p:tgtEl>
                                        <p:attrNameLst>
                                          <p:attrName>ppt_x</p:attrName>
                                          <p:attrName>ppt_y</p:attrName>
                                        </p:attrNameLst>
                                      </p:cBhvr>
                                    </p:animMotion>
                                    <p:animRot by="1500000">
                                      <p:cBhvr>
                                        <p:cTn id="10" dur="250" fill="hold">
                                          <p:stCondLst>
                                            <p:cond delay="0"/>
                                          </p:stCondLst>
                                        </p:cTn>
                                        <p:tgtEl>
                                          <p:spTgt spid="2"/>
                                        </p:tgtEl>
                                        <p:attrNameLst>
                                          <p:attrName>r</p:attrName>
                                        </p:attrNameLst>
                                      </p:cBhvr>
                                    </p:animRot>
                                    <p:animRot by="-1500000">
                                      <p:cBhvr>
                                        <p:cTn id="11" dur="250" fill="hold">
                                          <p:stCondLst>
                                            <p:cond delay="250"/>
                                          </p:stCondLst>
                                        </p:cTn>
                                        <p:tgtEl>
                                          <p:spTgt spid="2"/>
                                        </p:tgtEl>
                                        <p:attrNameLst>
                                          <p:attrName>r</p:attrName>
                                        </p:attrNameLst>
                                      </p:cBhvr>
                                    </p:animRot>
                                    <p:animRot by="-1500000">
                                      <p:cBhvr>
                                        <p:cTn id="12" dur="250" fill="hold">
                                          <p:stCondLst>
                                            <p:cond delay="500"/>
                                          </p:stCondLst>
                                        </p:cTn>
                                        <p:tgtEl>
                                          <p:spTgt spid="2"/>
                                        </p:tgtEl>
                                        <p:attrNameLst>
                                          <p:attrName>r</p:attrName>
                                        </p:attrNameLst>
                                      </p:cBhvr>
                                    </p:animRot>
                                    <p:animRot by="1500000">
                                      <p:cBhvr>
                                        <p:cTn id="13" dur="250" fill="hold">
                                          <p:stCondLst>
                                            <p:cond delay="75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loud Callout 1"/>
          <p:cNvSpPr/>
          <p:nvPr/>
        </p:nvSpPr>
        <p:spPr>
          <a:xfrm>
            <a:off x="3962400" y="152400"/>
            <a:ext cx="5181600" cy="1371600"/>
          </a:xfrm>
          <a:prstGeom prst="cloudCallout">
            <a:avLst>
              <a:gd name="adj1" fmla="val -71871"/>
              <a:gd name="adj2" fmla="val 38363"/>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tx1"/>
              </a:solidFill>
              <a:effectLst>
                <a:outerShdw blurRad="38100" dist="38100" dir="2700000" algn="tl">
                  <a:srgbClr val="000000">
                    <a:alpha val="43137"/>
                  </a:srgbClr>
                </a:outerShdw>
              </a:effectLst>
            </a:endParaRPr>
          </a:p>
          <a:p>
            <a:pPr algn="ctr"/>
            <a:endParaRPr lang="en-US" sz="2400" b="1" dirty="0" smtClean="0">
              <a:solidFill>
                <a:schemeClr val="tx1"/>
              </a:solidFill>
              <a:effectLst>
                <a:outerShdw blurRad="38100" dist="38100" dir="2700000" algn="tl">
                  <a:srgbClr val="000000">
                    <a:alpha val="43137"/>
                  </a:srgbClr>
                </a:outerShdw>
              </a:effectLst>
            </a:endParaRPr>
          </a:p>
          <a:p>
            <a:pPr algn="ctr"/>
            <a:r>
              <a:rPr lang="en-US" sz="2400" b="1" dirty="0" smtClean="0">
                <a:solidFill>
                  <a:schemeClr val="tx1"/>
                </a:solidFill>
                <a:effectLst>
                  <a:outerShdw blurRad="38100" dist="38100" dir="2700000" algn="tl">
                    <a:srgbClr val="000000">
                      <a:alpha val="43137"/>
                    </a:srgbClr>
                  </a:outerShdw>
                </a:effectLst>
              </a:rPr>
              <a:t>I wonder! Why don’t we have . . .</a:t>
            </a:r>
          </a:p>
          <a:p>
            <a:pPr algn="ctr"/>
            <a:endParaRPr lang="en-US" sz="2400" dirty="0"/>
          </a:p>
        </p:txBody>
      </p:sp>
      <p:grpSp>
        <p:nvGrpSpPr>
          <p:cNvPr id="5" name="Group 4"/>
          <p:cNvGrpSpPr/>
          <p:nvPr/>
        </p:nvGrpSpPr>
        <p:grpSpPr>
          <a:xfrm>
            <a:off x="4724400" y="3443867"/>
            <a:ext cx="4412166" cy="3309125"/>
            <a:chOff x="4724400" y="3443867"/>
            <a:chExt cx="4412166" cy="3309125"/>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3443867"/>
              <a:ext cx="4412166" cy="3309125"/>
            </a:xfrm>
            <a:prstGeom prst="rect">
              <a:avLst/>
            </a:prstGeom>
            <a:ln>
              <a:noFill/>
            </a:ln>
            <a:effectLst>
              <a:softEdge rad="112500"/>
            </a:effectLst>
          </p:spPr>
        </p:pic>
        <p:sp>
          <p:nvSpPr>
            <p:cNvPr id="4" name="Rectangle 3"/>
            <p:cNvSpPr/>
            <p:nvPr/>
          </p:nvSpPr>
          <p:spPr>
            <a:xfrm rot="21261031">
              <a:off x="6096000" y="3576125"/>
              <a:ext cx="2170786" cy="338554"/>
            </a:xfrm>
            <a:prstGeom prst="rect">
              <a:avLst/>
            </a:prstGeom>
            <a:noFill/>
          </p:spPr>
          <p:txBody>
            <a:bodyPr wrap="none" lIns="91440" tIns="45720" rIns="91440" bIns="45720">
              <a:spAutoFit/>
            </a:bodyPr>
            <a:lstStyle/>
            <a:p>
              <a:pPr algn="ctr"/>
              <a:r>
                <a:rPr lang="en-US" sz="1600" b="1" cap="none" spc="0" dirty="0" smtClean="0">
                  <a:ln w="10541" cmpd="sng">
                    <a:solidFill>
                      <a:srgbClr val="7D7D7D">
                        <a:tint val="100000"/>
                        <a:shade val="100000"/>
                        <a:satMod val="110000"/>
                      </a:srgbClr>
                    </a:solidFill>
                    <a:prstDash val="solid"/>
                  </a:ln>
                  <a:effectLst/>
                  <a:latin typeface="Arial Narrow" pitchFamily="34" charset="0"/>
                </a:rPr>
                <a:t>Danville church of Christ</a:t>
              </a:r>
              <a:endParaRPr lang="en-US" sz="1600" b="1" cap="none" spc="0" dirty="0">
                <a:ln w="10541" cmpd="sng">
                  <a:solidFill>
                    <a:srgbClr val="7D7D7D">
                      <a:tint val="100000"/>
                      <a:shade val="100000"/>
                      <a:satMod val="110000"/>
                    </a:srgbClr>
                  </a:solidFill>
                  <a:prstDash val="solid"/>
                </a:ln>
                <a:effectLst/>
                <a:latin typeface="Arial Narrow" pitchFamily="34" charset="0"/>
              </a:endParaRPr>
            </a:p>
          </p:txBody>
        </p:sp>
      </p:grpSp>
      <p:grpSp>
        <p:nvGrpSpPr>
          <p:cNvPr id="14" name="Group 13"/>
          <p:cNvGrpSpPr/>
          <p:nvPr/>
        </p:nvGrpSpPr>
        <p:grpSpPr>
          <a:xfrm>
            <a:off x="4648200" y="3505200"/>
            <a:ext cx="4572085" cy="3371850"/>
            <a:chOff x="-152400" y="3526133"/>
            <a:chExt cx="4572085" cy="337185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02" y="3526133"/>
              <a:ext cx="4109966" cy="3371850"/>
            </a:xfrm>
            <a:prstGeom prst="rect">
              <a:avLst/>
            </a:prstGeom>
            <a:ln>
              <a:noFill/>
            </a:ln>
            <a:effectLst>
              <a:softEdge rad="112500"/>
            </a:effectLst>
          </p:spPr>
        </p:pic>
        <p:sp>
          <p:nvSpPr>
            <p:cNvPr id="8" name="Rectangle 7"/>
            <p:cNvSpPr/>
            <p:nvPr/>
          </p:nvSpPr>
          <p:spPr>
            <a:xfrm>
              <a:off x="457200" y="3657600"/>
              <a:ext cx="3352800" cy="609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200400" y="4267200"/>
              <a:ext cx="762000" cy="76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276600" y="4267200"/>
              <a:ext cx="609600" cy="685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04800" y="4267200"/>
              <a:ext cx="533400" cy="609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85800" y="4038600"/>
              <a:ext cx="457200" cy="3048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52400" y="3962400"/>
              <a:ext cx="4572085" cy="1066800"/>
            </a:xfrm>
            <a:prstGeom prst="rect">
              <a:avLst/>
            </a:prstGeom>
            <a:noFill/>
          </p:spPr>
          <p:txBody>
            <a:bodyPr wrap="none" lIns="91440" tIns="45720" rIns="91440" bIns="45720">
              <a:prstTxWarp prst="textArchUp">
                <a:avLst>
                  <a:gd name="adj" fmla="val 8005138"/>
                </a:avLst>
              </a:prstTxWarp>
              <a:spAutoFit/>
            </a:bodyPr>
            <a:lstStyle/>
            <a:p>
              <a:pPr algn="ctr"/>
              <a:r>
                <a:rPr lang="en-US" sz="3200" b="0" cap="none" spc="0" dirty="0" smtClean="0">
                  <a:ln w="10160">
                    <a:solidFill>
                      <a:schemeClr val="accent1"/>
                    </a:solidFill>
                    <a:prstDash val="solid"/>
                  </a:ln>
                  <a:effectLst>
                    <a:outerShdw blurRad="38100" dist="32000" dir="5400000" algn="tl">
                      <a:srgbClr val="000000">
                        <a:alpha val="30000"/>
                      </a:srgbClr>
                    </a:outerShdw>
                  </a:effectLst>
                  <a:latin typeface="Curlz MT" pitchFamily="82" charset="0"/>
                </a:rPr>
                <a:t>Danville church of Christ</a:t>
              </a:r>
              <a:endParaRPr lang="en-US" sz="3200" b="0" cap="none" spc="0" dirty="0">
                <a:ln w="10160">
                  <a:solidFill>
                    <a:schemeClr val="accent1"/>
                  </a:solidFill>
                  <a:prstDash val="solid"/>
                </a:ln>
                <a:effectLst>
                  <a:outerShdw blurRad="38100" dist="32000" dir="5400000" algn="tl">
                    <a:srgbClr val="000000">
                      <a:alpha val="30000"/>
                    </a:srgbClr>
                  </a:outerShdw>
                </a:effectLst>
                <a:latin typeface="Curlz MT" pitchFamily="82" charset="0"/>
              </a:endParaRPr>
            </a:p>
          </p:txBody>
        </p:sp>
      </p:grpSp>
      <p:grpSp>
        <p:nvGrpSpPr>
          <p:cNvPr id="19" name="Group 18"/>
          <p:cNvGrpSpPr/>
          <p:nvPr/>
        </p:nvGrpSpPr>
        <p:grpSpPr>
          <a:xfrm>
            <a:off x="4571999" y="3429000"/>
            <a:ext cx="4572001" cy="3429000"/>
            <a:chOff x="0" y="3429000"/>
            <a:chExt cx="4572001" cy="3429000"/>
          </a:xfrm>
        </p:grpSpPr>
        <p:sp>
          <p:nvSpPr>
            <p:cNvPr id="16" name="Rectangle 15"/>
            <p:cNvSpPr/>
            <p:nvPr/>
          </p:nvSpPr>
          <p:spPr>
            <a:xfrm>
              <a:off x="0" y="3429000"/>
              <a:ext cx="4572000" cy="1426867"/>
            </a:xfrm>
            <a:prstGeom prst="rect">
              <a:avLst/>
            </a:prstGeom>
            <a:solidFill>
              <a:srgbClr val="FFFF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rotWithShape="1">
            <a:blip r:embed="rId5">
              <a:extLst>
                <a:ext uri="{28A0092B-C50C-407E-A947-70E740481C1C}">
                  <a14:useLocalDpi xmlns:a14="http://schemas.microsoft.com/office/drawing/2010/main" val="0"/>
                </a:ext>
              </a:extLst>
            </a:blip>
            <a:srcRect r="6080"/>
            <a:stretch/>
          </p:blipFill>
          <p:spPr>
            <a:xfrm>
              <a:off x="1" y="4459291"/>
              <a:ext cx="4572000" cy="2398709"/>
            </a:xfrm>
            <a:prstGeom prst="rect">
              <a:avLst/>
            </a:prstGeom>
            <a:ln>
              <a:noFill/>
            </a:ln>
            <a:effectLst>
              <a:softEdge rad="112500"/>
            </a:effectLst>
          </p:spPr>
        </p:pic>
        <p:sp>
          <p:nvSpPr>
            <p:cNvPr id="18" name="Rectangle 17"/>
            <p:cNvSpPr/>
            <p:nvPr/>
          </p:nvSpPr>
          <p:spPr>
            <a:xfrm>
              <a:off x="128198" y="3657600"/>
              <a:ext cx="4315605" cy="584775"/>
            </a:xfrm>
            <a:prstGeom prst="rect">
              <a:avLst/>
            </a:prstGeom>
            <a:noFill/>
          </p:spPr>
          <p:txBody>
            <a:bodyPr wrap="none" lIns="91440" tIns="45720" rIns="91440" bIns="45720">
              <a:spAutoFit/>
            </a:bodyPr>
            <a:lstStyle/>
            <a:p>
              <a:pPr algn="ctr"/>
              <a:r>
                <a:rPr lang="en-US" sz="3200" b="1" cap="none" spc="0" dirty="0" smtClean="0">
                  <a:ln w="19050">
                    <a:solidFill>
                      <a:srgbClr val="548711"/>
                    </a:solidFill>
                    <a:prstDash val="solid"/>
                  </a:ln>
                  <a:solidFill>
                    <a:srgbClr val="FF6000"/>
                  </a:solidFill>
                  <a:effectLst>
                    <a:outerShdw blurRad="50000" dist="50800" dir="7500000" algn="tl">
                      <a:srgbClr val="000000">
                        <a:shade val="5000"/>
                        <a:alpha val="35000"/>
                      </a:srgbClr>
                    </a:outerShdw>
                  </a:effectLst>
                  <a:latin typeface="FrankRuehl" pitchFamily="34" charset="-79"/>
                  <a:cs typeface="FrankRuehl" pitchFamily="34" charset="-79"/>
                </a:rPr>
                <a:t>Danville church of Christ</a:t>
              </a:r>
              <a:endParaRPr lang="en-US" sz="3200" b="1" cap="none" spc="0" dirty="0">
                <a:ln w="19050">
                  <a:solidFill>
                    <a:srgbClr val="548711"/>
                  </a:solidFill>
                  <a:prstDash val="solid"/>
                </a:ln>
                <a:solidFill>
                  <a:srgbClr val="FF6000"/>
                </a:solidFill>
                <a:effectLst>
                  <a:outerShdw blurRad="50000" dist="50800" dir="7500000" algn="tl">
                    <a:srgbClr val="000000">
                      <a:shade val="5000"/>
                      <a:alpha val="35000"/>
                    </a:srgbClr>
                  </a:outerShdw>
                </a:effectLst>
                <a:latin typeface="FrankRuehl" pitchFamily="34" charset="-79"/>
                <a:cs typeface="FrankRuehl" pitchFamily="34" charset="-79"/>
              </a:endParaRPr>
            </a:p>
          </p:txBody>
        </p:sp>
      </p:grpSp>
      <p:grpSp>
        <p:nvGrpSpPr>
          <p:cNvPr id="23" name="Group 22"/>
          <p:cNvGrpSpPr/>
          <p:nvPr/>
        </p:nvGrpSpPr>
        <p:grpSpPr>
          <a:xfrm>
            <a:off x="4549698" y="3429000"/>
            <a:ext cx="4594302" cy="3452231"/>
            <a:chOff x="-22303" y="3405769"/>
            <a:chExt cx="4594302" cy="3452231"/>
          </a:xfrm>
        </p:grpSpPr>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429000"/>
              <a:ext cx="4571999" cy="3429000"/>
            </a:xfrm>
            <a:prstGeom prst="rect">
              <a:avLst/>
            </a:prstGeom>
            <a:ln>
              <a:noFill/>
            </a:ln>
            <a:effectLst>
              <a:softEdge rad="112500"/>
            </a:effectLst>
          </p:spPr>
        </p:pic>
        <p:pic>
          <p:nvPicPr>
            <p:cNvPr id="21" name="Picture 20"/>
            <p:cNvPicPr>
              <a:picLocks noChangeAspect="1"/>
            </p:cNvPicPr>
            <p:nvPr/>
          </p:nvPicPr>
          <p:blipFill rotWithShape="1">
            <a:blip r:embed="rId6">
              <a:extLst>
                <a:ext uri="{28A0092B-C50C-407E-A947-70E740481C1C}">
                  <a14:useLocalDpi xmlns:a14="http://schemas.microsoft.com/office/drawing/2010/main" val="0"/>
                </a:ext>
              </a:extLst>
            </a:blip>
            <a:srcRect b="90269"/>
            <a:stretch/>
          </p:blipFill>
          <p:spPr>
            <a:xfrm>
              <a:off x="-22303" y="3405769"/>
              <a:ext cx="4571999" cy="861431"/>
            </a:xfrm>
            <a:prstGeom prst="rect">
              <a:avLst/>
            </a:prstGeom>
            <a:ln>
              <a:noFill/>
            </a:ln>
            <a:effectLst>
              <a:softEdge rad="112500"/>
            </a:effectLst>
          </p:spPr>
        </p:pic>
        <p:sp>
          <p:nvSpPr>
            <p:cNvPr id="22" name="Rectangle 21"/>
            <p:cNvSpPr/>
            <p:nvPr/>
          </p:nvSpPr>
          <p:spPr>
            <a:xfrm>
              <a:off x="269913" y="3505200"/>
              <a:ext cx="3987566" cy="646331"/>
            </a:xfrm>
            <a:prstGeom prst="rect">
              <a:avLst/>
            </a:prstGeom>
            <a:noFill/>
          </p:spPr>
          <p:txBody>
            <a:bodyPr wrap="none" lIns="91440" tIns="45720" rIns="91440" bIns="45720">
              <a:spAutoFit/>
            </a:bodyPr>
            <a:lstStyle/>
            <a:p>
              <a:pPr algn="ctr"/>
              <a:r>
                <a:rPr lang="en-US" sz="3600" b="1" cap="none" spc="0" dirty="0" smtClean="0">
                  <a:ln w="17780" cmpd="sng">
                    <a:solidFill>
                      <a:srgbClr val="FFFFFF"/>
                    </a:solidFill>
                    <a:prstDash val="solid"/>
                    <a:miter lim="800000"/>
                  </a:ln>
                  <a:solidFill>
                    <a:srgbClr val="FF0000"/>
                  </a:solidFill>
                  <a:effectLst>
                    <a:outerShdw blurRad="50800" algn="tl" rotWithShape="0">
                      <a:srgbClr val="000000"/>
                    </a:outerShdw>
                  </a:effectLst>
                  <a:latin typeface="Brush Script MT" pitchFamily="66" charset="0"/>
                </a:rPr>
                <a:t>Danville church of Christ</a:t>
              </a:r>
              <a:endParaRPr lang="en-US" sz="3600" b="1" cap="none" spc="0" dirty="0">
                <a:ln w="17780" cmpd="sng">
                  <a:solidFill>
                    <a:srgbClr val="FFFFFF"/>
                  </a:solidFill>
                  <a:prstDash val="solid"/>
                  <a:miter lim="800000"/>
                </a:ln>
                <a:solidFill>
                  <a:srgbClr val="FF0000"/>
                </a:solidFill>
                <a:effectLst>
                  <a:outerShdw blurRad="50800" algn="tl" rotWithShape="0">
                    <a:srgbClr val="000000"/>
                  </a:outerShdw>
                </a:effectLst>
                <a:latin typeface="Brush Script MT" pitchFamily="66" charset="0"/>
              </a:endParaRPr>
            </a:p>
          </p:txBody>
        </p:sp>
      </p:grpSp>
      <p:pic>
        <p:nvPicPr>
          <p:cNvPr id="24" name="Picture 23"/>
          <p:cNvPicPr>
            <a:picLocks noChangeAspect="1"/>
          </p:cNvPicPr>
          <p:nvPr/>
        </p:nvPicPr>
        <p:blipFill rotWithShape="1">
          <a:blip r:embed="rId7">
            <a:extLst>
              <a:ext uri="{28A0092B-C50C-407E-A947-70E740481C1C}">
                <a14:useLocalDpi xmlns:a14="http://schemas.microsoft.com/office/drawing/2010/main" val="0"/>
              </a:ext>
            </a:extLst>
          </a:blip>
          <a:srcRect t="7344" r="17640"/>
          <a:stretch/>
        </p:blipFill>
        <p:spPr>
          <a:xfrm>
            <a:off x="4572000" y="3429000"/>
            <a:ext cx="4572000" cy="3428999"/>
          </a:xfrm>
          <a:prstGeom prst="rect">
            <a:avLst/>
          </a:prstGeom>
          <a:ln>
            <a:noFill/>
          </a:ln>
          <a:effectLst>
            <a:softEdge rad="112500"/>
          </a:effectLst>
        </p:spPr>
      </p:pic>
      <p:grpSp>
        <p:nvGrpSpPr>
          <p:cNvPr id="29" name="Group 28"/>
          <p:cNvGrpSpPr/>
          <p:nvPr/>
        </p:nvGrpSpPr>
        <p:grpSpPr>
          <a:xfrm>
            <a:off x="4488754" y="3463604"/>
            <a:ext cx="4655246" cy="3394396"/>
            <a:chOff x="-61576" y="3463604"/>
            <a:chExt cx="4655246" cy="3394396"/>
          </a:xfrm>
        </p:grpSpPr>
        <p:pic>
          <p:nvPicPr>
            <p:cNvPr id="25" name="Picture 24"/>
            <p:cNvPicPr>
              <a:picLocks noChangeAspect="1"/>
            </p:cNvPicPr>
            <p:nvPr/>
          </p:nvPicPr>
          <p:blipFill rotWithShape="1">
            <a:blip r:embed="rId8" cstate="print">
              <a:extLst>
                <a:ext uri="{28A0092B-C50C-407E-A947-70E740481C1C}">
                  <a14:useLocalDpi xmlns:a14="http://schemas.microsoft.com/office/drawing/2010/main" val="0"/>
                </a:ext>
              </a:extLst>
            </a:blip>
            <a:srcRect b="15907"/>
            <a:stretch/>
          </p:blipFill>
          <p:spPr>
            <a:xfrm>
              <a:off x="0" y="3463604"/>
              <a:ext cx="4593670" cy="1794196"/>
            </a:xfrm>
            <a:prstGeom prst="rect">
              <a:avLst/>
            </a:prstGeom>
          </p:spPr>
        </p:pic>
        <p:sp>
          <p:nvSpPr>
            <p:cNvPr id="26" name="Rectangle 25"/>
            <p:cNvSpPr/>
            <p:nvPr/>
          </p:nvSpPr>
          <p:spPr>
            <a:xfrm>
              <a:off x="0" y="5191125"/>
              <a:ext cx="4572000" cy="1666875"/>
            </a:xfrm>
            <a:prstGeom prst="rect">
              <a:avLst/>
            </a:prstGeom>
            <a:solidFill>
              <a:srgbClr val="FFFFF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1576" y="5446693"/>
              <a:ext cx="4633576" cy="954107"/>
            </a:xfrm>
            <a:prstGeom prst="rect">
              <a:avLst/>
            </a:prstGeom>
            <a:noFill/>
          </p:spPr>
          <p:txBody>
            <a:bodyPr wrap="none" lIns="91440" tIns="45720" rIns="91440" bIns="45720">
              <a:spAutoFit/>
            </a:bodyPr>
            <a:lstStyle/>
            <a:p>
              <a:pPr algn="ctr"/>
              <a:r>
                <a:rPr lang="en-US" sz="2400" b="1" cap="none" spc="0" dirty="0" smtClean="0">
                  <a:ln w="10541" cmpd="sng">
                    <a:noFill/>
                    <a:prstDash val="solid"/>
                  </a:ln>
                  <a:solidFill>
                    <a:srgbClr val="183A6A"/>
                  </a:solidFill>
                  <a:effectLst/>
                  <a:latin typeface="Times New Roman" pitchFamily="18" charset="0"/>
                  <a:cs typeface="Times New Roman" pitchFamily="18" charset="0"/>
                </a:rPr>
                <a:t>Serving Hendricks County</a:t>
              </a:r>
            </a:p>
            <a:p>
              <a:pPr algn="ctr"/>
              <a:r>
                <a:rPr lang="en-US" sz="3200" b="1" dirty="0" smtClean="0">
                  <a:ln w="10541" cmpd="sng">
                    <a:noFill/>
                    <a:prstDash val="solid"/>
                  </a:ln>
                  <a:solidFill>
                    <a:srgbClr val="183A6A"/>
                  </a:solidFill>
                  <a:latin typeface="Times New Roman" pitchFamily="18" charset="0"/>
                  <a:cs typeface="Times New Roman" pitchFamily="18" charset="0"/>
                </a:rPr>
                <a:t>Danville church of Christ</a:t>
              </a:r>
              <a:endParaRPr lang="en-US" sz="3200" b="1" cap="none" spc="0" dirty="0">
                <a:ln w="10541" cmpd="sng">
                  <a:noFill/>
                  <a:prstDash val="solid"/>
                </a:ln>
                <a:solidFill>
                  <a:srgbClr val="183A6A"/>
                </a:solidFill>
                <a:effectLst/>
                <a:latin typeface="Times New Roman" pitchFamily="18" charset="0"/>
                <a:cs typeface="Times New Roman" pitchFamily="18" charset="0"/>
              </a:endParaRPr>
            </a:p>
          </p:txBody>
        </p:sp>
      </p:grpSp>
    </p:spTree>
    <p:extLst>
      <p:ext uri="{BB962C8B-B14F-4D97-AF65-F5344CB8AC3E}">
        <p14:creationId xmlns:p14="http://schemas.microsoft.com/office/powerpoint/2010/main" val="7928625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ppt_x</p:attrName>
                                        </p:attrNameLst>
                                      </p:cBhvr>
                                      <p:tavLst>
                                        <p:tav tm="0">
                                          <p:val>
                                            <p:strVal val="#ppt_x"/>
                                          </p:val>
                                        </p:tav>
                                        <p:tav tm="100000">
                                          <p:val>
                                            <p:strVal val="#ppt_x"/>
                                          </p:val>
                                        </p:tav>
                                      </p:tavLst>
                                    </p:anim>
                                    <p:anim calcmode="lin" valueType="num">
                                      <p:cBhvr>
                                        <p:cTn id="14" dur="2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nodeType="clickEffect">
                                  <p:stCondLst>
                                    <p:cond delay="0"/>
                                  </p:stCondLst>
                                  <p:childTnLst>
                                    <p:animEffect transition="out" filter="fade">
                                      <p:cBhvr>
                                        <p:cTn id="18" dur="2000"/>
                                        <p:tgtEl>
                                          <p:spTgt spid="5"/>
                                        </p:tgtEl>
                                      </p:cBhvr>
                                    </p:animEffect>
                                    <p:anim calcmode="lin" valueType="num">
                                      <p:cBhvr>
                                        <p:cTn id="19" dur="2000"/>
                                        <p:tgtEl>
                                          <p:spTgt spid="5"/>
                                        </p:tgtEl>
                                        <p:attrNameLst>
                                          <p:attrName>ppt_x</p:attrName>
                                        </p:attrNameLst>
                                      </p:cBhvr>
                                      <p:tavLst>
                                        <p:tav tm="0">
                                          <p:val>
                                            <p:strVal val="ppt_x"/>
                                          </p:val>
                                        </p:tav>
                                        <p:tav tm="100000">
                                          <p:val>
                                            <p:strVal val="ppt_x"/>
                                          </p:val>
                                        </p:tav>
                                      </p:tavLst>
                                    </p:anim>
                                    <p:anim calcmode="lin" valueType="num">
                                      <p:cBhvr>
                                        <p:cTn id="20" dur="2000"/>
                                        <p:tgtEl>
                                          <p:spTgt spid="5"/>
                                        </p:tgtEl>
                                        <p:attrNameLst>
                                          <p:attrName>ppt_y</p:attrName>
                                        </p:attrNameLst>
                                      </p:cBhvr>
                                      <p:tavLst>
                                        <p:tav tm="0">
                                          <p:val>
                                            <p:strVal val="ppt_y"/>
                                          </p:val>
                                        </p:tav>
                                        <p:tav tm="100000">
                                          <p:val>
                                            <p:strVal val="ppt_y+.1"/>
                                          </p:val>
                                        </p:tav>
                                      </p:tavLst>
                                    </p:anim>
                                    <p:set>
                                      <p:cBhvr>
                                        <p:cTn id="21" dur="1" fill="hold">
                                          <p:stCondLst>
                                            <p:cond delay="1999"/>
                                          </p:stCondLst>
                                        </p:cTn>
                                        <p:tgtEl>
                                          <p:spTgt spid="5"/>
                                        </p:tgtEl>
                                        <p:attrNameLst>
                                          <p:attrName>style.visibility</p:attrName>
                                        </p:attrNameLst>
                                      </p:cBhvr>
                                      <p:to>
                                        <p:strVal val="hidden"/>
                                      </p:to>
                                    </p:set>
                                  </p:childTnLst>
                                </p:cTn>
                              </p:par>
                              <p:par>
                                <p:cTn id="22" presetID="42"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2000"/>
                                        <p:tgtEl>
                                          <p:spTgt spid="14"/>
                                        </p:tgtEl>
                                      </p:cBhvr>
                                    </p:animEffect>
                                    <p:anim calcmode="lin" valueType="num">
                                      <p:cBhvr>
                                        <p:cTn id="25" dur="2000" fill="hold"/>
                                        <p:tgtEl>
                                          <p:spTgt spid="14"/>
                                        </p:tgtEl>
                                        <p:attrNameLst>
                                          <p:attrName>ppt_x</p:attrName>
                                        </p:attrNameLst>
                                      </p:cBhvr>
                                      <p:tavLst>
                                        <p:tav tm="0">
                                          <p:val>
                                            <p:strVal val="#ppt_x"/>
                                          </p:val>
                                        </p:tav>
                                        <p:tav tm="100000">
                                          <p:val>
                                            <p:strVal val="#ppt_x"/>
                                          </p:val>
                                        </p:tav>
                                      </p:tavLst>
                                    </p:anim>
                                    <p:anim calcmode="lin" valueType="num">
                                      <p:cBhvr>
                                        <p:cTn id="26" dur="2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xit" presetSubtype="0" fill="hold" nodeType="clickEffect">
                                  <p:stCondLst>
                                    <p:cond delay="0"/>
                                  </p:stCondLst>
                                  <p:childTnLst>
                                    <p:animEffect transition="out" filter="fade">
                                      <p:cBhvr>
                                        <p:cTn id="30" dur="2000"/>
                                        <p:tgtEl>
                                          <p:spTgt spid="14"/>
                                        </p:tgtEl>
                                      </p:cBhvr>
                                    </p:animEffect>
                                    <p:anim calcmode="lin" valueType="num">
                                      <p:cBhvr>
                                        <p:cTn id="31" dur="2000"/>
                                        <p:tgtEl>
                                          <p:spTgt spid="14"/>
                                        </p:tgtEl>
                                        <p:attrNameLst>
                                          <p:attrName>ppt_x</p:attrName>
                                        </p:attrNameLst>
                                      </p:cBhvr>
                                      <p:tavLst>
                                        <p:tav tm="0">
                                          <p:val>
                                            <p:strVal val="ppt_x"/>
                                          </p:val>
                                        </p:tav>
                                        <p:tav tm="100000">
                                          <p:val>
                                            <p:strVal val="ppt_x"/>
                                          </p:val>
                                        </p:tav>
                                      </p:tavLst>
                                    </p:anim>
                                    <p:anim calcmode="lin" valueType="num">
                                      <p:cBhvr>
                                        <p:cTn id="32" dur="2000"/>
                                        <p:tgtEl>
                                          <p:spTgt spid="14"/>
                                        </p:tgtEl>
                                        <p:attrNameLst>
                                          <p:attrName>ppt_y</p:attrName>
                                        </p:attrNameLst>
                                      </p:cBhvr>
                                      <p:tavLst>
                                        <p:tav tm="0">
                                          <p:val>
                                            <p:strVal val="ppt_y"/>
                                          </p:val>
                                        </p:tav>
                                        <p:tav tm="100000">
                                          <p:val>
                                            <p:strVal val="ppt_y+.1"/>
                                          </p:val>
                                        </p:tav>
                                      </p:tavLst>
                                    </p:anim>
                                    <p:set>
                                      <p:cBhvr>
                                        <p:cTn id="33" dur="1" fill="hold">
                                          <p:stCondLst>
                                            <p:cond delay="1999"/>
                                          </p:stCondLst>
                                        </p:cTn>
                                        <p:tgtEl>
                                          <p:spTgt spid="14"/>
                                        </p:tgtEl>
                                        <p:attrNameLst>
                                          <p:attrName>style.visibility</p:attrName>
                                        </p:attrNameLst>
                                      </p:cBhvr>
                                      <p:to>
                                        <p:strVal val="hidden"/>
                                      </p:to>
                                    </p:set>
                                  </p:childTnLst>
                                </p:cTn>
                              </p:par>
                              <p:par>
                                <p:cTn id="34" presetID="42"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2000"/>
                                        <p:tgtEl>
                                          <p:spTgt spid="19"/>
                                        </p:tgtEl>
                                      </p:cBhvr>
                                    </p:animEffect>
                                    <p:anim calcmode="lin" valueType="num">
                                      <p:cBhvr>
                                        <p:cTn id="37" dur="2000" fill="hold"/>
                                        <p:tgtEl>
                                          <p:spTgt spid="19"/>
                                        </p:tgtEl>
                                        <p:attrNameLst>
                                          <p:attrName>ppt_x</p:attrName>
                                        </p:attrNameLst>
                                      </p:cBhvr>
                                      <p:tavLst>
                                        <p:tav tm="0">
                                          <p:val>
                                            <p:strVal val="#ppt_x"/>
                                          </p:val>
                                        </p:tav>
                                        <p:tav tm="100000">
                                          <p:val>
                                            <p:strVal val="#ppt_x"/>
                                          </p:val>
                                        </p:tav>
                                      </p:tavLst>
                                    </p:anim>
                                    <p:anim calcmode="lin" valueType="num">
                                      <p:cBhvr>
                                        <p:cTn id="38" dur="2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xit" presetSubtype="0" fill="hold" nodeType="clickEffect">
                                  <p:stCondLst>
                                    <p:cond delay="0"/>
                                  </p:stCondLst>
                                  <p:childTnLst>
                                    <p:animEffect transition="out" filter="fade">
                                      <p:cBhvr>
                                        <p:cTn id="42" dur="2000"/>
                                        <p:tgtEl>
                                          <p:spTgt spid="19"/>
                                        </p:tgtEl>
                                      </p:cBhvr>
                                    </p:animEffect>
                                    <p:anim calcmode="lin" valueType="num">
                                      <p:cBhvr>
                                        <p:cTn id="43" dur="2000"/>
                                        <p:tgtEl>
                                          <p:spTgt spid="19"/>
                                        </p:tgtEl>
                                        <p:attrNameLst>
                                          <p:attrName>ppt_x</p:attrName>
                                        </p:attrNameLst>
                                      </p:cBhvr>
                                      <p:tavLst>
                                        <p:tav tm="0">
                                          <p:val>
                                            <p:strVal val="ppt_x"/>
                                          </p:val>
                                        </p:tav>
                                        <p:tav tm="100000">
                                          <p:val>
                                            <p:strVal val="ppt_x"/>
                                          </p:val>
                                        </p:tav>
                                      </p:tavLst>
                                    </p:anim>
                                    <p:anim calcmode="lin" valueType="num">
                                      <p:cBhvr>
                                        <p:cTn id="44" dur="2000"/>
                                        <p:tgtEl>
                                          <p:spTgt spid="19"/>
                                        </p:tgtEl>
                                        <p:attrNameLst>
                                          <p:attrName>ppt_y</p:attrName>
                                        </p:attrNameLst>
                                      </p:cBhvr>
                                      <p:tavLst>
                                        <p:tav tm="0">
                                          <p:val>
                                            <p:strVal val="ppt_y"/>
                                          </p:val>
                                        </p:tav>
                                        <p:tav tm="100000">
                                          <p:val>
                                            <p:strVal val="ppt_y+.1"/>
                                          </p:val>
                                        </p:tav>
                                      </p:tavLst>
                                    </p:anim>
                                    <p:set>
                                      <p:cBhvr>
                                        <p:cTn id="45" dur="1" fill="hold">
                                          <p:stCondLst>
                                            <p:cond delay="1999"/>
                                          </p:stCondLst>
                                        </p:cTn>
                                        <p:tgtEl>
                                          <p:spTgt spid="19"/>
                                        </p:tgtEl>
                                        <p:attrNameLst>
                                          <p:attrName>style.visibility</p:attrName>
                                        </p:attrNameLst>
                                      </p:cBhvr>
                                      <p:to>
                                        <p:strVal val="hidden"/>
                                      </p:to>
                                    </p:set>
                                  </p:childTnLst>
                                </p:cTn>
                              </p:par>
                              <p:par>
                                <p:cTn id="46" presetID="42" presetClass="entr" presetSubtype="0"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2000"/>
                                        <p:tgtEl>
                                          <p:spTgt spid="23"/>
                                        </p:tgtEl>
                                      </p:cBhvr>
                                    </p:animEffect>
                                    <p:anim calcmode="lin" valueType="num">
                                      <p:cBhvr>
                                        <p:cTn id="49" dur="2000" fill="hold"/>
                                        <p:tgtEl>
                                          <p:spTgt spid="23"/>
                                        </p:tgtEl>
                                        <p:attrNameLst>
                                          <p:attrName>ppt_x</p:attrName>
                                        </p:attrNameLst>
                                      </p:cBhvr>
                                      <p:tavLst>
                                        <p:tav tm="0">
                                          <p:val>
                                            <p:strVal val="#ppt_x"/>
                                          </p:val>
                                        </p:tav>
                                        <p:tav tm="100000">
                                          <p:val>
                                            <p:strVal val="#ppt_x"/>
                                          </p:val>
                                        </p:tav>
                                      </p:tavLst>
                                    </p:anim>
                                    <p:anim calcmode="lin" valueType="num">
                                      <p:cBhvr>
                                        <p:cTn id="50" dur="2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xit" presetSubtype="0" fill="hold" nodeType="clickEffect">
                                  <p:stCondLst>
                                    <p:cond delay="0"/>
                                  </p:stCondLst>
                                  <p:childTnLst>
                                    <p:animEffect transition="out" filter="fade">
                                      <p:cBhvr>
                                        <p:cTn id="54" dur="2000"/>
                                        <p:tgtEl>
                                          <p:spTgt spid="23"/>
                                        </p:tgtEl>
                                      </p:cBhvr>
                                    </p:animEffect>
                                    <p:anim calcmode="lin" valueType="num">
                                      <p:cBhvr>
                                        <p:cTn id="55" dur="2000"/>
                                        <p:tgtEl>
                                          <p:spTgt spid="23"/>
                                        </p:tgtEl>
                                        <p:attrNameLst>
                                          <p:attrName>ppt_x</p:attrName>
                                        </p:attrNameLst>
                                      </p:cBhvr>
                                      <p:tavLst>
                                        <p:tav tm="0">
                                          <p:val>
                                            <p:strVal val="ppt_x"/>
                                          </p:val>
                                        </p:tav>
                                        <p:tav tm="100000">
                                          <p:val>
                                            <p:strVal val="ppt_x"/>
                                          </p:val>
                                        </p:tav>
                                      </p:tavLst>
                                    </p:anim>
                                    <p:anim calcmode="lin" valueType="num">
                                      <p:cBhvr>
                                        <p:cTn id="56" dur="2000"/>
                                        <p:tgtEl>
                                          <p:spTgt spid="23"/>
                                        </p:tgtEl>
                                        <p:attrNameLst>
                                          <p:attrName>ppt_y</p:attrName>
                                        </p:attrNameLst>
                                      </p:cBhvr>
                                      <p:tavLst>
                                        <p:tav tm="0">
                                          <p:val>
                                            <p:strVal val="ppt_y"/>
                                          </p:val>
                                        </p:tav>
                                        <p:tav tm="100000">
                                          <p:val>
                                            <p:strVal val="ppt_y+.1"/>
                                          </p:val>
                                        </p:tav>
                                      </p:tavLst>
                                    </p:anim>
                                    <p:set>
                                      <p:cBhvr>
                                        <p:cTn id="57" dur="1" fill="hold">
                                          <p:stCondLst>
                                            <p:cond delay="1999"/>
                                          </p:stCondLst>
                                        </p:cTn>
                                        <p:tgtEl>
                                          <p:spTgt spid="23"/>
                                        </p:tgtEl>
                                        <p:attrNameLst>
                                          <p:attrName>style.visibility</p:attrName>
                                        </p:attrNameLst>
                                      </p:cBhvr>
                                      <p:to>
                                        <p:strVal val="hidden"/>
                                      </p:to>
                                    </p:set>
                                  </p:childTnLst>
                                </p:cTn>
                              </p:par>
                              <p:par>
                                <p:cTn id="58" presetID="42" presetClass="entr" presetSubtype="0" fill="hold"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2000"/>
                                        <p:tgtEl>
                                          <p:spTgt spid="24"/>
                                        </p:tgtEl>
                                      </p:cBhvr>
                                    </p:animEffect>
                                    <p:anim calcmode="lin" valueType="num">
                                      <p:cBhvr>
                                        <p:cTn id="61" dur="2000" fill="hold"/>
                                        <p:tgtEl>
                                          <p:spTgt spid="24"/>
                                        </p:tgtEl>
                                        <p:attrNameLst>
                                          <p:attrName>ppt_x</p:attrName>
                                        </p:attrNameLst>
                                      </p:cBhvr>
                                      <p:tavLst>
                                        <p:tav tm="0">
                                          <p:val>
                                            <p:strVal val="#ppt_x"/>
                                          </p:val>
                                        </p:tav>
                                        <p:tav tm="100000">
                                          <p:val>
                                            <p:strVal val="#ppt_x"/>
                                          </p:val>
                                        </p:tav>
                                      </p:tavLst>
                                    </p:anim>
                                    <p:anim calcmode="lin" valueType="num">
                                      <p:cBhvr>
                                        <p:cTn id="62" dur="2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xit" presetSubtype="0" fill="hold" nodeType="clickEffect">
                                  <p:stCondLst>
                                    <p:cond delay="0"/>
                                  </p:stCondLst>
                                  <p:childTnLst>
                                    <p:animEffect transition="out" filter="fade">
                                      <p:cBhvr>
                                        <p:cTn id="66" dur="2000"/>
                                        <p:tgtEl>
                                          <p:spTgt spid="24"/>
                                        </p:tgtEl>
                                      </p:cBhvr>
                                    </p:animEffect>
                                    <p:anim calcmode="lin" valueType="num">
                                      <p:cBhvr>
                                        <p:cTn id="67" dur="2000"/>
                                        <p:tgtEl>
                                          <p:spTgt spid="24"/>
                                        </p:tgtEl>
                                        <p:attrNameLst>
                                          <p:attrName>ppt_x</p:attrName>
                                        </p:attrNameLst>
                                      </p:cBhvr>
                                      <p:tavLst>
                                        <p:tav tm="0">
                                          <p:val>
                                            <p:strVal val="ppt_x"/>
                                          </p:val>
                                        </p:tav>
                                        <p:tav tm="100000">
                                          <p:val>
                                            <p:strVal val="ppt_x"/>
                                          </p:val>
                                        </p:tav>
                                      </p:tavLst>
                                    </p:anim>
                                    <p:anim calcmode="lin" valueType="num">
                                      <p:cBhvr>
                                        <p:cTn id="68" dur="2000"/>
                                        <p:tgtEl>
                                          <p:spTgt spid="24"/>
                                        </p:tgtEl>
                                        <p:attrNameLst>
                                          <p:attrName>ppt_y</p:attrName>
                                        </p:attrNameLst>
                                      </p:cBhvr>
                                      <p:tavLst>
                                        <p:tav tm="0">
                                          <p:val>
                                            <p:strVal val="ppt_y"/>
                                          </p:val>
                                        </p:tav>
                                        <p:tav tm="100000">
                                          <p:val>
                                            <p:strVal val="ppt_y+.1"/>
                                          </p:val>
                                        </p:tav>
                                      </p:tavLst>
                                    </p:anim>
                                    <p:set>
                                      <p:cBhvr>
                                        <p:cTn id="69" dur="1" fill="hold">
                                          <p:stCondLst>
                                            <p:cond delay="1999"/>
                                          </p:stCondLst>
                                        </p:cTn>
                                        <p:tgtEl>
                                          <p:spTgt spid="24"/>
                                        </p:tgtEl>
                                        <p:attrNameLst>
                                          <p:attrName>style.visibility</p:attrName>
                                        </p:attrNameLst>
                                      </p:cBhvr>
                                      <p:to>
                                        <p:strVal val="hidden"/>
                                      </p:to>
                                    </p:set>
                                  </p:childTnLst>
                                </p:cTn>
                              </p:par>
                              <p:par>
                                <p:cTn id="70" presetID="42" presetClass="entr" presetSubtype="0" fill="hold"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2000"/>
                                        <p:tgtEl>
                                          <p:spTgt spid="29"/>
                                        </p:tgtEl>
                                      </p:cBhvr>
                                    </p:animEffect>
                                    <p:anim calcmode="lin" valueType="num">
                                      <p:cBhvr>
                                        <p:cTn id="73" dur="2000" fill="hold"/>
                                        <p:tgtEl>
                                          <p:spTgt spid="29"/>
                                        </p:tgtEl>
                                        <p:attrNameLst>
                                          <p:attrName>ppt_x</p:attrName>
                                        </p:attrNameLst>
                                      </p:cBhvr>
                                      <p:tavLst>
                                        <p:tav tm="0">
                                          <p:val>
                                            <p:strVal val="#ppt_x"/>
                                          </p:val>
                                        </p:tav>
                                        <p:tav tm="100000">
                                          <p:val>
                                            <p:strVal val="#ppt_x"/>
                                          </p:val>
                                        </p:tav>
                                      </p:tavLst>
                                    </p:anim>
                                    <p:anim calcmode="lin" valueType="num">
                                      <p:cBhvr>
                                        <p:cTn id="74" dur="2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92712">
              <a:schemeClr val="bg1"/>
            </a:gs>
            <a:gs pos="85425">
              <a:schemeClr val="tx1">
                <a:lumMod val="95000"/>
                <a:lumOff val="5000"/>
              </a:schemeClr>
            </a:gs>
            <a:gs pos="75000">
              <a:schemeClr val="tx1">
                <a:lumMod val="95000"/>
                <a:lumOff val="5000"/>
              </a:schemeClr>
            </a:gs>
            <a:gs pos="16000">
              <a:srgbClr val="BADCA3"/>
            </a:gs>
            <a:gs pos="0">
              <a:srgbClr val="92D050"/>
            </a:gs>
            <a:gs pos="100000">
              <a:srgbClr val="FFFF00"/>
            </a:gs>
          </a:gsLst>
          <a:lin ang="5400000" scaled="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26" y="4157230"/>
            <a:ext cx="3601026" cy="2700770"/>
          </a:xfrm>
          <a:prstGeom prst="rect">
            <a:avLst/>
          </a:prstGeom>
          <a:effectLst>
            <a:softEdge rad="635000"/>
          </a:effectLst>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50000" b="12503"/>
          <a:stretch/>
        </p:blipFill>
        <p:spPr>
          <a:xfrm flipH="1">
            <a:off x="-19626" y="3048000"/>
            <a:ext cx="3052962" cy="3810000"/>
          </a:xfrm>
          <a:prstGeom prst="rect">
            <a:avLst/>
          </a:prstGeom>
          <a:effectLst>
            <a:softEdge rad="635000"/>
          </a:effectLst>
        </p:spPr>
      </p:pic>
      <p:sp>
        <p:nvSpPr>
          <p:cNvPr id="4" name="Rectangle 3"/>
          <p:cNvSpPr/>
          <p:nvPr/>
        </p:nvSpPr>
        <p:spPr>
          <a:xfrm>
            <a:off x="4572000" y="0"/>
            <a:ext cx="3902351" cy="923330"/>
          </a:xfrm>
          <a:prstGeom prst="rect">
            <a:avLst/>
          </a:prstGeom>
          <a:noFill/>
        </p:spPr>
        <p:txBody>
          <a:bodyPr wrap="none" lIns="91440" tIns="45720" rIns="91440" bIns="45720">
            <a:spAutoFit/>
          </a:bodyPr>
          <a:lstStyle/>
          <a:p>
            <a:pPr algn="ctr"/>
            <a:r>
              <a:rPr lang="en-US" sz="5400" b="1" cap="none" spc="50" dirty="0" smtClean="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rPr>
              <a:t>Luke 4:40-43</a:t>
            </a:r>
            <a:endParaRPr lang="en-US" sz="5400" b="1" cap="none"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endParaRPr>
          </a:p>
        </p:txBody>
      </p:sp>
      <p:sp>
        <p:nvSpPr>
          <p:cNvPr id="5" name="TextBox 4"/>
          <p:cNvSpPr txBox="1"/>
          <p:nvPr/>
        </p:nvSpPr>
        <p:spPr>
          <a:xfrm>
            <a:off x="4572000" y="990600"/>
            <a:ext cx="4572000" cy="2554545"/>
          </a:xfrm>
          <a:prstGeom prst="rect">
            <a:avLst/>
          </a:prstGeom>
          <a:solidFill>
            <a:srgbClr val="FFFFFF">
              <a:alpha val="69804"/>
            </a:srgbClr>
          </a:solidFill>
        </p:spPr>
        <p:txBody>
          <a:bodyPr wrap="square" rtlCol="0">
            <a:spAutoFit/>
          </a:bodyPr>
          <a:lstStyle/>
          <a:p>
            <a:pPr algn="ctr"/>
            <a:r>
              <a:rPr lang="en-US" sz="2000" b="1" dirty="0" smtClean="0">
                <a:latin typeface="Times New Roman" pitchFamily="18" charset="0"/>
                <a:cs typeface="Times New Roman" pitchFamily="18" charset="0"/>
              </a:rPr>
              <a:t>Now when it was day, He departed and went into a deserted place. And the crowd sought Him and came to Him, and tried to keep Him from leaving them; but He said to them, </a:t>
            </a:r>
            <a:r>
              <a:rPr lang="en-US" sz="2000" b="1" u="sng" dirty="0" smtClean="0">
                <a:effectLst>
                  <a:outerShdw blurRad="38100" dist="38100" dir="2700000" algn="tl">
                    <a:srgbClr val="000000">
                      <a:alpha val="43137"/>
                    </a:srgbClr>
                  </a:outerShdw>
                </a:effectLst>
                <a:latin typeface="Times New Roman" pitchFamily="18" charset="0"/>
                <a:cs typeface="Times New Roman" pitchFamily="18" charset="0"/>
              </a:rPr>
              <a:t>I must preach the kingdom of God to the other cities also, because for this purpose I have been sent.</a:t>
            </a:r>
            <a:r>
              <a:rPr lang="en-US" sz="2000" b="1" dirty="0" smtClean="0">
                <a:latin typeface="Times New Roman" pitchFamily="18" charset="0"/>
                <a:cs typeface="Times New Roman" pitchFamily="18" charset="0"/>
              </a:rPr>
              <a:t> (Lk 4:42-43)</a:t>
            </a:r>
            <a:endParaRPr lang="en-US" sz="2000" b="1" dirty="0">
              <a:latin typeface="Times New Roman" pitchFamily="18" charset="0"/>
              <a:cs typeface="Times New Roman" pitchFamily="18" charset="0"/>
            </a:endParaRPr>
          </a:p>
        </p:txBody>
      </p:sp>
      <p:sp>
        <p:nvSpPr>
          <p:cNvPr id="6" name="Rectangle 5"/>
          <p:cNvSpPr/>
          <p:nvPr/>
        </p:nvSpPr>
        <p:spPr>
          <a:xfrm>
            <a:off x="4572000" y="762000"/>
            <a:ext cx="3921266" cy="923330"/>
          </a:xfrm>
          <a:prstGeom prst="rect">
            <a:avLst/>
          </a:prstGeom>
          <a:noFill/>
        </p:spPr>
        <p:txBody>
          <a:bodyPr wrap="none" lIns="91440" tIns="45720" rIns="91440" bIns="45720">
            <a:spAutoFit/>
          </a:bodyPr>
          <a:lstStyle/>
          <a:p>
            <a:pPr algn="ctr"/>
            <a:r>
              <a:rPr lang="en-US" sz="5400" b="1" cap="none" spc="50" dirty="0" smtClean="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rPr>
              <a:t>John 6:15-40</a:t>
            </a:r>
            <a:endParaRPr lang="en-US" sz="5400" b="1" cap="none"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endParaRPr>
          </a:p>
        </p:txBody>
      </p:sp>
      <p:sp>
        <p:nvSpPr>
          <p:cNvPr id="7" name="TextBox 6"/>
          <p:cNvSpPr txBox="1"/>
          <p:nvPr/>
        </p:nvSpPr>
        <p:spPr>
          <a:xfrm>
            <a:off x="4572000" y="1828800"/>
            <a:ext cx="4572000" cy="2862322"/>
          </a:xfrm>
          <a:prstGeom prst="rect">
            <a:avLst/>
          </a:prstGeom>
          <a:solidFill>
            <a:srgbClr val="FFFFFF">
              <a:alpha val="69804"/>
            </a:srgbClr>
          </a:solidFill>
        </p:spPr>
        <p:txBody>
          <a:bodyPr wrap="square" rtlCol="0">
            <a:spAutoFit/>
          </a:bodyPr>
          <a:lstStyle/>
          <a:p>
            <a:pPr algn="ctr"/>
            <a:r>
              <a:rPr lang="en-US" sz="2000" b="1" dirty="0" smtClean="0">
                <a:latin typeface="Times New Roman" pitchFamily="18" charset="0"/>
                <a:cs typeface="Times New Roman" pitchFamily="18" charset="0"/>
              </a:rPr>
              <a:t>Jesus answered them and said, most assuredly, I say to you, you seek Me, not because you saw the signs, but because you ate of the loaves and were filled. </a:t>
            </a:r>
            <a:r>
              <a:rPr lang="en-US" sz="2000" b="1" u="sng" dirty="0" smtClean="0">
                <a:effectLst>
                  <a:outerShdw blurRad="38100" dist="38100" dir="2700000" algn="tl">
                    <a:srgbClr val="000000">
                      <a:alpha val="43137"/>
                    </a:srgbClr>
                  </a:outerShdw>
                </a:effectLst>
                <a:latin typeface="Times New Roman" pitchFamily="18" charset="0"/>
                <a:cs typeface="Times New Roman" pitchFamily="18" charset="0"/>
              </a:rPr>
              <a:t>Do not labor for the food which perishes, but for the food which endures to everlasting life</a:t>
            </a:r>
            <a:r>
              <a:rPr lang="en-US" sz="2000" b="1" dirty="0" smtClean="0">
                <a:latin typeface="Times New Roman" pitchFamily="18" charset="0"/>
                <a:cs typeface="Times New Roman" pitchFamily="18" charset="0"/>
              </a:rPr>
              <a:t>, which the Son of Man will give you, because God the Father has set His seal on Him. (John 6:26-27)</a:t>
            </a:r>
            <a:endParaRPr lang="en-US" sz="2000" b="1" dirty="0">
              <a:latin typeface="Times New Roman" pitchFamily="18" charset="0"/>
              <a:cs typeface="Times New Roman" pitchFamily="18" charset="0"/>
            </a:endParaRPr>
          </a:p>
        </p:txBody>
      </p:sp>
      <p:sp>
        <p:nvSpPr>
          <p:cNvPr id="8" name="Rectangle 7"/>
          <p:cNvSpPr/>
          <p:nvPr/>
        </p:nvSpPr>
        <p:spPr>
          <a:xfrm>
            <a:off x="4572000" y="1683544"/>
            <a:ext cx="3414589" cy="923330"/>
          </a:xfrm>
          <a:prstGeom prst="rect">
            <a:avLst/>
          </a:prstGeom>
          <a:noFill/>
        </p:spPr>
        <p:txBody>
          <a:bodyPr wrap="none" lIns="91440" tIns="45720" rIns="91440" bIns="45720">
            <a:spAutoFit/>
          </a:bodyPr>
          <a:lstStyle/>
          <a:p>
            <a:pPr algn="ctr"/>
            <a:r>
              <a:rPr lang="en-US" sz="5400" b="1" cap="none" spc="50" dirty="0" smtClean="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rPr>
              <a:t>Matt 18:11</a:t>
            </a:r>
            <a:endParaRPr lang="en-US" sz="5400" b="1" cap="none"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endParaRPr>
          </a:p>
        </p:txBody>
      </p:sp>
      <p:sp>
        <p:nvSpPr>
          <p:cNvPr id="9" name="Rectangle 8"/>
          <p:cNvSpPr/>
          <p:nvPr/>
        </p:nvSpPr>
        <p:spPr>
          <a:xfrm>
            <a:off x="4555273" y="2625990"/>
            <a:ext cx="3326873" cy="923330"/>
          </a:xfrm>
          <a:prstGeom prst="rect">
            <a:avLst/>
          </a:prstGeom>
          <a:noFill/>
        </p:spPr>
        <p:txBody>
          <a:bodyPr wrap="none" lIns="91440" tIns="45720" rIns="91440" bIns="45720">
            <a:spAutoFit/>
          </a:bodyPr>
          <a:lstStyle/>
          <a:p>
            <a:pPr algn="ctr"/>
            <a:r>
              <a:rPr lang="en-US" sz="5400" b="1" cap="none" spc="50" dirty="0" smtClean="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rPr>
              <a:t>Luke 19:10</a:t>
            </a:r>
            <a:endParaRPr lang="en-US" sz="5400" b="1" cap="none"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endParaRPr>
          </a:p>
        </p:txBody>
      </p:sp>
      <p:sp>
        <p:nvSpPr>
          <p:cNvPr id="10" name="Rectangle 9"/>
          <p:cNvSpPr/>
          <p:nvPr/>
        </p:nvSpPr>
        <p:spPr>
          <a:xfrm>
            <a:off x="3608667" y="6273225"/>
            <a:ext cx="5220083" cy="584775"/>
          </a:xfrm>
          <a:prstGeom prst="rect">
            <a:avLst/>
          </a:prstGeom>
          <a:noFill/>
        </p:spPr>
        <p:txBody>
          <a:bodyPr wrap="none" lIns="91440" tIns="45720" rIns="91440" bIns="45720">
            <a:spAutoFit/>
          </a:bodyPr>
          <a:lstStyle/>
          <a:p>
            <a:pPr algn="ctr"/>
            <a:r>
              <a:rPr lang="en-US" sz="3200" b="1" cap="none" spc="0" dirty="0" smtClean="0">
                <a:ln w="10541" cmpd="sng">
                  <a:solidFill>
                    <a:srgbClr val="92D050"/>
                  </a:solidFill>
                  <a:prstDash val="solid"/>
                </a:ln>
                <a:effectLst/>
                <a:latin typeface="Colonna MT" pitchFamily="82" charset="0"/>
              </a:rPr>
              <a:t>Mission of Jesus was Spiritual</a:t>
            </a:r>
            <a:endParaRPr lang="en-US" sz="3200" b="1" cap="none" spc="0" dirty="0">
              <a:ln w="10541" cmpd="sng">
                <a:solidFill>
                  <a:srgbClr val="92D050"/>
                </a:solidFill>
                <a:prstDash val="solid"/>
              </a:ln>
              <a:effectLst/>
              <a:latin typeface="Colonna MT" pitchFamily="82" charset="0"/>
            </a:endParaRPr>
          </a:p>
        </p:txBody>
      </p:sp>
      <p:sp>
        <p:nvSpPr>
          <p:cNvPr id="11" name="Rectangle 10"/>
          <p:cNvSpPr/>
          <p:nvPr/>
        </p:nvSpPr>
        <p:spPr>
          <a:xfrm>
            <a:off x="3352800" y="6273225"/>
            <a:ext cx="5780172" cy="584775"/>
          </a:xfrm>
          <a:prstGeom prst="rect">
            <a:avLst/>
          </a:prstGeom>
          <a:noFill/>
        </p:spPr>
        <p:txBody>
          <a:bodyPr wrap="none" lIns="91440" tIns="45720" rIns="91440" bIns="45720">
            <a:spAutoFit/>
          </a:bodyPr>
          <a:lstStyle/>
          <a:p>
            <a:pPr algn="ctr"/>
            <a:r>
              <a:rPr lang="en-US" sz="3200" b="1" cap="none" spc="0" dirty="0" smtClean="0">
                <a:ln w="10541" cmpd="sng">
                  <a:solidFill>
                    <a:srgbClr val="92D050"/>
                  </a:solidFill>
                  <a:prstDash val="solid"/>
                </a:ln>
                <a:effectLst/>
                <a:latin typeface="Colonna MT" pitchFamily="82" charset="0"/>
              </a:rPr>
              <a:t>Mission of the church is Spiritual</a:t>
            </a:r>
            <a:endParaRPr lang="en-US" sz="3200" b="1" cap="none" spc="0" dirty="0">
              <a:ln w="10541" cmpd="sng">
                <a:solidFill>
                  <a:srgbClr val="92D050"/>
                </a:solidFill>
                <a:prstDash val="solid"/>
              </a:ln>
              <a:effectLst/>
              <a:latin typeface="Colonna MT" pitchFamily="82" charset="0"/>
            </a:endParaRPr>
          </a:p>
        </p:txBody>
      </p:sp>
      <p:sp>
        <p:nvSpPr>
          <p:cNvPr id="12" name="Rectangle 11"/>
          <p:cNvSpPr/>
          <p:nvPr/>
        </p:nvSpPr>
        <p:spPr>
          <a:xfrm>
            <a:off x="-19626" y="1787240"/>
            <a:ext cx="4271958" cy="1446550"/>
          </a:xfrm>
          <a:prstGeom prst="rect">
            <a:avLst/>
          </a:prstGeom>
          <a:noFill/>
        </p:spPr>
        <p:txBody>
          <a:bodyPr wrap="square" lIns="91440" tIns="45720" rIns="91440" bIns="45720">
            <a:spAutoFit/>
          </a:bodyPr>
          <a:lstStyle/>
          <a:p>
            <a:pPr algn="ctr"/>
            <a:r>
              <a:rPr lang="en-US" sz="4400" b="1" spc="0" dirty="0" smtClean="0">
                <a:ln w="9000" cmpd="sng">
                  <a:solidFill>
                    <a:srgbClr val="00B050"/>
                  </a:solidFill>
                  <a:prstDash val="solid"/>
                </a:ln>
                <a:solidFill>
                  <a:schemeClr val="bg1"/>
                </a:solidFill>
                <a:effectLst>
                  <a:outerShdw blurRad="38100" dist="38100" dir="2700000" algn="tl">
                    <a:srgbClr val="000000">
                      <a:alpha val="43137"/>
                    </a:srgbClr>
                  </a:outerShdw>
                  <a:reflection blurRad="12700" stA="28000" endPos="45000" dist="1000" dir="5400000" sy="-100000" algn="bl" rotWithShape="0"/>
                </a:effectLst>
                <a:latin typeface="Monotype Corsiva" pitchFamily="66" charset="0"/>
              </a:rPr>
              <a:t>For What Purpose Did The Lord Come?</a:t>
            </a:r>
            <a:endParaRPr lang="en-US" sz="4400" b="1" spc="0" dirty="0">
              <a:ln w="9000" cmpd="sng">
                <a:solidFill>
                  <a:srgbClr val="00B050"/>
                </a:solidFill>
                <a:prstDash val="solid"/>
              </a:ln>
              <a:solidFill>
                <a:schemeClr val="bg1"/>
              </a:solidFill>
              <a:effectLst>
                <a:outerShdw blurRad="38100" dist="38100" dir="2700000" algn="tl">
                  <a:srgbClr val="000000">
                    <a:alpha val="43137"/>
                  </a:srgbClr>
                </a:outerShdw>
                <a:reflection blurRad="12700" stA="28000" endPos="45000" dist="1000" dir="5400000" sy="-100000" algn="bl" rotWithShape="0"/>
              </a:effectLst>
              <a:latin typeface="Monotype Corsiva" pitchFamily="66" charset="0"/>
            </a:endParaRPr>
          </a:p>
        </p:txBody>
      </p:sp>
    </p:spTree>
    <p:extLst>
      <p:ext uri="{BB962C8B-B14F-4D97-AF65-F5344CB8AC3E}">
        <p14:creationId xmlns:p14="http://schemas.microsoft.com/office/powerpoint/2010/main" val="29535017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90"/>
                                          </p:val>
                                        </p:tav>
                                        <p:tav tm="100000">
                                          <p:val>
                                            <p:fltVal val="0"/>
                                          </p:val>
                                        </p:tav>
                                      </p:tavLst>
                                    </p:anim>
                                    <p:animEffect transition="in" filter="fade">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anim calcmode="lin" valueType="num">
                                      <p:cBhvr>
                                        <p:cTn id="16" dur="2000" fill="hold"/>
                                        <p:tgtEl>
                                          <p:spTgt spid="5"/>
                                        </p:tgtEl>
                                        <p:attrNameLst>
                                          <p:attrName>ppt_x</p:attrName>
                                        </p:attrNameLst>
                                      </p:cBhvr>
                                      <p:tavLst>
                                        <p:tav tm="0">
                                          <p:val>
                                            <p:strVal val="#ppt_x"/>
                                          </p:val>
                                        </p:tav>
                                        <p:tav tm="100000">
                                          <p:val>
                                            <p:strVal val="#ppt_x"/>
                                          </p:val>
                                        </p:tav>
                                      </p:tavLst>
                                    </p:anim>
                                    <p:anim calcmode="lin" valueType="num">
                                      <p:cBhvr>
                                        <p:cTn id="17" dur="2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xit" presetSubtype="0" fill="hold" grpId="1" nodeType="clickEffect">
                                  <p:stCondLst>
                                    <p:cond delay="0"/>
                                  </p:stCondLst>
                                  <p:childTnLst>
                                    <p:animEffect transition="out" filter="fade">
                                      <p:cBhvr>
                                        <p:cTn id="21" dur="2000"/>
                                        <p:tgtEl>
                                          <p:spTgt spid="5"/>
                                        </p:tgtEl>
                                      </p:cBhvr>
                                    </p:animEffect>
                                    <p:anim calcmode="lin" valueType="num">
                                      <p:cBhvr>
                                        <p:cTn id="22" dur="2000"/>
                                        <p:tgtEl>
                                          <p:spTgt spid="5"/>
                                        </p:tgtEl>
                                        <p:attrNameLst>
                                          <p:attrName>ppt_x</p:attrName>
                                        </p:attrNameLst>
                                      </p:cBhvr>
                                      <p:tavLst>
                                        <p:tav tm="0">
                                          <p:val>
                                            <p:strVal val="ppt_x"/>
                                          </p:val>
                                        </p:tav>
                                        <p:tav tm="100000">
                                          <p:val>
                                            <p:strVal val="ppt_x"/>
                                          </p:val>
                                        </p:tav>
                                      </p:tavLst>
                                    </p:anim>
                                    <p:anim calcmode="lin" valueType="num">
                                      <p:cBhvr>
                                        <p:cTn id="23" dur="2000"/>
                                        <p:tgtEl>
                                          <p:spTgt spid="5"/>
                                        </p:tgtEl>
                                        <p:attrNameLst>
                                          <p:attrName>ppt_y</p:attrName>
                                        </p:attrNameLst>
                                      </p:cBhvr>
                                      <p:tavLst>
                                        <p:tav tm="0">
                                          <p:val>
                                            <p:strVal val="ppt_y"/>
                                          </p:val>
                                        </p:tav>
                                        <p:tav tm="100000">
                                          <p:val>
                                            <p:strVal val="ppt_y+.1"/>
                                          </p:val>
                                        </p:tav>
                                      </p:tavLst>
                                    </p:anim>
                                    <p:set>
                                      <p:cBhvr>
                                        <p:cTn id="24" dur="1" fill="hold">
                                          <p:stCondLst>
                                            <p:cond delay="1999"/>
                                          </p:stCondLst>
                                        </p:cTn>
                                        <p:tgtEl>
                                          <p:spTgt spid="5"/>
                                        </p:tgtEl>
                                        <p:attrNameLst>
                                          <p:attrName>style.visibility</p:attrName>
                                        </p:attrNameLst>
                                      </p:cBhvr>
                                      <p:to>
                                        <p:strVal val="hidden"/>
                                      </p:to>
                                    </p:set>
                                  </p:childTnLst>
                                </p:cTn>
                              </p:par>
                              <p:par>
                                <p:cTn id="25" presetID="3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2000" fill="hold"/>
                                        <p:tgtEl>
                                          <p:spTgt spid="6"/>
                                        </p:tgtEl>
                                        <p:attrNameLst>
                                          <p:attrName>ppt_w</p:attrName>
                                        </p:attrNameLst>
                                      </p:cBhvr>
                                      <p:tavLst>
                                        <p:tav tm="0">
                                          <p:val>
                                            <p:fltVal val="0"/>
                                          </p:val>
                                        </p:tav>
                                        <p:tav tm="100000">
                                          <p:val>
                                            <p:strVal val="#ppt_w"/>
                                          </p:val>
                                        </p:tav>
                                      </p:tavLst>
                                    </p:anim>
                                    <p:anim calcmode="lin" valueType="num">
                                      <p:cBhvr>
                                        <p:cTn id="28" dur="2000" fill="hold"/>
                                        <p:tgtEl>
                                          <p:spTgt spid="6"/>
                                        </p:tgtEl>
                                        <p:attrNameLst>
                                          <p:attrName>ppt_h</p:attrName>
                                        </p:attrNameLst>
                                      </p:cBhvr>
                                      <p:tavLst>
                                        <p:tav tm="0">
                                          <p:val>
                                            <p:fltVal val="0"/>
                                          </p:val>
                                        </p:tav>
                                        <p:tav tm="100000">
                                          <p:val>
                                            <p:strVal val="#ppt_h"/>
                                          </p:val>
                                        </p:tav>
                                      </p:tavLst>
                                    </p:anim>
                                    <p:anim calcmode="lin" valueType="num">
                                      <p:cBhvr>
                                        <p:cTn id="29" dur="2000" fill="hold"/>
                                        <p:tgtEl>
                                          <p:spTgt spid="6"/>
                                        </p:tgtEl>
                                        <p:attrNameLst>
                                          <p:attrName>style.rotation</p:attrName>
                                        </p:attrNameLst>
                                      </p:cBhvr>
                                      <p:tavLst>
                                        <p:tav tm="0">
                                          <p:val>
                                            <p:fltVal val="90"/>
                                          </p:val>
                                        </p:tav>
                                        <p:tav tm="100000">
                                          <p:val>
                                            <p:fltVal val="0"/>
                                          </p:val>
                                        </p:tav>
                                      </p:tavLst>
                                    </p:anim>
                                    <p:animEffect transition="in" filter="fade">
                                      <p:cBhvr>
                                        <p:cTn id="30" dur="2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2000"/>
                                        <p:tgtEl>
                                          <p:spTgt spid="7"/>
                                        </p:tgtEl>
                                      </p:cBhvr>
                                    </p:animEffect>
                                    <p:anim calcmode="lin" valueType="num">
                                      <p:cBhvr>
                                        <p:cTn id="36" dur="2000" fill="hold"/>
                                        <p:tgtEl>
                                          <p:spTgt spid="7"/>
                                        </p:tgtEl>
                                        <p:attrNameLst>
                                          <p:attrName>ppt_x</p:attrName>
                                        </p:attrNameLst>
                                      </p:cBhvr>
                                      <p:tavLst>
                                        <p:tav tm="0">
                                          <p:val>
                                            <p:strVal val="#ppt_x"/>
                                          </p:val>
                                        </p:tav>
                                        <p:tav tm="100000">
                                          <p:val>
                                            <p:strVal val="#ppt_x"/>
                                          </p:val>
                                        </p:tav>
                                      </p:tavLst>
                                    </p:anim>
                                    <p:anim calcmode="lin" valueType="num">
                                      <p:cBhvr>
                                        <p:cTn id="37" dur="2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grpId="1" nodeType="clickEffect">
                                  <p:stCondLst>
                                    <p:cond delay="0"/>
                                  </p:stCondLst>
                                  <p:childTnLst>
                                    <p:animEffect transition="out" filter="fade">
                                      <p:cBhvr>
                                        <p:cTn id="41" dur="2000"/>
                                        <p:tgtEl>
                                          <p:spTgt spid="7"/>
                                        </p:tgtEl>
                                      </p:cBhvr>
                                    </p:animEffect>
                                    <p:anim calcmode="lin" valueType="num">
                                      <p:cBhvr>
                                        <p:cTn id="42" dur="2000"/>
                                        <p:tgtEl>
                                          <p:spTgt spid="7"/>
                                        </p:tgtEl>
                                        <p:attrNameLst>
                                          <p:attrName>ppt_x</p:attrName>
                                        </p:attrNameLst>
                                      </p:cBhvr>
                                      <p:tavLst>
                                        <p:tav tm="0">
                                          <p:val>
                                            <p:strVal val="ppt_x"/>
                                          </p:val>
                                        </p:tav>
                                        <p:tav tm="100000">
                                          <p:val>
                                            <p:strVal val="ppt_x"/>
                                          </p:val>
                                        </p:tav>
                                      </p:tavLst>
                                    </p:anim>
                                    <p:anim calcmode="lin" valueType="num">
                                      <p:cBhvr>
                                        <p:cTn id="43" dur="2000"/>
                                        <p:tgtEl>
                                          <p:spTgt spid="7"/>
                                        </p:tgtEl>
                                        <p:attrNameLst>
                                          <p:attrName>ppt_y</p:attrName>
                                        </p:attrNameLst>
                                      </p:cBhvr>
                                      <p:tavLst>
                                        <p:tav tm="0">
                                          <p:val>
                                            <p:strVal val="ppt_y"/>
                                          </p:val>
                                        </p:tav>
                                        <p:tav tm="100000">
                                          <p:val>
                                            <p:strVal val="ppt_y+.1"/>
                                          </p:val>
                                        </p:tav>
                                      </p:tavLst>
                                    </p:anim>
                                    <p:set>
                                      <p:cBhvr>
                                        <p:cTn id="44" dur="1" fill="hold">
                                          <p:stCondLst>
                                            <p:cond delay="1999"/>
                                          </p:stCondLst>
                                        </p:cTn>
                                        <p:tgtEl>
                                          <p:spTgt spid="7"/>
                                        </p:tgtEl>
                                        <p:attrNameLst>
                                          <p:attrName>style.visibility</p:attrName>
                                        </p:attrNameLst>
                                      </p:cBhvr>
                                      <p:to>
                                        <p:strVal val="hidden"/>
                                      </p:to>
                                    </p:set>
                                  </p:childTnLst>
                                </p:cTn>
                              </p:par>
                              <p:par>
                                <p:cTn id="45" presetID="31"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2000" fill="hold"/>
                                        <p:tgtEl>
                                          <p:spTgt spid="8"/>
                                        </p:tgtEl>
                                        <p:attrNameLst>
                                          <p:attrName>ppt_w</p:attrName>
                                        </p:attrNameLst>
                                      </p:cBhvr>
                                      <p:tavLst>
                                        <p:tav tm="0">
                                          <p:val>
                                            <p:fltVal val="0"/>
                                          </p:val>
                                        </p:tav>
                                        <p:tav tm="100000">
                                          <p:val>
                                            <p:strVal val="#ppt_w"/>
                                          </p:val>
                                        </p:tav>
                                      </p:tavLst>
                                    </p:anim>
                                    <p:anim calcmode="lin" valueType="num">
                                      <p:cBhvr>
                                        <p:cTn id="48" dur="2000" fill="hold"/>
                                        <p:tgtEl>
                                          <p:spTgt spid="8"/>
                                        </p:tgtEl>
                                        <p:attrNameLst>
                                          <p:attrName>ppt_h</p:attrName>
                                        </p:attrNameLst>
                                      </p:cBhvr>
                                      <p:tavLst>
                                        <p:tav tm="0">
                                          <p:val>
                                            <p:fltVal val="0"/>
                                          </p:val>
                                        </p:tav>
                                        <p:tav tm="100000">
                                          <p:val>
                                            <p:strVal val="#ppt_h"/>
                                          </p:val>
                                        </p:tav>
                                      </p:tavLst>
                                    </p:anim>
                                    <p:anim calcmode="lin" valueType="num">
                                      <p:cBhvr>
                                        <p:cTn id="49" dur="2000" fill="hold"/>
                                        <p:tgtEl>
                                          <p:spTgt spid="8"/>
                                        </p:tgtEl>
                                        <p:attrNameLst>
                                          <p:attrName>style.rotation</p:attrName>
                                        </p:attrNameLst>
                                      </p:cBhvr>
                                      <p:tavLst>
                                        <p:tav tm="0">
                                          <p:val>
                                            <p:fltVal val="90"/>
                                          </p:val>
                                        </p:tav>
                                        <p:tav tm="100000">
                                          <p:val>
                                            <p:fltVal val="0"/>
                                          </p:val>
                                        </p:tav>
                                      </p:tavLst>
                                    </p:anim>
                                    <p:animEffect transition="in" filter="fade">
                                      <p:cBhvr>
                                        <p:cTn id="50" dur="2000"/>
                                        <p:tgtEl>
                                          <p:spTgt spid="8"/>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2000" fill="hold"/>
                                        <p:tgtEl>
                                          <p:spTgt spid="9"/>
                                        </p:tgtEl>
                                        <p:attrNameLst>
                                          <p:attrName>ppt_w</p:attrName>
                                        </p:attrNameLst>
                                      </p:cBhvr>
                                      <p:tavLst>
                                        <p:tav tm="0">
                                          <p:val>
                                            <p:fltVal val="0"/>
                                          </p:val>
                                        </p:tav>
                                        <p:tav tm="100000">
                                          <p:val>
                                            <p:strVal val="#ppt_w"/>
                                          </p:val>
                                        </p:tav>
                                      </p:tavLst>
                                    </p:anim>
                                    <p:anim calcmode="lin" valueType="num">
                                      <p:cBhvr>
                                        <p:cTn id="54" dur="2000" fill="hold"/>
                                        <p:tgtEl>
                                          <p:spTgt spid="9"/>
                                        </p:tgtEl>
                                        <p:attrNameLst>
                                          <p:attrName>ppt_h</p:attrName>
                                        </p:attrNameLst>
                                      </p:cBhvr>
                                      <p:tavLst>
                                        <p:tav tm="0">
                                          <p:val>
                                            <p:fltVal val="0"/>
                                          </p:val>
                                        </p:tav>
                                        <p:tav tm="100000">
                                          <p:val>
                                            <p:strVal val="#ppt_h"/>
                                          </p:val>
                                        </p:tav>
                                      </p:tavLst>
                                    </p:anim>
                                    <p:anim calcmode="lin" valueType="num">
                                      <p:cBhvr>
                                        <p:cTn id="55" dur="2000" fill="hold"/>
                                        <p:tgtEl>
                                          <p:spTgt spid="9"/>
                                        </p:tgtEl>
                                        <p:attrNameLst>
                                          <p:attrName>style.rotation</p:attrName>
                                        </p:attrNameLst>
                                      </p:cBhvr>
                                      <p:tavLst>
                                        <p:tav tm="0">
                                          <p:val>
                                            <p:fltVal val="90"/>
                                          </p:val>
                                        </p:tav>
                                        <p:tav tm="100000">
                                          <p:val>
                                            <p:fltVal val="0"/>
                                          </p:val>
                                        </p:tav>
                                      </p:tavLst>
                                    </p:anim>
                                    <p:animEffect transition="in" filter="fade">
                                      <p:cBhvr>
                                        <p:cTn id="56" dur="2000"/>
                                        <p:tgtEl>
                                          <p:spTgt spid="9"/>
                                        </p:tgtEl>
                                      </p:cBhvr>
                                    </p:animEffect>
                                  </p:childTnLst>
                                </p:cTn>
                              </p:par>
                            </p:childTnLst>
                          </p:cTn>
                        </p:par>
                        <p:par>
                          <p:cTn id="57" fill="hold">
                            <p:stCondLst>
                              <p:cond delay="2000"/>
                            </p:stCondLst>
                            <p:childTnLst>
                              <p:par>
                                <p:cTn id="58" presetID="42" presetClass="entr" presetSubtype="0"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2000"/>
                                        <p:tgtEl>
                                          <p:spTgt spid="10"/>
                                        </p:tgtEl>
                                      </p:cBhvr>
                                    </p:animEffect>
                                    <p:anim calcmode="lin" valueType="num">
                                      <p:cBhvr>
                                        <p:cTn id="61" dur="2000" fill="hold"/>
                                        <p:tgtEl>
                                          <p:spTgt spid="10"/>
                                        </p:tgtEl>
                                        <p:attrNameLst>
                                          <p:attrName>ppt_x</p:attrName>
                                        </p:attrNameLst>
                                      </p:cBhvr>
                                      <p:tavLst>
                                        <p:tav tm="0">
                                          <p:val>
                                            <p:strVal val="#ppt_x"/>
                                          </p:val>
                                        </p:tav>
                                        <p:tav tm="100000">
                                          <p:val>
                                            <p:strVal val="#ppt_x"/>
                                          </p:val>
                                        </p:tav>
                                      </p:tavLst>
                                    </p:anim>
                                    <p:anim calcmode="lin" valueType="num">
                                      <p:cBhvr>
                                        <p:cTn id="62" dur="2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2000"/>
                                        <p:tgtEl>
                                          <p:spTgt spid="4"/>
                                        </p:tgtEl>
                                      </p:cBhvr>
                                    </p:animEffect>
                                    <p:set>
                                      <p:cBhvr>
                                        <p:cTn id="67" dur="1" fill="hold">
                                          <p:stCondLst>
                                            <p:cond delay="1999"/>
                                          </p:stCondLst>
                                        </p:cTn>
                                        <p:tgtEl>
                                          <p:spTgt spid="4"/>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2000"/>
                                        <p:tgtEl>
                                          <p:spTgt spid="6"/>
                                        </p:tgtEl>
                                      </p:cBhvr>
                                    </p:animEffect>
                                    <p:set>
                                      <p:cBhvr>
                                        <p:cTn id="70" dur="1" fill="hold">
                                          <p:stCondLst>
                                            <p:cond delay="1999"/>
                                          </p:stCondLst>
                                        </p:cTn>
                                        <p:tgtEl>
                                          <p:spTgt spid="6"/>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2000"/>
                                        <p:tgtEl>
                                          <p:spTgt spid="8"/>
                                        </p:tgtEl>
                                      </p:cBhvr>
                                    </p:animEffect>
                                    <p:set>
                                      <p:cBhvr>
                                        <p:cTn id="73" dur="1" fill="hold">
                                          <p:stCondLst>
                                            <p:cond delay="1999"/>
                                          </p:stCondLst>
                                        </p:cTn>
                                        <p:tgtEl>
                                          <p:spTgt spid="8"/>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2000"/>
                                        <p:tgtEl>
                                          <p:spTgt spid="9"/>
                                        </p:tgtEl>
                                      </p:cBhvr>
                                    </p:animEffect>
                                    <p:set>
                                      <p:cBhvr>
                                        <p:cTn id="76" dur="1" fill="hold">
                                          <p:stCondLst>
                                            <p:cond delay="1999"/>
                                          </p:stCondLst>
                                        </p:cTn>
                                        <p:tgtEl>
                                          <p:spTgt spid="9"/>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2000"/>
                                        <p:tgtEl>
                                          <p:spTgt spid="3"/>
                                        </p:tgtEl>
                                      </p:cBhvr>
                                    </p:animEffect>
                                    <p:set>
                                      <p:cBhvr>
                                        <p:cTn id="79" dur="1" fill="hold">
                                          <p:stCondLst>
                                            <p:cond delay="1999"/>
                                          </p:stCondLst>
                                        </p:cTn>
                                        <p:tgtEl>
                                          <p:spTgt spid="3"/>
                                        </p:tgtEl>
                                        <p:attrNameLst>
                                          <p:attrName>style.visibility</p:attrName>
                                        </p:attrNameLst>
                                      </p:cBhvr>
                                      <p:to>
                                        <p:strVal val="hidden"/>
                                      </p:to>
                                    </p:set>
                                  </p:childTnLst>
                                </p:cTn>
                              </p:par>
                              <p:par>
                                <p:cTn id="80" presetID="10" presetClass="entr" presetSubtype="0" fill="hold" nodeType="withEffect">
                                  <p:stCondLst>
                                    <p:cond delay="0"/>
                                  </p:stCondLst>
                                  <p:childTnLst>
                                    <p:set>
                                      <p:cBhvr>
                                        <p:cTn id="81" dur="1" fill="hold">
                                          <p:stCondLst>
                                            <p:cond delay="0"/>
                                          </p:stCondLst>
                                        </p:cTn>
                                        <p:tgtEl>
                                          <p:spTgt spid="2"/>
                                        </p:tgtEl>
                                        <p:attrNameLst>
                                          <p:attrName>style.visibility</p:attrName>
                                        </p:attrNameLst>
                                      </p:cBhvr>
                                      <p:to>
                                        <p:strVal val="visible"/>
                                      </p:to>
                                    </p:set>
                                    <p:animEffect transition="in" filter="fade">
                                      <p:cBhvr>
                                        <p:cTn id="82" dur="2000"/>
                                        <p:tgtEl>
                                          <p:spTgt spid="2"/>
                                        </p:tgtEl>
                                      </p:cBhvr>
                                    </p:animEffect>
                                  </p:childTnLst>
                                </p:cTn>
                              </p:par>
                              <p:par>
                                <p:cTn id="83" presetID="9" presetClass="exit" presetSubtype="0" fill="hold" grpId="1" nodeType="withEffect">
                                  <p:stCondLst>
                                    <p:cond delay="0"/>
                                  </p:stCondLst>
                                  <p:childTnLst>
                                    <p:animEffect transition="out" filter="dissolve">
                                      <p:cBhvr>
                                        <p:cTn id="84" dur="2000"/>
                                        <p:tgtEl>
                                          <p:spTgt spid="10"/>
                                        </p:tgtEl>
                                      </p:cBhvr>
                                    </p:animEffect>
                                    <p:set>
                                      <p:cBhvr>
                                        <p:cTn id="85" dur="1" fill="hold">
                                          <p:stCondLst>
                                            <p:cond delay="1999"/>
                                          </p:stCondLst>
                                        </p:cTn>
                                        <p:tgtEl>
                                          <p:spTgt spid="10"/>
                                        </p:tgtEl>
                                        <p:attrNameLst>
                                          <p:attrName>style.visibility</p:attrName>
                                        </p:attrNameLst>
                                      </p:cBhvr>
                                      <p:to>
                                        <p:strVal val="hidden"/>
                                      </p:to>
                                    </p:set>
                                  </p:childTnLst>
                                </p:cTn>
                              </p:par>
                              <p:par>
                                <p:cTn id="86" presetID="10" presetClass="exit" presetSubtype="0" fill="hold" grpId="0" nodeType="withEffect">
                                  <p:stCondLst>
                                    <p:cond delay="0"/>
                                  </p:stCondLst>
                                  <p:childTnLst>
                                    <p:animEffect transition="out" filter="fade">
                                      <p:cBhvr>
                                        <p:cTn id="87" dur="2000"/>
                                        <p:tgtEl>
                                          <p:spTgt spid="12"/>
                                        </p:tgtEl>
                                      </p:cBhvr>
                                    </p:animEffect>
                                    <p:set>
                                      <p:cBhvr>
                                        <p:cTn id="88" dur="1" fill="hold">
                                          <p:stCondLst>
                                            <p:cond delay="1999"/>
                                          </p:stCondLst>
                                        </p:cTn>
                                        <p:tgtEl>
                                          <p:spTgt spid="12"/>
                                        </p:tgtEl>
                                        <p:attrNameLst>
                                          <p:attrName>style.visibility</p:attrName>
                                        </p:attrNameLst>
                                      </p:cBhvr>
                                      <p:to>
                                        <p:strVal val="hidden"/>
                                      </p:to>
                                    </p:set>
                                  </p:childTnLst>
                                </p:cTn>
                              </p:par>
                              <p:par>
                                <p:cTn id="89" presetID="9" presetClass="entr" presetSubtype="0" fill="hold" grpId="1" nodeType="with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dissolve">
                                      <p:cBhvr>
                                        <p:cTn id="9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animBg="1"/>
      <p:bldP spid="5" grpId="1" animBg="1"/>
      <p:bldP spid="6" grpId="0"/>
      <p:bldP spid="6" grpId="1"/>
      <p:bldP spid="7" grpId="0" animBg="1"/>
      <p:bldP spid="7" grpId="1" animBg="1"/>
      <p:bldP spid="8" grpId="0"/>
      <p:bldP spid="8" grpId="1"/>
      <p:bldP spid="9" grpId="0"/>
      <p:bldP spid="9" grpId="1"/>
      <p:bldP spid="10" grpId="0"/>
      <p:bldP spid="10" grpId="1"/>
      <p:bldP spid="11" grpId="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92712">
              <a:schemeClr val="bg1"/>
            </a:gs>
            <a:gs pos="85425">
              <a:schemeClr val="tx1">
                <a:lumMod val="95000"/>
                <a:lumOff val="5000"/>
              </a:schemeClr>
            </a:gs>
            <a:gs pos="75000">
              <a:schemeClr val="tx1">
                <a:lumMod val="95000"/>
                <a:lumOff val="5000"/>
              </a:schemeClr>
            </a:gs>
            <a:gs pos="16000">
              <a:srgbClr val="BADCA3"/>
            </a:gs>
            <a:gs pos="0">
              <a:srgbClr val="92D050"/>
            </a:gs>
            <a:gs pos="100000">
              <a:srgbClr val="FFFF00"/>
            </a:gs>
          </a:gsLst>
          <a:lin ang="5400000" scaled="0"/>
        </a:gradFill>
        <a:effectLst/>
      </p:bgPr>
    </p:bg>
    <p:spTree>
      <p:nvGrpSpPr>
        <p:cNvPr id="1" name=""/>
        <p:cNvGrpSpPr/>
        <p:nvPr/>
      </p:nvGrpSpPr>
      <p:grpSpPr>
        <a:xfrm>
          <a:off x="0" y="0"/>
          <a:ext cx="0" cy="0"/>
          <a:chOff x="0" y="0"/>
          <a:chExt cx="0" cy="0"/>
        </a:xfrm>
      </p:grpSpPr>
      <p:sp>
        <p:nvSpPr>
          <p:cNvPr id="19" name="Rectangle 18"/>
          <p:cNvSpPr/>
          <p:nvPr/>
        </p:nvSpPr>
        <p:spPr>
          <a:xfrm>
            <a:off x="10111" y="-1"/>
            <a:ext cx="4572000" cy="539304"/>
          </a:xfrm>
          <a:prstGeom prst="rect">
            <a:avLst/>
          </a:prstGeom>
          <a:solidFill>
            <a:srgbClr val="000000">
              <a:alpha val="69804"/>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26" y="4157230"/>
            <a:ext cx="3601026" cy="2700770"/>
          </a:xfrm>
          <a:prstGeom prst="rect">
            <a:avLst/>
          </a:prstGeom>
          <a:effectLst>
            <a:softEdge rad="635000"/>
          </a:effectLst>
        </p:spPr>
      </p:pic>
      <p:sp>
        <p:nvSpPr>
          <p:cNvPr id="4" name="Rectangle 3"/>
          <p:cNvSpPr/>
          <p:nvPr/>
        </p:nvSpPr>
        <p:spPr>
          <a:xfrm>
            <a:off x="5231033" y="0"/>
            <a:ext cx="3227167" cy="923330"/>
          </a:xfrm>
          <a:prstGeom prst="rect">
            <a:avLst/>
          </a:prstGeom>
          <a:noFill/>
        </p:spPr>
        <p:txBody>
          <a:bodyPr wrap="none" lIns="91440" tIns="45720" rIns="91440" bIns="45720">
            <a:spAutoFit/>
          </a:bodyPr>
          <a:lstStyle/>
          <a:p>
            <a:pPr algn="ctr"/>
            <a:r>
              <a:rPr lang="en-US" sz="5400" b="1" spc="50" dirty="0" smtClean="0">
                <a:ln w="13500">
                  <a:solidFill>
                    <a:srgbClr val="4F81BD">
                      <a:shade val="2500"/>
                      <a:alpha val="6500"/>
                    </a:srgbClr>
                  </a:solidFill>
                  <a:prstDash val="solid"/>
                </a:ln>
                <a:solidFill>
                  <a:prstClr val="black">
                    <a:alpha val="95000"/>
                  </a:prstClr>
                </a:solidFill>
                <a:effectLst>
                  <a:innerShdw blurRad="50900" dist="38500" dir="13500000">
                    <a:srgbClr val="000000">
                      <a:alpha val="60000"/>
                    </a:srgbClr>
                  </a:innerShdw>
                </a:effectLst>
              </a:rPr>
              <a:t>Acts 14:27</a:t>
            </a:r>
            <a:endParaRPr lang="en-US" sz="5400" b="1" spc="50" dirty="0">
              <a:ln w="13500">
                <a:solidFill>
                  <a:srgbClr val="4F81BD">
                    <a:shade val="2500"/>
                    <a:alpha val="6500"/>
                  </a:srgbClr>
                </a:solidFill>
                <a:prstDash val="solid"/>
              </a:ln>
              <a:solidFill>
                <a:prstClr val="black">
                  <a:alpha val="95000"/>
                </a:prstClr>
              </a:solidFill>
              <a:effectLst>
                <a:innerShdw blurRad="50900" dist="38500" dir="13500000">
                  <a:srgbClr val="000000">
                    <a:alpha val="60000"/>
                  </a:srgbClr>
                </a:innerShdw>
              </a:effectLst>
            </a:endParaRPr>
          </a:p>
        </p:txBody>
      </p:sp>
      <p:sp>
        <p:nvSpPr>
          <p:cNvPr id="5" name="TextBox 4"/>
          <p:cNvSpPr txBox="1"/>
          <p:nvPr/>
        </p:nvSpPr>
        <p:spPr>
          <a:xfrm>
            <a:off x="4572000" y="990600"/>
            <a:ext cx="4572000" cy="1631216"/>
          </a:xfrm>
          <a:prstGeom prst="rect">
            <a:avLst/>
          </a:prstGeom>
          <a:solidFill>
            <a:srgbClr val="FFFFFF">
              <a:alpha val="69804"/>
            </a:srgbClr>
          </a:solidFill>
        </p:spPr>
        <p:txBody>
          <a:bodyPr wrap="square" rtlCol="0">
            <a:spAutoFit/>
          </a:bodyPr>
          <a:lstStyle/>
          <a:p>
            <a:pPr algn="ctr"/>
            <a:r>
              <a:rPr lang="en-US" sz="2000" b="1" dirty="0">
                <a:solidFill>
                  <a:prstClr val="black"/>
                </a:solidFill>
                <a:latin typeface="Times New Roman" pitchFamily="18" charset="0"/>
                <a:cs typeface="Times New Roman" pitchFamily="18" charset="0"/>
              </a:rPr>
              <a:t>Now when they had come and gathered the church together, they reported all that God had done with them, and that He had </a:t>
            </a:r>
            <a:r>
              <a:rPr lang="en-US" sz="2000" b="1" u="sng"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opened the door of faith to the Gentiles</a:t>
            </a:r>
            <a:r>
              <a:rPr lang="en-US" sz="2000" b="1" dirty="0">
                <a:solidFill>
                  <a:prstClr val="black"/>
                </a:solidFill>
                <a:latin typeface="Times New Roman" pitchFamily="18" charset="0"/>
                <a:cs typeface="Times New Roman" pitchFamily="18" charset="0"/>
              </a:rPr>
              <a:t>. </a:t>
            </a:r>
          </a:p>
        </p:txBody>
      </p:sp>
      <p:sp>
        <p:nvSpPr>
          <p:cNvPr id="11" name="Rectangle 10"/>
          <p:cNvSpPr/>
          <p:nvPr/>
        </p:nvSpPr>
        <p:spPr>
          <a:xfrm>
            <a:off x="3363828" y="6273225"/>
            <a:ext cx="5780172" cy="584775"/>
          </a:xfrm>
          <a:prstGeom prst="rect">
            <a:avLst/>
          </a:prstGeom>
          <a:noFill/>
        </p:spPr>
        <p:txBody>
          <a:bodyPr wrap="none" lIns="91440" tIns="45720" rIns="91440" bIns="45720">
            <a:spAutoFit/>
          </a:bodyPr>
          <a:lstStyle/>
          <a:p>
            <a:pPr algn="ctr"/>
            <a:r>
              <a:rPr lang="en-US" sz="3200" b="1" dirty="0">
                <a:ln w="10541" cmpd="sng">
                  <a:solidFill>
                    <a:srgbClr val="92D050"/>
                  </a:solidFill>
                  <a:prstDash val="solid"/>
                </a:ln>
                <a:solidFill>
                  <a:prstClr val="black"/>
                </a:solidFill>
                <a:latin typeface="Colonna MT" pitchFamily="82" charset="0"/>
              </a:rPr>
              <a:t>Mission of the church is Spiritual</a:t>
            </a:r>
          </a:p>
        </p:txBody>
      </p:sp>
      <p:sp>
        <p:nvSpPr>
          <p:cNvPr id="12" name="Rectangle 11"/>
          <p:cNvSpPr/>
          <p:nvPr/>
        </p:nvSpPr>
        <p:spPr>
          <a:xfrm>
            <a:off x="5018635" y="0"/>
            <a:ext cx="3651962" cy="923330"/>
          </a:xfrm>
          <a:prstGeom prst="rect">
            <a:avLst/>
          </a:prstGeom>
          <a:noFill/>
        </p:spPr>
        <p:txBody>
          <a:bodyPr wrap="none" lIns="91440" tIns="45720" rIns="91440" bIns="45720">
            <a:spAutoFit/>
          </a:bodyPr>
          <a:lstStyle/>
          <a:p>
            <a:pPr algn="ctr"/>
            <a:r>
              <a:rPr lang="en-US" sz="5400" b="1" spc="50" dirty="0" smtClean="0">
                <a:ln w="13500">
                  <a:solidFill>
                    <a:srgbClr val="4F81BD">
                      <a:shade val="2500"/>
                      <a:alpha val="6500"/>
                    </a:srgbClr>
                  </a:solidFill>
                  <a:prstDash val="solid"/>
                </a:ln>
                <a:solidFill>
                  <a:prstClr val="black">
                    <a:alpha val="95000"/>
                  </a:prstClr>
                </a:solidFill>
                <a:effectLst>
                  <a:innerShdw blurRad="50900" dist="38500" dir="13500000">
                    <a:srgbClr val="000000">
                      <a:alpha val="60000"/>
                    </a:srgbClr>
                  </a:innerShdw>
                </a:effectLst>
              </a:rPr>
              <a:t>Eph 4:11-12</a:t>
            </a:r>
            <a:endParaRPr lang="en-US" sz="5400" b="1" spc="50" dirty="0">
              <a:ln w="13500">
                <a:solidFill>
                  <a:srgbClr val="4F81BD">
                    <a:shade val="2500"/>
                    <a:alpha val="6500"/>
                  </a:srgbClr>
                </a:solidFill>
                <a:prstDash val="solid"/>
              </a:ln>
              <a:solidFill>
                <a:prstClr val="black">
                  <a:alpha val="95000"/>
                </a:prstClr>
              </a:solidFill>
              <a:effectLst>
                <a:innerShdw blurRad="50900" dist="38500" dir="13500000">
                  <a:srgbClr val="000000">
                    <a:alpha val="60000"/>
                  </a:srgbClr>
                </a:innerShdw>
              </a:effectLst>
            </a:endParaRPr>
          </a:p>
        </p:txBody>
      </p:sp>
      <p:sp>
        <p:nvSpPr>
          <p:cNvPr id="13" name="TextBox 12"/>
          <p:cNvSpPr txBox="1"/>
          <p:nvPr/>
        </p:nvSpPr>
        <p:spPr>
          <a:xfrm>
            <a:off x="4572000" y="990600"/>
            <a:ext cx="4572000" cy="1938992"/>
          </a:xfrm>
          <a:prstGeom prst="rect">
            <a:avLst/>
          </a:prstGeom>
          <a:solidFill>
            <a:srgbClr val="FFFFFF">
              <a:alpha val="69804"/>
            </a:srgbClr>
          </a:solidFill>
        </p:spPr>
        <p:txBody>
          <a:bodyPr wrap="square" rtlCol="0">
            <a:spAutoFit/>
          </a:bodyPr>
          <a:lstStyle/>
          <a:p>
            <a:pPr algn="ctr"/>
            <a:r>
              <a:rPr lang="en-US" sz="2000" b="1" dirty="0">
                <a:solidFill>
                  <a:prstClr val="black"/>
                </a:solidFill>
                <a:latin typeface="Times New Roman" pitchFamily="18" charset="0"/>
                <a:cs typeface="Times New Roman" pitchFamily="18" charset="0"/>
              </a:rPr>
              <a:t>And He Himself gave some to be apostles, some prophets, some evangelists, and some pastors and teachers, </a:t>
            </a:r>
            <a:r>
              <a:rPr lang="en-US" sz="2000" b="1" dirty="0" smtClean="0">
                <a:solidFill>
                  <a:prstClr val="black"/>
                </a:solidFill>
                <a:latin typeface="Times New Roman" pitchFamily="18" charset="0"/>
                <a:cs typeface="Times New Roman" pitchFamily="18" charset="0"/>
              </a:rPr>
              <a:t>for </a:t>
            </a:r>
            <a:r>
              <a:rPr lang="en-US" sz="2000" b="1" dirty="0">
                <a:solidFill>
                  <a:prstClr val="black"/>
                </a:solidFill>
                <a:latin typeface="Times New Roman" pitchFamily="18" charset="0"/>
                <a:cs typeface="Times New Roman" pitchFamily="18" charset="0"/>
              </a:rPr>
              <a:t>the equipping of the saints for the work of ministry, for the edifying of the body of </a:t>
            </a:r>
            <a:r>
              <a:rPr lang="en-US" sz="2000" b="1" dirty="0" smtClean="0">
                <a:solidFill>
                  <a:prstClr val="black"/>
                </a:solidFill>
                <a:latin typeface="Times New Roman" pitchFamily="18" charset="0"/>
                <a:cs typeface="Times New Roman" pitchFamily="18" charset="0"/>
              </a:rPr>
              <a:t>Christ . . . </a:t>
            </a:r>
            <a:endParaRPr lang="en-US" sz="2000" b="1" dirty="0">
              <a:solidFill>
                <a:prstClr val="black"/>
              </a:solidFill>
              <a:latin typeface="Times New Roman" pitchFamily="18" charset="0"/>
              <a:cs typeface="Times New Roman" pitchFamily="18" charset="0"/>
            </a:endParaRPr>
          </a:p>
        </p:txBody>
      </p:sp>
      <p:sp>
        <p:nvSpPr>
          <p:cNvPr id="14" name="Rounded Rectangle 13"/>
          <p:cNvSpPr/>
          <p:nvPr/>
        </p:nvSpPr>
        <p:spPr>
          <a:xfrm>
            <a:off x="5715000" y="1960096"/>
            <a:ext cx="381000" cy="32590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4637635" y="2275448"/>
            <a:ext cx="381000" cy="32590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7356088" y="2248828"/>
            <a:ext cx="381000" cy="32590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6345" y="16083"/>
            <a:ext cx="4236801" cy="523220"/>
          </a:xfrm>
          <a:prstGeom prst="rect">
            <a:avLst/>
          </a:prstGeom>
          <a:noFill/>
        </p:spPr>
        <p:txBody>
          <a:bodyPr wrap="none" lIns="91440" tIns="45720" rIns="91440" bIns="45720">
            <a:spAutoFit/>
          </a:bodyPr>
          <a:lstStyle/>
          <a:p>
            <a:pPr algn="ctr"/>
            <a:r>
              <a:rPr lang="en-US" sz="2800" b="1" dirty="0" smtClean="0">
                <a:ln w="10541" cmpd="sng">
                  <a:solidFill>
                    <a:srgbClr val="FF0000"/>
                  </a:solidFill>
                  <a:prstDash val="solid"/>
                </a:ln>
                <a:solidFill>
                  <a:schemeClr val="bg1"/>
                </a:solidFill>
                <a:effectLst>
                  <a:outerShdw blurRad="38100" dist="38100" dir="2700000" algn="tl">
                    <a:srgbClr val="000000">
                      <a:alpha val="43137"/>
                    </a:srgbClr>
                  </a:outerShdw>
                </a:effectLst>
                <a:latin typeface="Colonna MT" pitchFamily="82" charset="0"/>
              </a:rPr>
              <a:t>The church’s Work/Mission</a:t>
            </a:r>
            <a:endParaRPr lang="en-US" sz="2800" b="1" dirty="0">
              <a:ln w="10541" cmpd="sng">
                <a:solidFill>
                  <a:srgbClr val="FF0000"/>
                </a:solidFill>
                <a:prstDash val="solid"/>
              </a:ln>
              <a:solidFill>
                <a:schemeClr val="bg1"/>
              </a:solidFill>
              <a:effectLst>
                <a:outerShdw blurRad="38100" dist="38100" dir="2700000" algn="tl">
                  <a:srgbClr val="000000">
                    <a:alpha val="43137"/>
                  </a:srgbClr>
                </a:outerShdw>
              </a:effectLst>
              <a:latin typeface="Colonna MT" pitchFamily="82" charset="0"/>
            </a:endParaRPr>
          </a:p>
        </p:txBody>
      </p:sp>
      <p:sp>
        <p:nvSpPr>
          <p:cNvPr id="18" name="TextBox 17"/>
          <p:cNvSpPr txBox="1"/>
          <p:nvPr/>
        </p:nvSpPr>
        <p:spPr>
          <a:xfrm>
            <a:off x="106345" y="539303"/>
            <a:ext cx="4236801" cy="3693319"/>
          </a:xfrm>
          <a:prstGeom prst="rect">
            <a:avLst/>
          </a:prstGeom>
          <a:solidFill>
            <a:srgbClr val="FFFFFF">
              <a:alpha val="69804"/>
            </a:srgbClr>
          </a:solidFill>
        </p:spPr>
        <p:txBody>
          <a:bodyPr wrap="square" rtlCol="0">
            <a:spAutoFit/>
          </a:bodyPr>
          <a:lstStyle/>
          <a:p>
            <a:pPr marL="342900" indent="-342900">
              <a:buFont typeface="+mj-lt"/>
              <a:buAutoNum type="arabicPeriod"/>
            </a:pPr>
            <a:r>
              <a:rPr lang="en-US" b="1" u="sng" dirty="0" smtClean="0">
                <a:latin typeface="Arial" pitchFamily="34" charset="0"/>
                <a:cs typeface="Arial" pitchFamily="34" charset="0"/>
              </a:rPr>
              <a:t>Equipping the Saints </a:t>
            </a:r>
            <a:r>
              <a:rPr lang="en-US" b="1" dirty="0" smtClean="0">
                <a:latin typeface="Arial" pitchFamily="34" charset="0"/>
                <a:cs typeface="Arial" pitchFamily="34" charset="0"/>
              </a:rPr>
              <a:t>(Bringing Christians to spiritual maturity—Matt 28:20; Heb 5:12-14).</a:t>
            </a:r>
          </a:p>
          <a:p>
            <a:pPr marL="342900" indent="-342900">
              <a:buFont typeface="+mj-lt"/>
              <a:buAutoNum type="arabicPeriod"/>
            </a:pPr>
            <a:endParaRPr lang="en-US" b="1" dirty="0">
              <a:latin typeface="Arial" pitchFamily="34" charset="0"/>
              <a:cs typeface="Arial" pitchFamily="34" charset="0"/>
            </a:endParaRPr>
          </a:p>
          <a:p>
            <a:pPr marL="342900" indent="-342900">
              <a:buFont typeface="+mj-lt"/>
              <a:buAutoNum type="arabicPeriod"/>
            </a:pPr>
            <a:r>
              <a:rPr lang="en-US" b="1" u="sng" dirty="0" smtClean="0">
                <a:latin typeface="Arial" pitchFamily="34" charset="0"/>
                <a:cs typeface="Arial" pitchFamily="34" charset="0"/>
              </a:rPr>
              <a:t>Work of Ministry</a:t>
            </a:r>
            <a:r>
              <a:rPr lang="en-US" b="1" dirty="0" smtClean="0">
                <a:latin typeface="Arial" pitchFamily="34" charset="0"/>
                <a:cs typeface="Arial" pitchFamily="34" charset="0"/>
              </a:rPr>
              <a:t> (Serving/helping the needs of believers—Acts 11:27-30; Rom 15:25-27).</a:t>
            </a:r>
          </a:p>
          <a:p>
            <a:pPr marL="342900" indent="-342900">
              <a:buFont typeface="+mj-lt"/>
              <a:buAutoNum type="arabicPeriod"/>
            </a:pPr>
            <a:endParaRPr lang="en-US" b="1" dirty="0">
              <a:latin typeface="Arial" pitchFamily="34" charset="0"/>
              <a:cs typeface="Arial" pitchFamily="34" charset="0"/>
            </a:endParaRPr>
          </a:p>
          <a:p>
            <a:pPr marL="342900" indent="-342900">
              <a:buFont typeface="+mj-lt"/>
              <a:buAutoNum type="arabicPeriod"/>
            </a:pPr>
            <a:r>
              <a:rPr lang="en-US" b="1" u="sng" dirty="0" smtClean="0">
                <a:latin typeface="Arial" pitchFamily="34" charset="0"/>
                <a:cs typeface="Arial" pitchFamily="34" charset="0"/>
              </a:rPr>
              <a:t>Edifying of the body of Christ </a:t>
            </a:r>
            <a:r>
              <a:rPr lang="en-US" b="1" dirty="0" smtClean="0">
                <a:latin typeface="Arial" pitchFamily="34" charset="0"/>
                <a:cs typeface="Arial" pitchFamily="34" charset="0"/>
              </a:rPr>
              <a:t>(Building up the church/kingdom through preaching the gospel—Acts 2:40, 47; Acts 8:1-4; Matt 28:19; Acts 13:1-4).</a:t>
            </a:r>
            <a:endParaRPr lang="en-US" b="1" dirty="0">
              <a:latin typeface="Arial" pitchFamily="34" charset="0"/>
              <a:cs typeface="Arial" pitchFamily="34" charset="0"/>
            </a:endParaRPr>
          </a:p>
        </p:txBody>
      </p:sp>
    </p:spTree>
    <p:extLst>
      <p:ext uri="{BB962C8B-B14F-4D97-AF65-F5344CB8AC3E}">
        <p14:creationId xmlns:p14="http://schemas.microsoft.com/office/powerpoint/2010/main" val="11333327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90"/>
                                          </p:val>
                                        </p:tav>
                                        <p:tav tm="100000">
                                          <p:val>
                                            <p:fltVal val="0"/>
                                          </p:val>
                                        </p:tav>
                                      </p:tavLst>
                                    </p:anim>
                                    <p:animEffect transition="in" filter="fade">
                                      <p:cBhvr>
                                        <p:cTn id="10" dur="2000"/>
                                        <p:tgtEl>
                                          <p:spTgt spid="4"/>
                                        </p:tgtEl>
                                      </p:cBhvr>
                                    </p:animEffect>
                                  </p:childTnLst>
                                </p:cTn>
                              </p:par>
                            </p:childTnLst>
                          </p:cTn>
                        </p:par>
                        <p:par>
                          <p:cTn id="11" fill="hold">
                            <p:stCondLst>
                              <p:cond delay="2000"/>
                            </p:stCondLst>
                            <p:childTnLst>
                              <p:par>
                                <p:cTn id="12" presetID="47"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ppt_x</p:attrName>
                                        </p:attrNameLst>
                                      </p:cBhvr>
                                      <p:tavLst>
                                        <p:tav tm="0">
                                          <p:val>
                                            <p:strVal val="#ppt_x"/>
                                          </p:val>
                                        </p:tav>
                                        <p:tav tm="100000">
                                          <p:val>
                                            <p:strVal val="#ppt_x"/>
                                          </p:val>
                                        </p:tav>
                                      </p:tavLst>
                                    </p:anim>
                                    <p:anim calcmode="lin" valueType="num">
                                      <p:cBhvr>
                                        <p:cTn id="16" dur="2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2000"/>
                                        <p:tgtEl>
                                          <p:spTgt spid="4"/>
                                        </p:tgtEl>
                                      </p:cBhvr>
                                    </p:animEffect>
                                    <p:set>
                                      <p:cBhvr>
                                        <p:cTn id="21" dur="1" fill="hold">
                                          <p:stCondLst>
                                            <p:cond delay="1999"/>
                                          </p:stCondLst>
                                        </p:cTn>
                                        <p:tgtEl>
                                          <p:spTgt spid="4"/>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2000"/>
                                        <p:tgtEl>
                                          <p:spTgt spid="5"/>
                                        </p:tgtEl>
                                      </p:cBhvr>
                                    </p:animEffect>
                                    <p:set>
                                      <p:cBhvr>
                                        <p:cTn id="24" dur="1" fill="hold">
                                          <p:stCondLst>
                                            <p:cond delay="1999"/>
                                          </p:stCondLst>
                                        </p:cTn>
                                        <p:tgtEl>
                                          <p:spTgt spid="5"/>
                                        </p:tgtEl>
                                        <p:attrNameLst>
                                          <p:attrName>style.visibility</p:attrName>
                                        </p:attrNameLst>
                                      </p:cBhvr>
                                      <p:to>
                                        <p:strVal val="hidden"/>
                                      </p:to>
                                    </p:se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2000" fill="hold"/>
                                        <p:tgtEl>
                                          <p:spTgt spid="12"/>
                                        </p:tgtEl>
                                        <p:attrNameLst>
                                          <p:attrName>ppt_w</p:attrName>
                                        </p:attrNameLst>
                                      </p:cBhvr>
                                      <p:tavLst>
                                        <p:tav tm="0">
                                          <p:val>
                                            <p:fltVal val="0"/>
                                          </p:val>
                                        </p:tav>
                                        <p:tav tm="100000">
                                          <p:val>
                                            <p:strVal val="#ppt_w"/>
                                          </p:val>
                                        </p:tav>
                                      </p:tavLst>
                                    </p:anim>
                                    <p:anim calcmode="lin" valueType="num">
                                      <p:cBhvr>
                                        <p:cTn id="28" dur="2000" fill="hold"/>
                                        <p:tgtEl>
                                          <p:spTgt spid="12"/>
                                        </p:tgtEl>
                                        <p:attrNameLst>
                                          <p:attrName>ppt_h</p:attrName>
                                        </p:attrNameLst>
                                      </p:cBhvr>
                                      <p:tavLst>
                                        <p:tav tm="0">
                                          <p:val>
                                            <p:fltVal val="0"/>
                                          </p:val>
                                        </p:tav>
                                        <p:tav tm="100000">
                                          <p:val>
                                            <p:strVal val="#ppt_h"/>
                                          </p:val>
                                        </p:tav>
                                      </p:tavLst>
                                    </p:anim>
                                    <p:anim calcmode="lin" valueType="num">
                                      <p:cBhvr>
                                        <p:cTn id="29" dur="2000" fill="hold"/>
                                        <p:tgtEl>
                                          <p:spTgt spid="12"/>
                                        </p:tgtEl>
                                        <p:attrNameLst>
                                          <p:attrName>style.rotation</p:attrName>
                                        </p:attrNameLst>
                                      </p:cBhvr>
                                      <p:tavLst>
                                        <p:tav tm="0">
                                          <p:val>
                                            <p:fltVal val="90"/>
                                          </p:val>
                                        </p:tav>
                                        <p:tav tm="100000">
                                          <p:val>
                                            <p:fltVal val="0"/>
                                          </p:val>
                                        </p:tav>
                                      </p:tavLst>
                                    </p:anim>
                                    <p:animEffect transition="in" filter="fade">
                                      <p:cBhvr>
                                        <p:cTn id="30" dur="2000"/>
                                        <p:tgtEl>
                                          <p:spTgt spid="12"/>
                                        </p:tgtEl>
                                      </p:cBhvr>
                                    </p:animEffect>
                                  </p:childTnLst>
                                </p:cTn>
                              </p:par>
                            </p:childTnLst>
                          </p:cTn>
                        </p:par>
                        <p:par>
                          <p:cTn id="31" fill="hold">
                            <p:stCondLst>
                              <p:cond delay="2000"/>
                            </p:stCondLst>
                            <p:childTnLst>
                              <p:par>
                                <p:cTn id="32" presetID="47"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2000"/>
                                        <p:tgtEl>
                                          <p:spTgt spid="13"/>
                                        </p:tgtEl>
                                      </p:cBhvr>
                                    </p:animEffect>
                                    <p:anim calcmode="lin" valueType="num">
                                      <p:cBhvr>
                                        <p:cTn id="35" dur="2000" fill="hold"/>
                                        <p:tgtEl>
                                          <p:spTgt spid="13"/>
                                        </p:tgtEl>
                                        <p:attrNameLst>
                                          <p:attrName>ppt_x</p:attrName>
                                        </p:attrNameLst>
                                      </p:cBhvr>
                                      <p:tavLst>
                                        <p:tav tm="0">
                                          <p:val>
                                            <p:strVal val="#ppt_x"/>
                                          </p:val>
                                        </p:tav>
                                        <p:tav tm="100000">
                                          <p:val>
                                            <p:strVal val="#ppt_x"/>
                                          </p:val>
                                        </p:tav>
                                      </p:tavLst>
                                    </p:anim>
                                    <p:anim calcmode="lin" valueType="num">
                                      <p:cBhvr>
                                        <p:cTn id="36" dur="2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circle(in)">
                                      <p:cBhvr>
                                        <p:cTn id="41" dur="2000"/>
                                        <p:tgtEl>
                                          <p:spTgt spid="14"/>
                                        </p:tgtEl>
                                      </p:cBhvr>
                                    </p:animEffect>
                                  </p:childTnLst>
                                </p:cTn>
                              </p:par>
                            </p:childTnLst>
                          </p:cTn>
                        </p:par>
                        <p:par>
                          <p:cTn id="42" fill="hold">
                            <p:stCondLst>
                              <p:cond delay="2000"/>
                            </p:stCondLst>
                            <p:childTnLst>
                              <p:par>
                                <p:cTn id="43" presetID="6"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circle(in)">
                                      <p:cBhvr>
                                        <p:cTn id="45" dur="2000"/>
                                        <p:tgtEl>
                                          <p:spTgt spid="15"/>
                                        </p:tgtEl>
                                      </p:cBhvr>
                                    </p:animEffect>
                                  </p:childTnLst>
                                </p:cTn>
                              </p:par>
                            </p:childTnLst>
                          </p:cTn>
                        </p:par>
                        <p:par>
                          <p:cTn id="46" fill="hold">
                            <p:stCondLst>
                              <p:cond delay="4000"/>
                            </p:stCondLst>
                            <p:childTnLst>
                              <p:par>
                                <p:cTn id="47" presetID="6" presetClass="entr" presetSubtype="16"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circle(in)">
                                      <p:cBhvr>
                                        <p:cTn id="49" dur="20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2000"/>
                                        <p:tgtEl>
                                          <p:spTgt spid="17"/>
                                        </p:tgtEl>
                                      </p:cBhvr>
                                    </p:animEffect>
                                    <p:anim calcmode="lin" valueType="num">
                                      <p:cBhvr>
                                        <p:cTn id="55" dur="2000" fill="hold"/>
                                        <p:tgtEl>
                                          <p:spTgt spid="17"/>
                                        </p:tgtEl>
                                        <p:attrNameLst>
                                          <p:attrName>ppt_x</p:attrName>
                                        </p:attrNameLst>
                                      </p:cBhvr>
                                      <p:tavLst>
                                        <p:tav tm="0">
                                          <p:val>
                                            <p:strVal val="#ppt_x"/>
                                          </p:val>
                                        </p:tav>
                                        <p:tav tm="100000">
                                          <p:val>
                                            <p:strVal val="#ppt_x"/>
                                          </p:val>
                                        </p:tav>
                                      </p:tavLst>
                                    </p:anim>
                                    <p:anim calcmode="lin" valueType="num">
                                      <p:cBhvr>
                                        <p:cTn id="56" dur="2000" fill="hold"/>
                                        <p:tgtEl>
                                          <p:spTgt spid="17"/>
                                        </p:tgtEl>
                                        <p:attrNameLst>
                                          <p:attrName>ppt_y</p:attrName>
                                        </p:attrNameLst>
                                      </p:cBhvr>
                                      <p:tavLst>
                                        <p:tav tm="0">
                                          <p:val>
                                            <p:strVal val="#ppt_y-.1"/>
                                          </p:val>
                                        </p:tav>
                                        <p:tav tm="100000">
                                          <p:val>
                                            <p:strVal val="#ppt_y"/>
                                          </p:val>
                                        </p:tav>
                                      </p:tavLst>
                                    </p:anim>
                                  </p:childTnLst>
                                </p:cTn>
                              </p:par>
                              <p:par>
                                <p:cTn id="57" presetID="16" presetClass="entr" presetSubtype="37"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barn(outVertical)">
                                      <p:cBhvr>
                                        <p:cTn id="59" dur="2000"/>
                                        <p:tgtEl>
                                          <p:spTgt spid="1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18">
                                            <p:bg/>
                                          </p:spTgt>
                                        </p:tgtEl>
                                        <p:attrNameLst>
                                          <p:attrName>style.visibility</p:attrName>
                                        </p:attrNameLst>
                                      </p:cBhvr>
                                      <p:to>
                                        <p:strVal val="visible"/>
                                      </p:to>
                                    </p:set>
                                    <p:animEffect transition="in" filter="wipe(up)">
                                      <p:cBhvr>
                                        <p:cTn id="64" dur="2000"/>
                                        <p:tgtEl>
                                          <p:spTgt spid="18">
                                            <p:bg/>
                                          </p:spTgt>
                                        </p:tgtEl>
                                      </p:cBhvr>
                                    </p:animEffect>
                                  </p:childTnLst>
                                </p:cTn>
                              </p:par>
                            </p:childTnLst>
                          </p:cTn>
                        </p:par>
                        <p:par>
                          <p:cTn id="65" fill="hold">
                            <p:stCondLst>
                              <p:cond delay="2000"/>
                            </p:stCondLst>
                            <p:childTnLst>
                              <p:par>
                                <p:cTn id="66" presetID="22" presetClass="entr" presetSubtype="1" fill="hold" grpId="0" nodeType="afterEffect">
                                  <p:stCondLst>
                                    <p:cond delay="0"/>
                                  </p:stCondLst>
                                  <p:childTnLst>
                                    <p:set>
                                      <p:cBhvr>
                                        <p:cTn id="67" dur="1" fill="hold">
                                          <p:stCondLst>
                                            <p:cond delay="0"/>
                                          </p:stCondLst>
                                        </p:cTn>
                                        <p:tgtEl>
                                          <p:spTgt spid="18">
                                            <p:txEl>
                                              <p:pRg st="0" end="0"/>
                                            </p:txEl>
                                          </p:spTgt>
                                        </p:tgtEl>
                                        <p:attrNameLst>
                                          <p:attrName>style.visibility</p:attrName>
                                        </p:attrNameLst>
                                      </p:cBhvr>
                                      <p:to>
                                        <p:strVal val="visible"/>
                                      </p:to>
                                    </p:set>
                                    <p:animEffect transition="in" filter="wipe(up)">
                                      <p:cBhvr>
                                        <p:cTn id="68" dur="2000"/>
                                        <p:tgtEl>
                                          <p:spTgt spid="18">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18">
                                            <p:txEl>
                                              <p:pRg st="2" end="2"/>
                                            </p:txEl>
                                          </p:spTgt>
                                        </p:tgtEl>
                                        <p:attrNameLst>
                                          <p:attrName>style.visibility</p:attrName>
                                        </p:attrNameLst>
                                      </p:cBhvr>
                                      <p:to>
                                        <p:strVal val="visible"/>
                                      </p:to>
                                    </p:set>
                                    <p:animEffect transition="in" filter="wipe(up)">
                                      <p:cBhvr>
                                        <p:cTn id="73" dur="2000"/>
                                        <p:tgtEl>
                                          <p:spTgt spid="18">
                                            <p:txEl>
                                              <p:pRg st="2" end="2"/>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18">
                                            <p:txEl>
                                              <p:pRg st="4" end="4"/>
                                            </p:txEl>
                                          </p:spTgt>
                                        </p:tgtEl>
                                        <p:attrNameLst>
                                          <p:attrName>style.visibility</p:attrName>
                                        </p:attrNameLst>
                                      </p:cBhvr>
                                      <p:to>
                                        <p:strVal val="visible"/>
                                      </p:to>
                                    </p:set>
                                    <p:animEffect transition="in" filter="wipe(up)">
                                      <p:cBhvr>
                                        <p:cTn id="78" dur="20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 grpId="0"/>
      <p:bldP spid="4" grpId="1"/>
      <p:bldP spid="5" grpId="0" animBg="1"/>
      <p:bldP spid="5" grpId="1" animBg="1"/>
      <p:bldP spid="12" grpId="0"/>
      <p:bldP spid="13" grpId="0" animBg="1"/>
      <p:bldP spid="14" grpId="0" animBg="1"/>
      <p:bldP spid="15" grpId="0" animBg="1"/>
      <p:bldP spid="16" grpId="0" animBg="1"/>
      <p:bldP spid="17" grpId="0"/>
      <p:bldP spid="18" grpId="0" uiExpand="1" build="p" bldLvl="5"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92712">
              <a:schemeClr val="bg1"/>
            </a:gs>
            <a:gs pos="85425">
              <a:schemeClr val="tx1">
                <a:lumMod val="95000"/>
                <a:lumOff val="5000"/>
              </a:schemeClr>
            </a:gs>
            <a:gs pos="75000">
              <a:schemeClr val="tx1">
                <a:lumMod val="95000"/>
                <a:lumOff val="5000"/>
              </a:schemeClr>
            </a:gs>
            <a:gs pos="16000">
              <a:srgbClr val="BADCA3"/>
            </a:gs>
            <a:gs pos="0">
              <a:srgbClr val="92D050"/>
            </a:gs>
            <a:gs pos="100000">
              <a:srgbClr val="FFFF00"/>
            </a:gs>
          </a:gsLst>
          <a:lin ang="5400000" scaled="0"/>
        </a:gradFill>
        <a:effectLst/>
      </p:bgPr>
    </p:bg>
    <p:spTree>
      <p:nvGrpSpPr>
        <p:cNvPr id="1" name=""/>
        <p:cNvGrpSpPr/>
        <p:nvPr/>
      </p:nvGrpSpPr>
      <p:grpSpPr>
        <a:xfrm>
          <a:off x="0" y="0"/>
          <a:ext cx="0" cy="0"/>
          <a:chOff x="0" y="0"/>
          <a:chExt cx="0" cy="0"/>
        </a:xfrm>
      </p:grpSpPr>
      <p:pic>
        <p:nvPicPr>
          <p:cNvPr id="50" name="Picture 49"/>
          <p:cNvPicPr>
            <a:picLocks noChangeAspect="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5383" r="14953" b="6495"/>
          <a:stretch/>
        </p:blipFill>
        <p:spPr>
          <a:xfrm>
            <a:off x="6159720" y="3077408"/>
            <a:ext cx="2936525" cy="884992"/>
          </a:xfrm>
          <a:prstGeom prst="rect">
            <a:avLst/>
          </a:prstGeom>
          <a:ln>
            <a:noFill/>
          </a:ln>
          <a:effectLst>
            <a:softEdge rad="112500"/>
          </a:effectLst>
        </p:spPr>
      </p:pic>
      <p:cxnSp>
        <p:nvCxnSpPr>
          <p:cNvPr id="48" name="Straight Arrow Connector 47"/>
          <p:cNvCxnSpPr/>
          <p:nvPr/>
        </p:nvCxnSpPr>
        <p:spPr>
          <a:xfrm flipV="1">
            <a:off x="4999993" y="3733799"/>
            <a:ext cx="1642758" cy="1"/>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6" name="Picture 45"/>
          <p:cNvPicPr>
            <a:picLocks noChangeAspect="1"/>
          </p:cNvPicPr>
          <p:nvPr/>
        </p:nvPicPr>
        <p:blipFill rotWithShape="1">
          <a:blip r:embed="rId3" cstate="print">
            <a:extLst>
              <a:ext uri="{28A0092B-C50C-407E-A947-70E740481C1C}">
                <a14:useLocalDpi xmlns:a14="http://schemas.microsoft.com/office/drawing/2010/main" val="0"/>
              </a:ext>
            </a:extLst>
          </a:blip>
          <a:srcRect b="49178"/>
          <a:stretch/>
        </p:blipFill>
        <p:spPr>
          <a:xfrm>
            <a:off x="6405814" y="1470346"/>
            <a:ext cx="2394966" cy="1425254"/>
          </a:xfrm>
          <a:prstGeom prst="rect">
            <a:avLst/>
          </a:prstGeom>
          <a:ln>
            <a:noFill/>
          </a:ln>
          <a:effectLst>
            <a:softEdge rad="112500"/>
          </a:effectLst>
        </p:spPr>
      </p:pic>
      <p:cxnSp>
        <p:nvCxnSpPr>
          <p:cNvPr id="45" name="Straight Arrow Connector 44"/>
          <p:cNvCxnSpPr/>
          <p:nvPr/>
        </p:nvCxnSpPr>
        <p:spPr>
          <a:xfrm flipV="1">
            <a:off x="5029200" y="1998396"/>
            <a:ext cx="1613551" cy="1028699"/>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2" name="Picture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0" y="0"/>
            <a:ext cx="3294878" cy="1458289"/>
          </a:xfrm>
          <a:prstGeom prst="rect">
            <a:avLst/>
          </a:prstGeom>
          <a:ln>
            <a:noFill/>
          </a:ln>
          <a:effectLst>
            <a:softEdge rad="112500"/>
          </a:effectLst>
        </p:spPr>
      </p:pic>
      <p:cxnSp>
        <p:nvCxnSpPr>
          <p:cNvPr id="40" name="Straight Arrow Connector 39"/>
          <p:cNvCxnSpPr/>
          <p:nvPr/>
        </p:nvCxnSpPr>
        <p:spPr>
          <a:xfrm flipV="1">
            <a:off x="4609017" y="685800"/>
            <a:ext cx="1550703" cy="2057401"/>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08505" y="2091625"/>
            <a:ext cx="3601026" cy="2700770"/>
          </a:xfrm>
          <a:prstGeom prst="rect">
            <a:avLst/>
          </a:prstGeom>
          <a:effectLst>
            <a:softEdge rad="635000"/>
          </a:effectLst>
        </p:spPr>
      </p:pic>
      <p:sp>
        <p:nvSpPr>
          <p:cNvPr id="11" name="Rectangle 10"/>
          <p:cNvSpPr/>
          <p:nvPr/>
        </p:nvSpPr>
        <p:spPr>
          <a:xfrm>
            <a:off x="1687428" y="6273225"/>
            <a:ext cx="5780172" cy="584775"/>
          </a:xfrm>
          <a:prstGeom prst="rect">
            <a:avLst/>
          </a:prstGeom>
          <a:noFill/>
        </p:spPr>
        <p:txBody>
          <a:bodyPr wrap="none" lIns="91440" tIns="45720" rIns="91440" bIns="45720">
            <a:spAutoFit/>
          </a:bodyPr>
          <a:lstStyle/>
          <a:p>
            <a:pPr algn="ctr"/>
            <a:r>
              <a:rPr lang="en-US" sz="3200" b="1" dirty="0">
                <a:ln w="10541" cmpd="sng">
                  <a:solidFill>
                    <a:srgbClr val="92D050"/>
                  </a:solidFill>
                  <a:prstDash val="solid"/>
                </a:ln>
                <a:solidFill>
                  <a:prstClr val="black"/>
                </a:solidFill>
                <a:latin typeface="Colonna MT" pitchFamily="82" charset="0"/>
              </a:rPr>
              <a:t>Mission of the church is Spiritual</a:t>
            </a:r>
          </a:p>
        </p:txBody>
      </p:sp>
      <p:sp>
        <p:nvSpPr>
          <p:cNvPr id="6" name="Rectangle 5"/>
          <p:cNvSpPr/>
          <p:nvPr/>
        </p:nvSpPr>
        <p:spPr>
          <a:xfrm>
            <a:off x="186050" y="152400"/>
            <a:ext cx="482824" cy="5632311"/>
          </a:xfrm>
          <a:prstGeom prst="rect">
            <a:avLst/>
          </a:prstGeom>
          <a:noFill/>
        </p:spPr>
        <p:txBody>
          <a:bodyPr wrap="none" lIns="91440" tIns="45720" rIns="91440" bIns="45720">
            <a:spAutoFit/>
          </a:bodyPr>
          <a:lstStyle/>
          <a:p>
            <a:pPr algn="ctr"/>
            <a:r>
              <a:rPr lang="en-US" sz="3600" b="0" cap="none" spc="0" dirty="0" smtClean="0">
                <a:ln w="18415" cmpd="sng">
                  <a:solidFill>
                    <a:srgbClr val="C00000"/>
                  </a:solidFill>
                  <a:prstDash val="solid"/>
                </a:ln>
                <a:solidFill>
                  <a:srgbClr val="FF6000"/>
                </a:solidFill>
                <a:effectLst>
                  <a:outerShdw blurRad="63500" dir="3600000" algn="tl" rotWithShape="0">
                    <a:srgbClr val="000000">
                      <a:alpha val="70000"/>
                    </a:srgbClr>
                  </a:outerShdw>
                </a:effectLst>
              </a:rPr>
              <a:t>C</a:t>
            </a:r>
          </a:p>
          <a:p>
            <a:pPr algn="ctr"/>
            <a:r>
              <a:rPr lang="en-US" sz="3600" b="0" cap="none" spc="0" dirty="0" smtClean="0">
                <a:ln w="18415" cmpd="sng">
                  <a:solidFill>
                    <a:srgbClr val="C00000"/>
                  </a:solidFill>
                  <a:prstDash val="solid"/>
                </a:ln>
                <a:solidFill>
                  <a:srgbClr val="FF6000"/>
                </a:solidFill>
                <a:effectLst>
                  <a:outerShdw blurRad="63500" dir="3600000" algn="tl" rotWithShape="0">
                    <a:srgbClr val="000000">
                      <a:alpha val="70000"/>
                    </a:srgbClr>
                  </a:outerShdw>
                </a:effectLst>
              </a:rPr>
              <a:t>H</a:t>
            </a:r>
          </a:p>
          <a:p>
            <a:pPr algn="ctr"/>
            <a:r>
              <a:rPr lang="en-US" sz="3600" b="0" cap="none" spc="0" dirty="0" smtClean="0">
                <a:ln w="18415" cmpd="sng">
                  <a:solidFill>
                    <a:srgbClr val="C00000"/>
                  </a:solidFill>
                  <a:prstDash val="solid"/>
                </a:ln>
                <a:solidFill>
                  <a:srgbClr val="FF6000"/>
                </a:solidFill>
                <a:effectLst>
                  <a:outerShdw blurRad="63500" dir="3600000" algn="tl" rotWithShape="0">
                    <a:srgbClr val="000000">
                      <a:alpha val="70000"/>
                    </a:srgbClr>
                  </a:outerShdw>
                </a:effectLst>
              </a:rPr>
              <a:t>R</a:t>
            </a:r>
          </a:p>
          <a:p>
            <a:pPr algn="ctr"/>
            <a:r>
              <a:rPr lang="en-US" sz="3600" b="0" cap="none" spc="0" dirty="0" smtClean="0">
                <a:ln w="18415" cmpd="sng">
                  <a:solidFill>
                    <a:srgbClr val="C00000"/>
                  </a:solidFill>
                  <a:prstDash val="solid"/>
                </a:ln>
                <a:solidFill>
                  <a:srgbClr val="FF6000"/>
                </a:solidFill>
                <a:effectLst>
                  <a:outerShdw blurRad="63500" dir="3600000" algn="tl" rotWithShape="0">
                    <a:srgbClr val="000000">
                      <a:alpha val="70000"/>
                    </a:srgbClr>
                  </a:outerShdw>
                </a:effectLst>
              </a:rPr>
              <a:t>I</a:t>
            </a:r>
          </a:p>
          <a:p>
            <a:pPr algn="ctr"/>
            <a:r>
              <a:rPr lang="en-US" sz="3600" b="0" cap="none" spc="0" dirty="0" smtClean="0">
                <a:ln w="18415" cmpd="sng">
                  <a:solidFill>
                    <a:srgbClr val="C00000"/>
                  </a:solidFill>
                  <a:prstDash val="solid"/>
                </a:ln>
                <a:solidFill>
                  <a:srgbClr val="FF6000"/>
                </a:solidFill>
                <a:effectLst>
                  <a:outerShdw blurRad="63500" dir="3600000" algn="tl" rotWithShape="0">
                    <a:srgbClr val="000000">
                      <a:alpha val="70000"/>
                    </a:srgbClr>
                  </a:outerShdw>
                </a:effectLst>
              </a:rPr>
              <a:t>S</a:t>
            </a:r>
          </a:p>
          <a:p>
            <a:pPr algn="ctr"/>
            <a:r>
              <a:rPr lang="en-US" sz="3600" b="0" cap="none" spc="0" dirty="0" smtClean="0">
                <a:ln w="18415" cmpd="sng">
                  <a:solidFill>
                    <a:srgbClr val="C00000"/>
                  </a:solidFill>
                  <a:prstDash val="solid"/>
                </a:ln>
                <a:solidFill>
                  <a:srgbClr val="FF6000"/>
                </a:solidFill>
                <a:effectLst>
                  <a:outerShdw blurRad="63500" dir="3600000" algn="tl" rotWithShape="0">
                    <a:srgbClr val="000000">
                      <a:alpha val="70000"/>
                    </a:srgbClr>
                  </a:outerShdw>
                </a:effectLst>
              </a:rPr>
              <a:t>T</a:t>
            </a:r>
          </a:p>
          <a:p>
            <a:pPr algn="ctr"/>
            <a:r>
              <a:rPr lang="en-US" sz="3600" b="0" cap="none" spc="0" dirty="0" smtClean="0">
                <a:ln w="18415" cmpd="sng">
                  <a:solidFill>
                    <a:srgbClr val="C00000"/>
                  </a:solidFill>
                  <a:prstDash val="solid"/>
                </a:ln>
                <a:solidFill>
                  <a:srgbClr val="FF6000"/>
                </a:solidFill>
                <a:effectLst>
                  <a:outerShdw blurRad="63500" dir="3600000" algn="tl" rotWithShape="0">
                    <a:srgbClr val="000000">
                      <a:alpha val="70000"/>
                    </a:srgbClr>
                  </a:outerShdw>
                </a:effectLst>
              </a:rPr>
              <a:t>I</a:t>
            </a:r>
          </a:p>
          <a:p>
            <a:pPr algn="ctr"/>
            <a:r>
              <a:rPr lang="en-US" sz="3600" b="0" cap="none" spc="0" dirty="0" smtClean="0">
                <a:ln w="18415" cmpd="sng">
                  <a:solidFill>
                    <a:srgbClr val="C00000"/>
                  </a:solidFill>
                  <a:prstDash val="solid"/>
                </a:ln>
                <a:solidFill>
                  <a:srgbClr val="FF6000"/>
                </a:solidFill>
                <a:effectLst>
                  <a:outerShdw blurRad="63500" dir="3600000" algn="tl" rotWithShape="0">
                    <a:srgbClr val="000000">
                      <a:alpha val="70000"/>
                    </a:srgbClr>
                  </a:outerShdw>
                </a:effectLst>
              </a:rPr>
              <a:t>A</a:t>
            </a:r>
          </a:p>
          <a:p>
            <a:pPr algn="ctr"/>
            <a:r>
              <a:rPr lang="en-US" sz="3600" b="0" cap="none" spc="0" dirty="0" smtClean="0">
                <a:ln w="18415" cmpd="sng">
                  <a:solidFill>
                    <a:srgbClr val="C00000"/>
                  </a:solidFill>
                  <a:prstDash val="solid"/>
                </a:ln>
                <a:solidFill>
                  <a:srgbClr val="FF6000"/>
                </a:solidFill>
                <a:effectLst>
                  <a:outerShdw blurRad="63500" dir="3600000" algn="tl" rotWithShape="0">
                    <a:srgbClr val="000000">
                      <a:alpha val="70000"/>
                    </a:srgbClr>
                  </a:outerShdw>
                </a:effectLst>
              </a:rPr>
              <a:t>N</a:t>
            </a:r>
          </a:p>
          <a:p>
            <a:pPr algn="ctr"/>
            <a:r>
              <a:rPr lang="en-US" sz="3600" b="0" cap="none" spc="0" dirty="0" smtClean="0">
                <a:ln w="18415" cmpd="sng">
                  <a:solidFill>
                    <a:srgbClr val="C00000"/>
                  </a:solidFill>
                  <a:prstDash val="solid"/>
                </a:ln>
                <a:solidFill>
                  <a:srgbClr val="FF6000"/>
                </a:solidFill>
                <a:effectLst>
                  <a:outerShdw blurRad="63500" dir="3600000" algn="tl" rotWithShape="0">
                    <a:srgbClr val="000000">
                      <a:alpha val="70000"/>
                    </a:srgbClr>
                  </a:outerShdw>
                </a:effectLst>
              </a:rPr>
              <a:t>S</a:t>
            </a:r>
            <a:endParaRPr lang="en-US" sz="3600" b="0" cap="none" spc="0" dirty="0">
              <a:ln w="18415" cmpd="sng">
                <a:solidFill>
                  <a:srgbClr val="C00000"/>
                </a:solidFill>
                <a:prstDash val="solid"/>
              </a:ln>
              <a:solidFill>
                <a:srgbClr val="FF6000"/>
              </a:solidFill>
              <a:effectLst>
                <a:outerShdw blurRad="63500" dir="3600000" algn="tl" rotWithShape="0">
                  <a:srgbClr val="000000">
                    <a:alpha val="70000"/>
                  </a:srgbClr>
                </a:outerShdw>
              </a:effectLst>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80618" y="1998395"/>
            <a:ext cx="3079102" cy="2794000"/>
          </a:xfrm>
          <a:prstGeom prst="rect">
            <a:avLst/>
          </a:prstGeom>
          <a:effectLst>
            <a:softEdge rad="635000"/>
          </a:effectLst>
        </p:spPr>
      </p:pic>
      <p:cxnSp>
        <p:nvCxnSpPr>
          <p:cNvPr id="19" name="Straight Arrow Connector 18"/>
          <p:cNvCxnSpPr/>
          <p:nvPr/>
        </p:nvCxnSpPr>
        <p:spPr>
          <a:xfrm>
            <a:off x="668874" y="685800"/>
            <a:ext cx="3369726" cy="21336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68874" y="1292155"/>
            <a:ext cx="3369726" cy="1603445"/>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54574" y="2091625"/>
            <a:ext cx="3484026" cy="985783"/>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55765" y="2818805"/>
            <a:ext cx="3382835" cy="457795"/>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565725" y="3429000"/>
            <a:ext cx="3549075" cy="1301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668874" y="3519904"/>
            <a:ext cx="3445926" cy="804625"/>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587975" y="3657005"/>
            <a:ext cx="3603025" cy="123220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655765" y="3733800"/>
            <a:ext cx="3763835" cy="1701226"/>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695947" y="3133785"/>
            <a:ext cx="1826141" cy="523220"/>
          </a:xfrm>
          <a:prstGeom prst="rect">
            <a:avLst/>
          </a:prstGeom>
          <a:solidFill>
            <a:srgbClr val="FFFFFF">
              <a:alpha val="69804"/>
            </a:srgbClr>
          </a:solidFill>
          <a:effectLst>
            <a:softEdge rad="63500"/>
          </a:effectLst>
        </p:spPr>
        <p:txBody>
          <a:bodyPr wrap="none" lIns="91440" tIns="45720" rIns="91440" bIns="45720">
            <a:spAutoFit/>
          </a:bodyPr>
          <a:lstStyle/>
          <a:p>
            <a:pPr algn="ctr"/>
            <a:r>
              <a:rPr lang="en-US" sz="2800" b="1" cap="none" spc="0" dirty="0" smtClean="0">
                <a:ln w="10541" cmpd="sng">
                  <a:solidFill>
                    <a:srgbClr val="FF0000"/>
                  </a:solidFill>
                  <a:prstDash val="solid"/>
                </a:ln>
                <a:effectLst/>
                <a:latin typeface="Monotype Corsiva" pitchFamily="66" charset="0"/>
              </a:rPr>
              <a:t>Acts 4:34-37</a:t>
            </a:r>
            <a:endParaRPr lang="en-US" sz="2800" b="1" cap="none" spc="0" dirty="0">
              <a:ln w="10541" cmpd="sng">
                <a:solidFill>
                  <a:srgbClr val="FF0000"/>
                </a:solidFill>
                <a:prstDash val="solid"/>
              </a:ln>
              <a:effectLst/>
              <a:latin typeface="Monotype Corsiva" pitchFamily="66" charset="0"/>
            </a:endParaRPr>
          </a:p>
        </p:txBody>
      </p:sp>
      <p:sp>
        <p:nvSpPr>
          <p:cNvPr id="8" name="TextBox 7"/>
          <p:cNvSpPr txBox="1"/>
          <p:nvPr/>
        </p:nvSpPr>
        <p:spPr>
          <a:xfrm>
            <a:off x="1371600" y="4800600"/>
            <a:ext cx="7772400" cy="1200329"/>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Now concerning the collection for the saints, as I have given orders to the churches of Galatia, so you must do also: On the first day of the week let each one of you lay something aside, storing up as he may prosper, that there be no collections when I come. (1 Cor 16:1-2)</a:t>
            </a:r>
            <a:endParaRPr lang="en-US"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7878914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2000"/>
                                        <p:tgtEl>
                                          <p:spTgt spid="2"/>
                                        </p:tgtEl>
                                      </p:cBhvr>
                                    </p:animEffect>
                                    <p:set>
                                      <p:cBhvr>
                                        <p:cTn id="14" dur="1" fill="hold">
                                          <p:stCondLst>
                                            <p:cond delay="1999"/>
                                          </p:stCondLst>
                                        </p:cTn>
                                        <p:tgtEl>
                                          <p:spTgt spid="2"/>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3000" fill="hold"/>
                                        <p:tgtEl>
                                          <p:spTgt spid="9"/>
                                        </p:tgtEl>
                                        <p:attrNameLst>
                                          <p:attrName>ppt_w</p:attrName>
                                        </p:attrNameLst>
                                      </p:cBhvr>
                                      <p:tavLst>
                                        <p:tav tm="0">
                                          <p:val>
                                            <p:fltVal val="0"/>
                                          </p:val>
                                        </p:tav>
                                        <p:tav tm="100000">
                                          <p:val>
                                            <p:strVal val="#ppt_w"/>
                                          </p:val>
                                        </p:tav>
                                      </p:tavLst>
                                    </p:anim>
                                    <p:anim calcmode="lin" valueType="num">
                                      <p:cBhvr>
                                        <p:cTn id="22" dur="3000" fill="hold"/>
                                        <p:tgtEl>
                                          <p:spTgt spid="9"/>
                                        </p:tgtEl>
                                        <p:attrNameLst>
                                          <p:attrName>ppt_h</p:attrName>
                                        </p:attrNameLst>
                                      </p:cBhvr>
                                      <p:tavLst>
                                        <p:tav tm="0">
                                          <p:val>
                                            <p:fltVal val="0"/>
                                          </p:val>
                                        </p:tav>
                                        <p:tav tm="100000">
                                          <p:val>
                                            <p:strVal val="#ppt_h"/>
                                          </p:val>
                                        </p:tav>
                                      </p:tavLst>
                                    </p:anim>
                                    <p:animEffect transition="in" filter="fade">
                                      <p:cBhvr>
                                        <p:cTn id="23" dur="3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2000"/>
                                        <p:tgtEl>
                                          <p:spTgt spid="19"/>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2000"/>
                                        <p:tgtEl>
                                          <p:spTgt spid="20"/>
                                        </p:tgtEl>
                                      </p:cBhvr>
                                    </p:animEffect>
                                  </p:childTnLst>
                                </p:cTn>
                              </p:par>
                            </p:childTnLst>
                          </p:cTn>
                        </p:par>
                        <p:par>
                          <p:cTn id="33" fill="hold">
                            <p:stCondLst>
                              <p:cond delay="4000"/>
                            </p:stCondLst>
                            <p:childTnLst>
                              <p:par>
                                <p:cTn id="34" presetID="22" presetClass="entr" presetSubtype="8" fill="hold"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2000"/>
                                        <p:tgtEl>
                                          <p:spTgt spid="22"/>
                                        </p:tgtEl>
                                      </p:cBhvr>
                                    </p:animEffect>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left)">
                                      <p:cBhvr>
                                        <p:cTn id="40" dur="2000"/>
                                        <p:tgtEl>
                                          <p:spTgt spid="24"/>
                                        </p:tgtEl>
                                      </p:cBhvr>
                                    </p:animEffect>
                                  </p:childTnLst>
                                </p:cTn>
                              </p:par>
                            </p:childTnLst>
                          </p:cTn>
                        </p:par>
                        <p:par>
                          <p:cTn id="41" fill="hold">
                            <p:stCondLst>
                              <p:cond delay="8000"/>
                            </p:stCondLst>
                            <p:childTnLst>
                              <p:par>
                                <p:cTn id="42" presetID="22" presetClass="entr" presetSubtype="8" fill="hold"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left)">
                                      <p:cBhvr>
                                        <p:cTn id="44" dur="2000"/>
                                        <p:tgtEl>
                                          <p:spTgt spid="26"/>
                                        </p:tgtEl>
                                      </p:cBhvr>
                                    </p:animEffect>
                                  </p:childTnLst>
                                </p:cTn>
                              </p:par>
                            </p:childTnLst>
                          </p:cTn>
                        </p:par>
                        <p:par>
                          <p:cTn id="45" fill="hold">
                            <p:stCondLst>
                              <p:cond delay="10000"/>
                            </p:stCondLst>
                            <p:childTnLst>
                              <p:par>
                                <p:cTn id="46" presetID="22" presetClass="entr" presetSubtype="8"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left)">
                                      <p:cBhvr>
                                        <p:cTn id="48" dur="2000"/>
                                        <p:tgtEl>
                                          <p:spTgt spid="31"/>
                                        </p:tgtEl>
                                      </p:cBhvr>
                                    </p:animEffect>
                                  </p:childTnLst>
                                </p:cTn>
                              </p:par>
                            </p:childTnLst>
                          </p:cTn>
                        </p:par>
                        <p:par>
                          <p:cTn id="49" fill="hold">
                            <p:stCondLst>
                              <p:cond delay="12000"/>
                            </p:stCondLst>
                            <p:childTnLst>
                              <p:par>
                                <p:cTn id="50" presetID="22" presetClass="entr" presetSubtype="8" fill="hold"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left)">
                                      <p:cBhvr>
                                        <p:cTn id="52" dur="2000"/>
                                        <p:tgtEl>
                                          <p:spTgt spid="34"/>
                                        </p:tgtEl>
                                      </p:cBhvr>
                                    </p:animEffect>
                                  </p:childTnLst>
                                </p:cTn>
                              </p:par>
                            </p:childTnLst>
                          </p:cTn>
                        </p:par>
                        <p:par>
                          <p:cTn id="53" fill="hold">
                            <p:stCondLst>
                              <p:cond delay="14000"/>
                            </p:stCondLst>
                            <p:childTnLst>
                              <p:par>
                                <p:cTn id="54" presetID="22" presetClass="entr" presetSubtype="8" fill="hold" nodeType="after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2000"/>
                                        <p:tgtEl>
                                          <p:spTgt spid="3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down)">
                                      <p:cBhvr>
                                        <p:cTn id="61" dur="2000"/>
                                        <p:tgtEl>
                                          <p:spTgt spid="40"/>
                                        </p:tgtEl>
                                      </p:cBhvr>
                                    </p:animEffect>
                                  </p:childTnLst>
                                </p:cTn>
                              </p:par>
                            </p:childTnLst>
                          </p:cTn>
                        </p:par>
                        <p:par>
                          <p:cTn id="62" fill="hold">
                            <p:stCondLst>
                              <p:cond delay="2000"/>
                            </p:stCondLst>
                            <p:childTnLst>
                              <p:par>
                                <p:cTn id="63" presetID="47" presetClass="entr" presetSubtype="0"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fade">
                                      <p:cBhvr>
                                        <p:cTn id="65" dur="2000"/>
                                        <p:tgtEl>
                                          <p:spTgt spid="42"/>
                                        </p:tgtEl>
                                      </p:cBhvr>
                                    </p:animEffect>
                                    <p:anim calcmode="lin" valueType="num">
                                      <p:cBhvr>
                                        <p:cTn id="66" dur="2000" fill="hold"/>
                                        <p:tgtEl>
                                          <p:spTgt spid="42"/>
                                        </p:tgtEl>
                                        <p:attrNameLst>
                                          <p:attrName>ppt_x</p:attrName>
                                        </p:attrNameLst>
                                      </p:cBhvr>
                                      <p:tavLst>
                                        <p:tav tm="0">
                                          <p:val>
                                            <p:strVal val="#ppt_x"/>
                                          </p:val>
                                        </p:tav>
                                        <p:tav tm="100000">
                                          <p:val>
                                            <p:strVal val="#ppt_x"/>
                                          </p:val>
                                        </p:tav>
                                      </p:tavLst>
                                    </p:anim>
                                    <p:anim calcmode="lin" valueType="num">
                                      <p:cBhvr>
                                        <p:cTn id="67" dur="2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wipe(down)">
                                      <p:cBhvr>
                                        <p:cTn id="72" dur="2000"/>
                                        <p:tgtEl>
                                          <p:spTgt spid="45"/>
                                        </p:tgtEl>
                                      </p:cBhvr>
                                    </p:animEffect>
                                  </p:childTnLst>
                                </p:cTn>
                              </p:par>
                            </p:childTnLst>
                          </p:cTn>
                        </p:par>
                        <p:par>
                          <p:cTn id="73" fill="hold">
                            <p:stCondLst>
                              <p:cond delay="2000"/>
                            </p:stCondLst>
                            <p:childTnLst>
                              <p:par>
                                <p:cTn id="74" presetID="47" presetClass="entr" presetSubtype="0" fill="hold" nodeType="after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2000"/>
                                        <p:tgtEl>
                                          <p:spTgt spid="46"/>
                                        </p:tgtEl>
                                      </p:cBhvr>
                                    </p:animEffect>
                                    <p:anim calcmode="lin" valueType="num">
                                      <p:cBhvr>
                                        <p:cTn id="77" dur="2000" fill="hold"/>
                                        <p:tgtEl>
                                          <p:spTgt spid="46"/>
                                        </p:tgtEl>
                                        <p:attrNameLst>
                                          <p:attrName>ppt_x</p:attrName>
                                        </p:attrNameLst>
                                      </p:cBhvr>
                                      <p:tavLst>
                                        <p:tav tm="0">
                                          <p:val>
                                            <p:strVal val="#ppt_x"/>
                                          </p:val>
                                        </p:tav>
                                        <p:tav tm="100000">
                                          <p:val>
                                            <p:strVal val="#ppt_x"/>
                                          </p:val>
                                        </p:tav>
                                      </p:tavLst>
                                    </p:anim>
                                    <p:anim calcmode="lin" valueType="num">
                                      <p:cBhvr>
                                        <p:cTn id="78" dur="2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wipe(left)">
                                      <p:cBhvr>
                                        <p:cTn id="83" dur="2000"/>
                                        <p:tgtEl>
                                          <p:spTgt spid="48"/>
                                        </p:tgtEl>
                                      </p:cBhvr>
                                    </p:animEffect>
                                  </p:childTnLst>
                                </p:cTn>
                              </p:par>
                            </p:childTnLst>
                          </p:cTn>
                        </p:par>
                        <p:par>
                          <p:cTn id="84" fill="hold">
                            <p:stCondLst>
                              <p:cond delay="2000"/>
                            </p:stCondLst>
                            <p:childTnLst>
                              <p:par>
                                <p:cTn id="85" presetID="47" presetClass="entr" presetSubtype="0"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2000"/>
                                        <p:tgtEl>
                                          <p:spTgt spid="50"/>
                                        </p:tgtEl>
                                      </p:cBhvr>
                                    </p:animEffect>
                                    <p:anim calcmode="lin" valueType="num">
                                      <p:cBhvr>
                                        <p:cTn id="88" dur="2000" fill="hold"/>
                                        <p:tgtEl>
                                          <p:spTgt spid="50"/>
                                        </p:tgtEl>
                                        <p:attrNameLst>
                                          <p:attrName>ppt_x</p:attrName>
                                        </p:attrNameLst>
                                      </p:cBhvr>
                                      <p:tavLst>
                                        <p:tav tm="0">
                                          <p:val>
                                            <p:strVal val="#ppt_x"/>
                                          </p:val>
                                        </p:tav>
                                        <p:tav tm="100000">
                                          <p:val>
                                            <p:strVal val="#ppt_x"/>
                                          </p:val>
                                        </p:tav>
                                      </p:tavLst>
                                    </p:anim>
                                    <p:anim calcmode="lin" valueType="num">
                                      <p:cBhvr>
                                        <p:cTn id="89" dur="2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ounded Rectangle 5"/>
          <p:cNvSpPr/>
          <p:nvPr/>
        </p:nvSpPr>
        <p:spPr>
          <a:xfrm>
            <a:off x="0" y="4724400"/>
            <a:ext cx="9144000" cy="1905000"/>
          </a:xfrm>
          <a:prstGeom prst="roundRect">
            <a:avLst/>
          </a:prstGeom>
          <a:solidFill>
            <a:srgbClr val="FFFFFF">
              <a:alpha val="69804"/>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294878" cy="1458289"/>
          </a:xfrm>
          <a:prstGeom prst="rect">
            <a:avLst/>
          </a:prstGeom>
          <a:ln>
            <a:noFill/>
          </a:ln>
          <a:effectLst>
            <a:softEdge rad="112500"/>
          </a:effectLst>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49178"/>
          <a:stretch/>
        </p:blipFill>
        <p:spPr>
          <a:xfrm>
            <a:off x="3374517" y="45092"/>
            <a:ext cx="2394966" cy="1425254"/>
          </a:xfrm>
          <a:prstGeom prst="rect">
            <a:avLst/>
          </a:prstGeom>
          <a:ln>
            <a:noFill/>
          </a:ln>
          <a:effectLst>
            <a:softEdge rad="112500"/>
          </a:effectLst>
        </p:spPr>
      </p:pic>
      <p:pic>
        <p:nvPicPr>
          <p:cNvPr id="4" name="Picture 3"/>
          <p:cNvPicPr>
            <a:picLocks noChangeAspect="1"/>
          </p:cNvPicPr>
          <p:nvPr/>
        </p:nvPicPr>
        <p:blipFill rotWithShape="1">
          <a:blip r:embed="rId5">
            <a:duotone>
              <a:schemeClr val="accent2">
                <a:shade val="45000"/>
                <a:satMod val="135000"/>
              </a:schemeClr>
              <a:prstClr val="white"/>
            </a:duotone>
            <a:extLst>
              <a:ext uri="{28A0092B-C50C-407E-A947-70E740481C1C}">
                <a14:useLocalDpi xmlns:a14="http://schemas.microsoft.com/office/drawing/2010/main" val="0"/>
              </a:ext>
            </a:extLst>
          </a:blip>
          <a:srcRect l="5383" r="14953" b="6495"/>
          <a:stretch/>
        </p:blipFill>
        <p:spPr>
          <a:xfrm>
            <a:off x="5857053" y="0"/>
            <a:ext cx="3286947" cy="1371600"/>
          </a:xfrm>
          <a:prstGeom prst="rect">
            <a:avLst/>
          </a:prstGeom>
          <a:ln>
            <a:noFill/>
          </a:ln>
          <a:effectLst>
            <a:softEdge rad="112500"/>
          </a:effectLst>
        </p:spPr>
      </p:pic>
      <p:sp>
        <p:nvSpPr>
          <p:cNvPr id="5" name="TextBox 4"/>
          <p:cNvSpPr txBox="1"/>
          <p:nvPr/>
        </p:nvSpPr>
        <p:spPr>
          <a:xfrm>
            <a:off x="990600" y="5029200"/>
            <a:ext cx="7467600" cy="1200329"/>
          </a:xfrm>
          <a:prstGeom prst="rect">
            <a:avLst/>
          </a:prstGeom>
          <a:noFill/>
        </p:spPr>
        <p:txBody>
          <a:bodyPr wrap="square" rtlCol="0">
            <a:spAutoFit/>
          </a:bodyPr>
          <a:lstStyle/>
          <a:p>
            <a:pPr algn="ctr"/>
            <a:r>
              <a:rPr lang="en-US" sz="2400" b="1" dirty="0">
                <a:effectLst>
                  <a:outerShdw blurRad="38100" dist="38100" dir="2700000" algn="tl">
                    <a:srgbClr val="000000">
                      <a:alpha val="43137"/>
                    </a:srgbClr>
                  </a:outerShdw>
                </a:effectLst>
                <a:latin typeface="Arial" pitchFamily="34" charset="0"/>
                <a:cs typeface="Arial" pitchFamily="34" charset="0"/>
              </a:rPr>
              <a:t>T</a:t>
            </a:r>
            <a:r>
              <a:rPr lang="en-US" sz="2400" b="1" dirty="0" smtClean="0">
                <a:effectLst>
                  <a:outerShdw blurRad="38100" dist="38100" dir="2700000" algn="tl">
                    <a:srgbClr val="000000">
                      <a:alpha val="43137"/>
                    </a:srgbClr>
                  </a:outerShdw>
                </a:effectLst>
                <a:latin typeface="Arial" pitchFamily="34" charset="0"/>
                <a:cs typeface="Arial" pitchFamily="34" charset="0"/>
              </a:rPr>
              <a:t>o Him be glory in the church by Christ Jesus to all generations, forever and ever. Amen.</a:t>
            </a:r>
          </a:p>
          <a:p>
            <a:pPr algn="ctr"/>
            <a:r>
              <a:rPr lang="en-US" sz="2400" b="1" dirty="0" smtClean="0">
                <a:effectLst>
                  <a:outerShdw blurRad="38100" dist="38100" dir="2700000" algn="tl">
                    <a:srgbClr val="000000">
                      <a:alpha val="43137"/>
                    </a:srgbClr>
                  </a:outerShdw>
                </a:effectLst>
                <a:latin typeface="Arial" pitchFamily="34" charset="0"/>
                <a:cs typeface="Arial" pitchFamily="34" charset="0"/>
              </a:rPr>
              <a:t>(Ephesians 3:21)</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2218953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ppt_x</p:attrName>
                                        </p:attrNameLst>
                                      </p:cBhvr>
                                      <p:tavLst>
                                        <p:tav tm="0">
                                          <p:val>
                                            <p:strVal val="#ppt_x"/>
                                          </p:val>
                                        </p:tav>
                                        <p:tav tm="100000">
                                          <p:val>
                                            <p:strVal val="#ppt_x"/>
                                          </p:val>
                                        </p:tav>
                                      </p:tavLst>
                                    </p:anim>
                                    <p:anim calcmode="lin" valueType="num">
                                      <p:cBhvr>
                                        <p:cTn id="14" dur="2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TotalTime>
  <Words>611</Words>
  <Application>Microsoft Office PowerPoint</Application>
  <PresentationFormat>On-screen Show (4:3)</PresentationFormat>
  <Paragraphs>47</Paragraphs>
  <Slides>10</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10</vt:i4>
      </vt:variant>
    </vt:vector>
  </HeadingPairs>
  <TitlesOfParts>
    <vt:vector size="22" baseType="lpstr">
      <vt:lpstr>Arial</vt:lpstr>
      <vt:lpstr>Arial Narrow</vt:lpstr>
      <vt:lpstr>Calibri</vt:lpstr>
      <vt:lpstr>Colonna MT</vt:lpstr>
      <vt:lpstr>Brush Script MT</vt:lpstr>
      <vt:lpstr>FrankRuehl</vt:lpstr>
      <vt:lpstr>Times New Roman</vt:lpstr>
      <vt:lpstr>Curlz MT</vt:lpstr>
      <vt:lpstr>Monotype Corsiva</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JRBRONGER</dc:creator>
  <cp:lastModifiedBy>AUDIOROOM</cp:lastModifiedBy>
  <cp:revision>23</cp:revision>
  <dcterms:created xsi:type="dcterms:W3CDTF">2012-10-09T12:11:59Z</dcterms:created>
  <dcterms:modified xsi:type="dcterms:W3CDTF">2012-10-18T00:36:14Z</dcterms:modified>
</cp:coreProperties>
</file>