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jpg" ContentType="image/jpeg"/>
  <Override PartName="/ppt/media/image4.jpg" ContentType="image/jpeg"/>
  <Override PartName="/ppt/notesSlides/notesSlide7.xml" ContentType="application/vnd.openxmlformats-officedocument.presentationml.notesSlide+xml"/>
  <Override PartName="/ppt/media/image5.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9.jpg" ContentType="image/jpeg"/>
  <Override PartName="/ppt/notesSlides/notesSlide10.xml" ContentType="application/vnd.openxmlformats-officedocument.presentationml.notesSlide+xml"/>
  <Override PartName="/ppt/media/image10.jpg" ContentType="image/jpeg"/>
  <Override PartName="/ppt/media/image12.jpg" ContentType="image/jpeg"/>
  <Override PartName="/ppt/media/image14.jpg" ContentType="image/jpeg"/>
  <Override PartName="/ppt/media/image15.jpg" ContentType="image/jpeg"/>
  <Override PartName="/ppt/media/image16.jpg" ContentType="image/jpeg"/>
  <Override PartName="/ppt/media/image17.jpg" ContentType="image/jpeg"/>
  <Override PartName="/ppt/media/image18.jpg" ContentType="image/jpeg"/>
  <Override PartName="/ppt/media/image22.jpg" ContentType="image/jpeg"/>
  <Override PartName="/ppt/notesSlides/notesSlide11.xml" ContentType="application/vnd.openxmlformats-officedocument.presentationml.notesSlide+xml"/>
  <Override PartName="/ppt/media/image23.jpg" ContentType="image/jpeg"/>
  <Override PartName="/ppt/media/image26.jpg" ContentType="image/jpeg"/>
  <Override PartName="/ppt/notesSlides/notesSlide12.xml" ContentType="application/vnd.openxmlformats-officedocument.presentationml.notesSlide+xml"/>
  <Override PartName="/ppt/media/image28.jpg" ContentType="image/jpeg"/>
  <Override PartName="/ppt/notesSlides/notesSlide13.xml" ContentType="application/vnd.openxmlformats-officedocument.presentationml.notesSlide+xml"/>
  <Override PartName="/ppt/media/image29.jp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30.jpg" ContentType="image/jpeg"/>
  <Override PartName="/ppt/notesSlides/notesSlide16.xml" ContentType="application/vnd.openxmlformats-officedocument.presentationml.notesSlide+xml"/>
  <Override PartName="/ppt/media/image32.jpg" ContentType="image/jpeg"/>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34.jpg" ContentType="image/jpeg"/>
  <Override PartName="/ppt/notesSlides/notesSlide19.xml" ContentType="application/vnd.openxmlformats-officedocument.presentationml.notesSlide+xml"/>
  <Override PartName="/ppt/media/image35.jpg" ContentType="image/jpeg"/>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64" r:id="rId3"/>
    <p:sldId id="276" r:id="rId4"/>
    <p:sldId id="265" r:id="rId5"/>
    <p:sldId id="267" r:id="rId6"/>
    <p:sldId id="257" r:id="rId7"/>
    <p:sldId id="268" r:id="rId8"/>
    <p:sldId id="269" r:id="rId9"/>
    <p:sldId id="270" r:id="rId10"/>
    <p:sldId id="271" r:id="rId11"/>
    <p:sldId id="277" r:id="rId12"/>
    <p:sldId id="272" r:id="rId13"/>
    <p:sldId id="278" r:id="rId14"/>
    <p:sldId id="280" r:id="rId15"/>
    <p:sldId id="273" r:id="rId16"/>
    <p:sldId id="279" r:id="rId17"/>
    <p:sldId id="281" r:id="rId18"/>
    <p:sldId id="282" r:id="rId19"/>
    <p:sldId id="283" r:id="rId20"/>
    <p:sldId id="284" r:id="rId21"/>
    <p:sldId id="263" r:id="rId22"/>
  </p:sldIdLst>
  <p:sldSz cx="9144000" cy="6858000" type="screen4x3"/>
  <p:notesSz cx="6858000" cy="9144000"/>
  <p:embeddedFontLst>
    <p:embeddedFont>
      <p:font typeface="Arial Black" panose="020B0A04020102020204" pitchFamily="34" charset="0"/>
      <p:bold r:id="rId24"/>
    </p:embeddedFont>
    <p:embeddedFont>
      <p:font typeface="Monotype Corsiva" panose="03010101010201010101" pitchFamily="66" charset="0"/>
      <p:italic r:id="rId25"/>
    </p:embeddedFont>
    <p:embeddedFont>
      <p:font typeface="Calibri" panose="020F0502020204030204" pitchFamily="34" charset="0"/>
      <p:regular r:id="rId26"/>
      <p:bold r:id="rId27"/>
      <p:italic r:id="rId28"/>
      <p:boldItalic r:id="rId29"/>
    </p:embeddedFont>
    <p:embeddedFont>
      <p:font typeface="Cooper Black" panose="0208090404030B020404" pitchFamily="18" charset="0"/>
      <p:regular r:id="rId30"/>
    </p:embeddedFont>
    <p:embeddedFont>
      <p:font typeface="Chiller" panose="04020404031007020602" pitchFamily="82"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9EC74"/>
    <a:srgbClr val="BE8B5C"/>
    <a:srgbClr val="999C89"/>
    <a:srgbClr val="000000"/>
    <a:srgbClr val="828282"/>
    <a:srgbClr val="9B3734"/>
    <a:srgbClr val="FFF1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66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BFD58E-DDD3-4418-86D8-BAAF33BFBD1E}" type="datetimeFigureOut">
              <a:rPr lang="en-US" smtClean="0"/>
              <a:t>1/19/2014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24F473-3464-4126-9F0C-51587A04C3B2}" type="slidenum">
              <a:rPr lang="en-US" smtClean="0"/>
              <a:t>‹#›</a:t>
            </a:fld>
            <a:endParaRPr lang="en-US"/>
          </a:p>
        </p:txBody>
      </p:sp>
    </p:spTree>
    <p:extLst>
      <p:ext uri="{BB962C8B-B14F-4D97-AF65-F5344CB8AC3E}">
        <p14:creationId xmlns:p14="http://schemas.microsoft.com/office/powerpoint/2010/main" val="1963492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24F473-3464-4126-9F0C-51587A04C3B2}" type="slidenum">
              <a:rPr lang="en-US" smtClean="0"/>
              <a:t>1</a:t>
            </a:fld>
            <a:endParaRPr lang="en-US"/>
          </a:p>
        </p:txBody>
      </p:sp>
    </p:spTree>
    <p:extLst>
      <p:ext uri="{BB962C8B-B14F-4D97-AF65-F5344CB8AC3E}">
        <p14:creationId xmlns:p14="http://schemas.microsoft.com/office/powerpoint/2010/main" val="910780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4F473-3464-4126-9F0C-51587A04C3B2}" type="slidenum">
              <a:rPr lang="en-US" smtClean="0"/>
              <a:t>10</a:t>
            </a:fld>
            <a:endParaRPr lang="en-US"/>
          </a:p>
        </p:txBody>
      </p:sp>
    </p:spTree>
    <p:extLst>
      <p:ext uri="{BB962C8B-B14F-4D97-AF65-F5344CB8AC3E}">
        <p14:creationId xmlns:p14="http://schemas.microsoft.com/office/powerpoint/2010/main" val="2581607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24F473-3464-4126-9F0C-51587A04C3B2}" type="slidenum">
              <a:rPr lang="en-US" smtClean="0"/>
              <a:t>11</a:t>
            </a:fld>
            <a:endParaRPr lang="en-US"/>
          </a:p>
        </p:txBody>
      </p:sp>
    </p:spTree>
    <p:extLst>
      <p:ext uri="{BB962C8B-B14F-4D97-AF65-F5344CB8AC3E}">
        <p14:creationId xmlns:p14="http://schemas.microsoft.com/office/powerpoint/2010/main" val="1222098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24F473-3464-4126-9F0C-51587A04C3B2}" type="slidenum">
              <a:rPr lang="en-US" smtClean="0"/>
              <a:t>12</a:t>
            </a:fld>
            <a:endParaRPr lang="en-US"/>
          </a:p>
        </p:txBody>
      </p:sp>
    </p:spTree>
    <p:extLst>
      <p:ext uri="{BB962C8B-B14F-4D97-AF65-F5344CB8AC3E}">
        <p14:creationId xmlns:p14="http://schemas.microsoft.com/office/powerpoint/2010/main" val="3667154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24F473-3464-4126-9F0C-51587A04C3B2}" type="slidenum">
              <a:rPr lang="en-US" smtClean="0"/>
              <a:t>13</a:t>
            </a:fld>
            <a:endParaRPr lang="en-US"/>
          </a:p>
        </p:txBody>
      </p:sp>
    </p:spTree>
    <p:extLst>
      <p:ext uri="{BB962C8B-B14F-4D97-AF65-F5344CB8AC3E}">
        <p14:creationId xmlns:p14="http://schemas.microsoft.com/office/powerpoint/2010/main" val="1621235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24F473-3464-4126-9F0C-51587A04C3B2}" type="slidenum">
              <a:rPr lang="en-US" smtClean="0"/>
              <a:t>14</a:t>
            </a:fld>
            <a:endParaRPr lang="en-US"/>
          </a:p>
        </p:txBody>
      </p:sp>
    </p:spTree>
    <p:extLst>
      <p:ext uri="{BB962C8B-B14F-4D97-AF65-F5344CB8AC3E}">
        <p14:creationId xmlns:p14="http://schemas.microsoft.com/office/powerpoint/2010/main" val="4012349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24F473-3464-4126-9F0C-51587A04C3B2}" type="slidenum">
              <a:rPr lang="en-US" smtClean="0"/>
              <a:t>15</a:t>
            </a:fld>
            <a:endParaRPr lang="en-US"/>
          </a:p>
        </p:txBody>
      </p:sp>
    </p:spTree>
    <p:extLst>
      <p:ext uri="{BB962C8B-B14F-4D97-AF65-F5344CB8AC3E}">
        <p14:creationId xmlns:p14="http://schemas.microsoft.com/office/powerpoint/2010/main" val="3316922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24F473-3464-4126-9F0C-51587A04C3B2}" type="slidenum">
              <a:rPr lang="en-US" smtClean="0"/>
              <a:t>16</a:t>
            </a:fld>
            <a:endParaRPr lang="en-US"/>
          </a:p>
        </p:txBody>
      </p:sp>
    </p:spTree>
    <p:extLst>
      <p:ext uri="{BB962C8B-B14F-4D97-AF65-F5344CB8AC3E}">
        <p14:creationId xmlns:p14="http://schemas.microsoft.com/office/powerpoint/2010/main" val="1383592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24F473-3464-4126-9F0C-51587A04C3B2}" type="slidenum">
              <a:rPr lang="en-US" smtClean="0"/>
              <a:t>17</a:t>
            </a:fld>
            <a:endParaRPr lang="en-US"/>
          </a:p>
        </p:txBody>
      </p:sp>
    </p:spTree>
    <p:extLst>
      <p:ext uri="{BB962C8B-B14F-4D97-AF65-F5344CB8AC3E}">
        <p14:creationId xmlns:p14="http://schemas.microsoft.com/office/powerpoint/2010/main" val="461827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24F473-3464-4126-9F0C-51587A04C3B2}" type="slidenum">
              <a:rPr lang="en-US" smtClean="0"/>
              <a:t>18</a:t>
            </a:fld>
            <a:endParaRPr lang="en-US"/>
          </a:p>
        </p:txBody>
      </p:sp>
    </p:spTree>
    <p:extLst>
      <p:ext uri="{BB962C8B-B14F-4D97-AF65-F5344CB8AC3E}">
        <p14:creationId xmlns:p14="http://schemas.microsoft.com/office/powerpoint/2010/main" val="1272280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24F473-3464-4126-9F0C-51587A04C3B2}" type="slidenum">
              <a:rPr lang="en-US" smtClean="0"/>
              <a:t>19</a:t>
            </a:fld>
            <a:endParaRPr lang="en-US"/>
          </a:p>
        </p:txBody>
      </p:sp>
    </p:spTree>
    <p:extLst>
      <p:ext uri="{BB962C8B-B14F-4D97-AF65-F5344CB8AC3E}">
        <p14:creationId xmlns:p14="http://schemas.microsoft.com/office/powerpoint/2010/main" val="4108377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24F473-3464-4126-9F0C-51587A04C3B2}" type="slidenum">
              <a:rPr lang="en-US" smtClean="0"/>
              <a:t>2</a:t>
            </a:fld>
            <a:endParaRPr lang="en-US"/>
          </a:p>
        </p:txBody>
      </p:sp>
    </p:spTree>
    <p:extLst>
      <p:ext uri="{BB962C8B-B14F-4D97-AF65-F5344CB8AC3E}">
        <p14:creationId xmlns:p14="http://schemas.microsoft.com/office/powerpoint/2010/main" val="109019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24F473-3464-4126-9F0C-51587A04C3B2}" type="slidenum">
              <a:rPr lang="en-US" smtClean="0"/>
              <a:t>20</a:t>
            </a:fld>
            <a:endParaRPr lang="en-US"/>
          </a:p>
        </p:txBody>
      </p:sp>
    </p:spTree>
    <p:extLst>
      <p:ext uri="{BB962C8B-B14F-4D97-AF65-F5344CB8AC3E}">
        <p14:creationId xmlns:p14="http://schemas.microsoft.com/office/powerpoint/2010/main" val="16451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24F473-3464-4126-9F0C-51587A04C3B2}" type="slidenum">
              <a:rPr lang="en-US" smtClean="0"/>
              <a:t>21</a:t>
            </a:fld>
            <a:endParaRPr lang="en-US"/>
          </a:p>
        </p:txBody>
      </p:sp>
    </p:spTree>
    <p:extLst>
      <p:ext uri="{BB962C8B-B14F-4D97-AF65-F5344CB8AC3E}">
        <p14:creationId xmlns:p14="http://schemas.microsoft.com/office/powerpoint/2010/main" val="4121957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24F473-3464-4126-9F0C-51587A04C3B2}" type="slidenum">
              <a:rPr lang="en-US" smtClean="0"/>
              <a:t>3</a:t>
            </a:fld>
            <a:endParaRPr lang="en-US"/>
          </a:p>
        </p:txBody>
      </p:sp>
    </p:spTree>
    <p:extLst>
      <p:ext uri="{BB962C8B-B14F-4D97-AF65-F5344CB8AC3E}">
        <p14:creationId xmlns:p14="http://schemas.microsoft.com/office/powerpoint/2010/main" val="471619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24F473-3464-4126-9F0C-51587A04C3B2}" type="slidenum">
              <a:rPr lang="en-US" smtClean="0"/>
              <a:t>4</a:t>
            </a:fld>
            <a:endParaRPr lang="en-US"/>
          </a:p>
        </p:txBody>
      </p:sp>
    </p:spTree>
    <p:extLst>
      <p:ext uri="{BB962C8B-B14F-4D97-AF65-F5344CB8AC3E}">
        <p14:creationId xmlns:p14="http://schemas.microsoft.com/office/powerpoint/2010/main" val="812236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24F473-3464-4126-9F0C-51587A04C3B2}" type="slidenum">
              <a:rPr lang="en-US" smtClean="0"/>
              <a:t>5</a:t>
            </a:fld>
            <a:endParaRPr lang="en-US"/>
          </a:p>
        </p:txBody>
      </p:sp>
    </p:spTree>
    <p:extLst>
      <p:ext uri="{BB962C8B-B14F-4D97-AF65-F5344CB8AC3E}">
        <p14:creationId xmlns:p14="http://schemas.microsoft.com/office/powerpoint/2010/main" val="209412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4F473-3464-4126-9F0C-51587A04C3B2}" type="slidenum">
              <a:rPr lang="en-US" smtClean="0"/>
              <a:t>6</a:t>
            </a:fld>
            <a:endParaRPr lang="en-US"/>
          </a:p>
        </p:txBody>
      </p:sp>
    </p:spTree>
    <p:extLst>
      <p:ext uri="{BB962C8B-B14F-4D97-AF65-F5344CB8AC3E}">
        <p14:creationId xmlns:p14="http://schemas.microsoft.com/office/powerpoint/2010/main" val="2581607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24F473-3464-4126-9F0C-51587A04C3B2}" type="slidenum">
              <a:rPr lang="en-US" smtClean="0"/>
              <a:t>7</a:t>
            </a:fld>
            <a:endParaRPr lang="en-US"/>
          </a:p>
        </p:txBody>
      </p:sp>
    </p:spTree>
    <p:extLst>
      <p:ext uri="{BB962C8B-B14F-4D97-AF65-F5344CB8AC3E}">
        <p14:creationId xmlns:p14="http://schemas.microsoft.com/office/powerpoint/2010/main" val="387381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4F473-3464-4126-9F0C-51587A04C3B2}" type="slidenum">
              <a:rPr lang="en-US" smtClean="0"/>
              <a:t>8</a:t>
            </a:fld>
            <a:endParaRPr lang="en-US"/>
          </a:p>
        </p:txBody>
      </p:sp>
    </p:spTree>
    <p:extLst>
      <p:ext uri="{BB962C8B-B14F-4D97-AF65-F5344CB8AC3E}">
        <p14:creationId xmlns:p14="http://schemas.microsoft.com/office/powerpoint/2010/main" val="2581607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24F473-3464-4126-9F0C-51587A04C3B2}" type="slidenum">
              <a:rPr lang="en-US" smtClean="0"/>
              <a:t>9</a:t>
            </a:fld>
            <a:endParaRPr lang="en-US"/>
          </a:p>
        </p:txBody>
      </p:sp>
    </p:spTree>
    <p:extLst>
      <p:ext uri="{BB962C8B-B14F-4D97-AF65-F5344CB8AC3E}">
        <p14:creationId xmlns:p14="http://schemas.microsoft.com/office/powerpoint/2010/main" val="3257746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A0ED6C-1BFE-4C0E-86C5-83DF18ACEAA9}" type="datetimeFigureOut">
              <a:rPr lang="en-US" smtClean="0"/>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10945581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A0ED6C-1BFE-4C0E-86C5-83DF18ACEAA9}" type="datetimeFigureOut">
              <a:rPr lang="en-US" smtClean="0"/>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9342597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A0ED6C-1BFE-4C0E-86C5-83DF18ACEAA9}" type="datetimeFigureOut">
              <a:rPr lang="en-US" smtClean="0"/>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32825986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A0ED6C-1BFE-4C0E-86C5-83DF18ACEAA9}" type="datetimeFigureOut">
              <a:rPr lang="en-US" smtClean="0"/>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28778167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A0ED6C-1BFE-4C0E-86C5-83DF18ACEAA9}" type="datetimeFigureOut">
              <a:rPr lang="en-US" smtClean="0"/>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20770621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A0ED6C-1BFE-4C0E-86C5-83DF18ACEAA9}" type="datetimeFigureOut">
              <a:rPr lang="en-US" smtClean="0"/>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42595243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A0ED6C-1BFE-4C0E-86C5-83DF18ACEAA9}" type="datetimeFigureOut">
              <a:rPr lang="en-US" smtClean="0"/>
              <a:t>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2145346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A0ED6C-1BFE-4C0E-86C5-83DF18ACEAA9}" type="datetimeFigureOut">
              <a:rPr lang="en-US" smtClean="0"/>
              <a:t>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15405734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0ED6C-1BFE-4C0E-86C5-83DF18ACEAA9}" type="datetimeFigureOut">
              <a:rPr lang="en-US" smtClean="0"/>
              <a:t>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29549164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A0ED6C-1BFE-4C0E-86C5-83DF18ACEAA9}" type="datetimeFigureOut">
              <a:rPr lang="en-US" smtClean="0"/>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20100763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A0ED6C-1BFE-4C0E-86C5-83DF18ACEAA9}" type="datetimeFigureOut">
              <a:rPr lang="en-US" smtClean="0"/>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7089024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0ED6C-1BFE-4C0E-86C5-83DF18ACEAA9}" type="datetimeFigureOut">
              <a:rPr lang="en-US" smtClean="0"/>
              <a:t>1/19/2014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40B1E-EAED-4A0C-8E13-17F0FDF64A1E}" type="slidenum">
              <a:rPr lang="en-US" smtClean="0"/>
              <a:t>‹#›</a:t>
            </a:fld>
            <a:endParaRPr lang="en-US"/>
          </a:p>
        </p:txBody>
      </p:sp>
    </p:spTree>
    <p:extLst>
      <p:ext uri="{BB962C8B-B14F-4D97-AF65-F5344CB8AC3E}">
        <p14:creationId xmlns:p14="http://schemas.microsoft.com/office/powerpoint/2010/main" val="3509693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png"/><Relationship Id="rId3" Type="http://schemas.openxmlformats.org/officeDocument/2006/relationships/image" Target="../media/image10.jpg"/><Relationship Id="rId7" Type="http://schemas.openxmlformats.org/officeDocument/2006/relationships/image" Target="../media/image14.jpg"/><Relationship Id="rId12"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jpg"/><Relationship Id="rId5" Type="http://schemas.openxmlformats.org/officeDocument/2006/relationships/image" Target="../media/image12.jpg"/><Relationship Id="rId15" Type="http://schemas.openxmlformats.org/officeDocument/2006/relationships/image" Target="../media/image22.jpg"/><Relationship Id="rId10" Type="http://schemas.openxmlformats.org/officeDocument/2006/relationships/image" Target="../media/image17.jpg"/><Relationship Id="rId4" Type="http://schemas.openxmlformats.org/officeDocument/2006/relationships/image" Target="../media/image11.jpeg"/><Relationship Id="rId9" Type="http://schemas.openxmlformats.org/officeDocument/2006/relationships/image" Target="../media/image16.jp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g"/><Relationship Id="rId7"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gif"/><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0037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227920" y="-76200"/>
            <a:ext cx="8762527" cy="584775"/>
          </a:xfrm>
          <a:prstGeom prst="rect">
            <a:avLst/>
          </a:prstGeom>
          <a:noFill/>
        </p:spPr>
        <p:txBody>
          <a:bodyPr wrap="none" lIns="91440" tIns="45720" rIns="91440" bIns="45720">
            <a:spAutoFit/>
          </a:bodyPr>
          <a:lstStyle/>
          <a:p>
            <a:pPr algn="ctr"/>
            <a:r>
              <a:rPr lang="en-US" sz="3200" b="1" cap="none" spc="0" dirty="0" smtClean="0">
                <a:ln w="900" cmpd="sng">
                  <a:solidFill>
                    <a:srgbClr val="C00000">
                      <a:alpha val="55000"/>
                    </a:srgbClr>
                  </a:solidFill>
                  <a:prstDash val="solid"/>
                </a:ln>
                <a:effectLst>
                  <a:innerShdw blurRad="101600" dist="76200" dir="5400000">
                    <a:schemeClr val="accent1">
                      <a:satMod val="190000"/>
                      <a:tint val="100000"/>
                      <a:alpha val="74000"/>
                    </a:schemeClr>
                  </a:innerShdw>
                </a:effectLst>
              </a:rPr>
              <a:t>Did some of these unrecorded miracles include . . .</a:t>
            </a:r>
            <a:endParaRPr lang="en-US" sz="3200" b="1" cap="none" spc="0" dirty="0">
              <a:ln w="900" cmpd="sng">
                <a:solidFill>
                  <a:srgbClr val="C00000">
                    <a:alpha val="55000"/>
                  </a:srgbClr>
                </a:solidFill>
                <a:prstDash val="solid"/>
              </a:ln>
              <a:effectLst>
                <a:innerShdw blurRad="101600" dist="76200" dir="5400000">
                  <a:schemeClr val="accent1">
                    <a:satMod val="190000"/>
                    <a:tint val="100000"/>
                    <a:alpha val="74000"/>
                  </a:schemeClr>
                </a:innerShdw>
              </a:effectLst>
            </a:endParaRPr>
          </a:p>
        </p:txBody>
      </p:sp>
      <p:sp>
        <p:nvSpPr>
          <p:cNvPr id="6" name="Rounded Rectangle 5"/>
          <p:cNvSpPr/>
          <p:nvPr/>
        </p:nvSpPr>
        <p:spPr>
          <a:xfrm>
            <a:off x="4573858" y="622042"/>
            <a:ext cx="4570141" cy="4447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551556" y="1245864"/>
            <a:ext cx="4592444" cy="6591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4540405" y="2133600"/>
            <a:ext cx="4603594" cy="4447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545981" y="2752415"/>
            <a:ext cx="4603594" cy="4447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527395" y="3352800"/>
            <a:ext cx="4603594" cy="76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536688" y="4267200"/>
            <a:ext cx="4603594" cy="685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547840" y="5185317"/>
            <a:ext cx="4603594" cy="4447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09182" y="622042"/>
            <a:ext cx="4534818" cy="5016758"/>
          </a:xfrm>
          <a:prstGeom prst="rect">
            <a:avLst/>
          </a:prstGeom>
          <a:noFill/>
        </p:spPr>
        <p:txBody>
          <a:bodyPr wrap="square" rtlCol="0">
            <a:spAutoFit/>
          </a:bodyPr>
          <a:lstStyle/>
          <a:p>
            <a:pPr marL="285750" indent="-285750">
              <a:buFont typeface="Wingdings" panose="05000000000000000000" pitchFamily="2" charset="2"/>
              <a:buChar char="Ø"/>
            </a:pPr>
            <a:r>
              <a:rPr lang="en-US" sz="2000" b="1" dirty="0" smtClean="0"/>
              <a:t>Raise rich </a:t>
            </a:r>
            <a:r>
              <a:rPr lang="en-US" sz="2000" b="1" dirty="0"/>
              <a:t>young man </a:t>
            </a:r>
            <a:r>
              <a:rPr lang="en-US" sz="2000" b="1" dirty="0" smtClean="0"/>
              <a:t>from </a:t>
            </a:r>
            <a:r>
              <a:rPr lang="en-US" sz="2000" b="1" dirty="0"/>
              <a:t>the </a:t>
            </a:r>
            <a:r>
              <a:rPr lang="en-US" sz="2000" b="1" dirty="0" smtClean="0"/>
              <a:t>dead?</a:t>
            </a:r>
          </a:p>
          <a:p>
            <a:pPr marL="285750" indent="-285750">
              <a:buFont typeface="Wingdings" panose="05000000000000000000" pitchFamily="2" charset="2"/>
              <a:buChar char="Ø"/>
            </a:pPr>
            <a:endParaRPr lang="en-US" sz="2000" b="1" dirty="0" smtClean="0"/>
          </a:p>
          <a:p>
            <a:pPr marL="285750" indent="-285750">
              <a:buFont typeface="Wingdings" panose="05000000000000000000" pitchFamily="2" charset="2"/>
              <a:buChar char="Ø"/>
            </a:pPr>
            <a:r>
              <a:rPr lang="en-US" sz="2000" b="1" dirty="0" smtClean="0"/>
              <a:t>Make </a:t>
            </a:r>
            <a:r>
              <a:rPr lang="en-US" sz="2000" b="1" dirty="0"/>
              <a:t>birds of clay and brought them to </a:t>
            </a:r>
            <a:r>
              <a:rPr lang="en-US" sz="2000" b="1" dirty="0" smtClean="0"/>
              <a:t>life?</a:t>
            </a:r>
          </a:p>
          <a:p>
            <a:pPr marL="285750" indent="-285750">
              <a:buFont typeface="Wingdings" panose="05000000000000000000" pitchFamily="2" charset="2"/>
              <a:buChar char="Ø"/>
            </a:pPr>
            <a:endParaRPr lang="en-US" sz="2000" b="1" dirty="0" smtClean="0"/>
          </a:p>
          <a:p>
            <a:pPr marL="285750" indent="-285750">
              <a:buFont typeface="Wingdings" panose="05000000000000000000" pitchFamily="2" charset="2"/>
              <a:buChar char="Ø"/>
            </a:pPr>
            <a:r>
              <a:rPr lang="en-US" sz="2000" b="1" dirty="0" smtClean="0"/>
              <a:t>Resurrected his </a:t>
            </a:r>
            <a:r>
              <a:rPr lang="en-US" sz="2000" b="1" dirty="0"/>
              <a:t>dead playmate Zeno?</a:t>
            </a:r>
            <a:endParaRPr lang="en-US" sz="2000" b="1" dirty="0" smtClean="0"/>
          </a:p>
          <a:p>
            <a:pPr marL="285750" indent="-285750">
              <a:buFont typeface="Wingdings" panose="05000000000000000000" pitchFamily="2" charset="2"/>
              <a:buChar char="Ø"/>
            </a:pPr>
            <a:endParaRPr lang="en-US" sz="2000" b="1" dirty="0" smtClean="0"/>
          </a:p>
          <a:p>
            <a:pPr marL="285750" indent="-285750">
              <a:buFont typeface="Wingdings" panose="05000000000000000000" pitchFamily="2" charset="2"/>
              <a:buChar char="Ø"/>
            </a:pPr>
            <a:r>
              <a:rPr lang="en-US" sz="2000" b="1" dirty="0" smtClean="0"/>
              <a:t>Healed </a:t>
            </a:r>
            <a:r>
              <a:rPr lang="en-US" sz="2000" b="1" dirty="0"/>
              <a:t>a </a:t>
            </a:r>
            <a:r>
              <a:rPr lang="en-US" sz="2000" b="1" dirty="0" smtClean="0"/>
              <a:t>woodcutter’s injured foot?</a:t>
            </a:r>
          </a:p>
          <a:p>
            <a:pPr marL="285750" indent="-285750">
              <a:buFont typeface="Wingdings" panose="05000000000000000000" pitchFamily="2" charset="2"/>
              <a:buChar char="Ø"/>
            </a:pPr>
            <a:endParaRPr lang="en-US" sz="2000" b="1" dirty="0" smtClean="0"/>
          </a:p>
          <a:p>
            <a:pPr marL="285750" indent="-285750">
              <a:buFont typeface="Wingdings" panose="05000000000000000000" pitchFamily="2" charset="2"/>
              <a:buChar char="Ø"/>
            </a:pPr>
            <a:r>
              <a:rPr lang="en-US" sz="2000" b="1" dirty="0" smtClean="0"/>
              <a:t>Harvested </a:t>
            </a:r>
            <a:r>
              <a:rPr lang="en-US" sz="2000" b="1" dirty="0"/>
              <a:t>100 bushels of wheat from a single </a:t>
            </a:r>
            <a:r>
              <a:rPr lang="en-US" sz="2000" b="1" dirty="0" smtClean="0"/>
              <a:t>seed?</a:t>
            </a:r>
          </a:p>
          <a:p>
            <a:pPr marL="285750" indent="-285750">
              <a:buFont typeface="Wingdings" panose="05000000000000000000" pitchFamily="2" charset="2"/>
              <a:buChar char="Ø"/>
            </a:pPr>
            <a:endParaRPr lang="en-US" sz="2000" b="1" dirty="0" smtClean="0"/>
          </a:p>
          <a:p>
            <a:pPr marL="285750" indent="-285750">
              <a:buFont typeface="Wingdings" panose="05000000000000000000" pitchFamily="2" charset="2"/>
              <a:buChar char="Ø"/>
            </a:pPr>
            <a:r>
              <a:rPr lang="en-US" sz="2000" b="1" dirty="0" smtClean="0"/>
              <a:t>Stretched </a:t>
            </a:r>
            <a:r>
              <a:rPr lang="en-US" sz="2000" b="1" dirty="0"/>
              <a:t>a board that was </a:t>
            </a:r>
            <a:r>
              <a:rPr lang="en-US" sz="2000" b="1" dirty="0" smtClean="0"/>
              <a:t>too short </a:t>
            </a:r>
            <a:r>
              <a:rPr lang="en-US" sz="2000" b="1" dirty="0"/>
              <a:t>for </a:t>
            </a:r>
            <a:r>
              <a:rPr lang="en-US" sz="2000" b="1" dirty="0" smtClean="0"/>
              <a:t>carpentry?</a:t>
            </a:r>
          </a:p>
          <a:p>
            <a:pPr marL="285750" indent="-285750">
              <a:buFont typeface="Wingdings" panose="05000000000000000000" pitchFamily="2" charset="2"/>
              <a:buChar char="Ø"/>
            </a:pPr>
            <a:endParaRPr lang="en-US" sz="2000" b="1" dirty="0" smtClean="0"/>
          </a:p>
          <a:p>
            <a:pPr marL="285750" indent="-285750">
              <a:buFont typeface="Wingdings" panose="05000000000000000000" pitchFamily="2" charset="2"/>
              <a:buChar char="Ø"/>
            </a:pPr>
            <a:r>
              <a:rPr lang="en-US" sz="2000" b="1" dirty="0" smtClean="0"/>
              <a:t>Healed James’ </a:t>
            </a:r>
            <a:r>
              <a:rPr lang="en-US" sz="2000" b="1" dirty="0"/>
              <a:t>viper </a:t>
            </a:r>
            <a:r>
              <a:rPr lang="en-US" sz="2000" b="1" dirty="0" smtClean="0"/>
              <a:t>bite?</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6398" t="8373" r="7419" b="7182"/>
          <a:stretch/>
        </p:blipFill>
        <p:spPr>
          <a:xfrm>
            <a:off x="304800" y="535359"/>
            <a:ext cx="3734480" cy="4878870"/>
          </a:xfrm>
          <a:prstGeom prst="rect">
            <a:avLst/>
          </a:prstGeom>
          <a:ln>
            <a:noFill/>
          </a:ln>
          <a:effectLst>
            <a:softEdge rad="112500"/>
          </a:effec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b="6585"/>
          <a:stretch/>
        </p:blipFill>
        <p:spPr>
          <a:xfrm>
            <a:off x="304800" y="614609"/>
            <a:ext cx="3706602" cy="4998610"/>
          </a:xfrm>
          <a:prstGeom prst="rect">
            <a:avLst/>
          </a:prstGeom>
          <a:ln>
            <a:noFill/>
          </a:ln>
          <a:effectLst>
            <a:softEdge rad="112500"/>
          </a:effectLst>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40002" r="12895" b="1666"/>
          <a:stretch/>
        </p:blipFill>
        <p:spPr>
          <a:xfrm>
            <a:off x="304800" y="656238"/>
            <a:ext cx="3980985" cy="4915351"/>
          </a:xfrm>
          <a:prstGeom prst="rect">
            <a:avLst/>
          </a:prstGeom>
          <a:ln>
            <a:noFill/>
          </a:ln>
          <a:effectLst>
            <a:softEdge rad="112500"/>
          </a:effectLst>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l="15333" t="3095" b="4554"/>
          <a:stretch/>
        </p:blipFill>
        <p:spPr>
          <a:xfrm>
            <a:off x="385005" y="656524"/>
            <a:ext cx="3701623" cy="5005146"/>
          </a:xfrm>
          <a:prstGeom prst="rect">
            <a:avLst/>
          </a:prstGeom>
          <a:ln>
            <a:noFill/>
          </a:ln>
          <a:effectLst>
            <a:softEdge rad="112500"/>
          </a:effectLst>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r="48683"/>
          <a:stretch/>
        </p:blipFill>
        <p:spPr>
          <a:xfrm>
            <a:off x="351262" y="653670"/>
            <a:ext cx="3888059" cy="5000566"/>
          </a:xfrm>
          <a:prstGeom prst="rect">
            <a:avLst/>
          </a:prstGeom>
          <a:ln>
            <a:noFill/>
          </a:ln>
          <a:effectLst>
            <a:softEdge rad="112500"/>
          </a:effectLst>
        </p:spPr>
      </p:pic>
      <p:pic>
        <p:nvPicPr>
          <p:cNvPr id="10" name="Picture 9"/>
          <p:cNvPicPr>
            <a:picLocks noChangeAspect="1"/>
          </p:cNvPicPr>
          <p:nvPr/>
        </p:nvPicPr>
        <p:blipFill rotWithShape="1">
          <a:blip r:embed="rId9">
            <a:extLst>
              <a:ext uri="{28A0092B-C50C-407E-A947-70E740481C1C}">
                <a14:useLocalDpi xmlns:a14="http://schemas.microsoft.com/office/drawing/2010/main" val="0"/>
              </a:ext>
            </a:extLst>
          </a:blip>
          <a:srcRect t="19707"/>
          <a:stretch/>
        </p:blipFill>
        <p:spPr>
          <a:xfrm>
            <a:off x="429321" y="656524"/>
            <a:ext cx="3810000" cy="4915065"/>
          </a:xfrm>
          <a:prstGeom prst="rect">
            <a:avLst/>
          </a:prstGeom>
          <a:ln>
            <a:noFill/>
          </a:ln>
          <a:effectLst>
            <a:softEdge rad="112500"/>
          </a:effectLst>
        </p:spPr>
      </p:pic>
      <p:pic>
        <p:nvPicPr>
          <p:cNvPr id="11" name="Picture 10"/>
          <p:cNvPicPr>
            <a:picLocks noChangeAspect="1"/>
          </p:cNvPicPr>
          <p:nvPr/>
        </p:nvPicPr>
        <p:blipFill rotWithShape="1">
          <a:blip r:embed="rId10">
            <a:extLst>
              <a:ext uri="{28A0092B-C50C-407E-A947-70E740481C1C}">
                <a14:useLocalDpi xmlns:a14="http://schemas.microsoft.com/office/drawing/2010/main" val="0"/>
              </a:ext>
            </a:extLst>
          </a:blip>
          <a:srcRect l="38022" t="-1859" r="18618" b="1859"/>
          <a:stretch/>
        </p:blipFill>
        <p:spPr>
          <a:xfrm>
            <a:off x="349277" y="550327"/>
            <a:ext cx="3970088" cy="5127457"/>
          </a:xfrm>
          <a:prstGeom prst="rect">
            <a:avLst/>
          </a:prstGeom>
          <a:ln>
            <a:noFill/>
          </a:ln>
          <a:effectLst>
            <a:softEdge rad="112500"/>
          </a:effectLst>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5336" y="636911"/>
            <a:ext cx="4320201" cy="4511959"/>
          </a:xfrm>
          <a:prstGeom prst="rect">
            <a:avLst/>
          </a:prstGeom>
          <a:ln>
            <a:noFill/>
          </a:ln>
          <a:effectLst>
            <a:softEdge rad="112500"/>
          </a:effectLst>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2246" y="863189"/>
            <a:ext cx="4346089" cy="4724010"/>
          </a:xfrm>
          <a:prstGeom prst="rect">
            <a:avLst/>
          </a:prstGeom>
        </p:spPr>
      </p:pic>
      <p:sp>
        <p:nvSpPr>
          <p:cNvPr id="22" name="TextBox 21"/>
          <p:cNvSpPr txBox="1"/>
          <p:nvPr/>
        </p:nvSpPr>
        <p:spPr>
          <a:xfrm>
            <a:off x="3738563" y="2274838"/>
            <a:ext cx="5257800" cy="2308324"/>
          </a:xfrm>
          <a:prstGeom prst="rect">
            <a:avLst/>
          </a:prstGeom>
          <a:solidFill>
            <a:schemeClr val="bg1"/>
          </a:solidFill>
        </p:spPr>
        <p:txBody>
          <a:bodyPr wrap="square" rtlCol="0">
            <a:spAutoFit/>
          </a:bodyPr>
          <a:lstStyle/>
          <a:p>
            <a:r>
              <a:rPr lang="en-US" b="1" dirty="0" smtClean="0">
                <a:effectLst>
                  <a:outerShdw blurRad="38100" dist="38100" dir="2700000" algn="tl">
                    <a:srgbClr val="000000">
                      <a:alpha val="43137"/>
                    </a:srgbClr>
                  </a:outerShdw>
                </a:effectLst>
              </a:rPr>
              <a:t>The </a:t>
            </a:r>
            <a:r>
              <a:rPr lang="en-US" b="1" dirty="0" smtClean="0">
                <a:ln>
                  <a:solidFill>
                    <a:srgbClr val="C00000"/>
                  </a:solidFill>
                </a:ln>
                <a:effectLst>
                  <a:outerShdw blurRad="38100" dist="38100" dir="2700000" algn="tl">
                    <a:srgbClr val="000000">
                      <a:alpha val="43137"/>
                    </a:srgbClr>
                  </a:outerShdw>
                </a:effectLst>
              </a:rPr>
              <a:t>law</a:t>
            </a:r>
            <a:r>
              <a:rPr lang="en-US" b="1" dirty="0" smtClean="0">
                <a:effectLst>
                  <a:outerShdw blurRad="38100" dist="38100" dir="2700000" algn="tl">
                    <a:srgbClr val="000000">
                      <a:alpha val="43137"/>
                    </a:srgbClr>
                  </a:outerShdw>
                </a:effectLst>
              </a:rPr>
              <a:t> of the LORD is perfect converting the soul . . .</a:t>
            </a:r>
          </a:p>
          <a:p>
            <a:r>
              <a:rPr lang="en-US" b="1" dirty="0" smtClean="0">
                <a:effectLst>
                  <a:outerShdw blurRad="38100" dist="38100" dir="2700000" algn="tl">
                    <a:srgbClr val="000000">
                      <a:alpha val="43137"/>
                    </a:srgbClr>
                  </a:outerShdw>
                </a:effectLst>
              </a:rPr>
              <a:t>The </a:t>
            </a:r>
            <a:r>
              <a:rPr lang="en-US" b="1" dirty="0" smtClean="0">
                <a:ln>
                  <a:solidFill>
                    <a:srgbClr val="C00000"/>
                  </a:solidFill>
                </a:ln>
                <a:effectLst>
                  <a:outerShdw blurRad="38100" dist="38100" dir="2700000" algn="tl">
                    <a:srgbClr val="000000">
                      <a:alpha val="43137"/>
                    </a:srgbClr>
                  </a:outerShdw>
                </a:effectLst>
              </a:rPr>
              <a:t>testimony</a:t>
            </a:r>
            <a:r>
              <a:rPr lang="en-US" b="1" dirty="0" smtClean="0">
                <a:effectLst>
                  <a:outerShdw blurRad="38100" dist="38100" dir="2700000" algn="tl">
                    <a:srgbClr val="000000">
                      <a:alpha val="43137"/>
                    </a:srgbClr>
                  </a:outerShdw>
                </a:effectLst>
              </a:rPr>
              <a:t> of the LORD is sure . . . </a:t>
            </a:r>
          </a:p>
          <a:p>
            <a:r>
              <a:rPr lang="en-US" b="1" dirty="0" smtClean="0">
                <a:effectLst>
                  <a:outerShdw blurRad="38100" dist="38100" dir="2700000" algn="tl">
                    <a:srgbClr val="000000">
                      <a:alpha val="43137"/>
                    </a:srgbClr>
                  </a:outerShdw>
                </a:effectLst>
              </a:rPr>
              <a:t>The </a:t>
            </a:r>
            <a:r>
              <a:rPr lang="en-US" b="1" dirty="0" smtClean="0">
                <a:ln>
                  <a:solidFill>
                    <a:srgbClr val="C00000"/>
                  </a:solidFill>
                </a:ln>
                <a:effectLst>
                  <a:outerShdw blurRad="38100" dist="38100" dir="2700000" algn="tl">
                    <a:srgbClr val="000000">
                      <a:alpha val="43137"/>
                    </a:srgbClr>
                  </a:outerShdw>
                </a:effectLst>
              </a:rPr>
              <a:t>statutes</a:t>
            </a:r>
            <a:r>
              <a:rPr lang="en-US" b="1" dirty="0" smtClean="0">
                <a:effectLst>
                  <a:outerShdw blurRad="38100" dist="38100" dir="2700000" algn="tl">
                    <a:srgbClr val="000000">
                      <a:alpha val="43137"/>
                    </a:srgbClr>
                  </a:outerShdw>
                </a:effectLst>
              </a:rPr>
              <a:t> of the LORD are right . . .</a:t>
            </a:r>
          </a:p>
          <a:p>
            <a:r>
              <a:rPr lang="en-US" b="1" dirty="0" smtClean="0">
                <a:effectLst>
                  <a:outerShdw blurRad="38100" dist="38100" dir="2700000" algn="tl">
                    <a:srgbClr val="000000">
                      <a:alpha val="43137"/>
                    </a:srgbClr>
                  </a:outerShdw>
                </a:effectLst>
              </a:rPr>
              <a:t>The </a:t>
            </a:r>
            <a:r>
              <a:rPr lang="en-US" b="1" dirty="0" smtClean="0">
                <a:ln>
                  <a:solidFill>
                    <a:srgbClr val="C00000"/>
                  </a:solidFill>
                </a:ln>
                <a:effectLst>
                  <a:outerShdw blurRad="38100" dist="38100" dir="2700000" algn="tl">
                    <a:srgbClr val="000000">
                      <a:alpha val="43137"/>
                    </a:srgbClr>
                  </a:outerShdw>
                </a:effectLst>
              </a:rPr>
              <a:t>commandment</a:t>
            </a:r>
            <a:r>
              <a:rPr lang="en-US" b="1" dirty="0" smtClean="0">
                <a:effectLst>
                  <a:outerShdw blurRad="38100" dist="38100" dir="2700000" algn="tl">
                    <a:srgbClr val="000000">
                      <a:alpha val="43137"/>
                    </a:srgbClr>
                  </a:outerShdw>
                </a:effectLst>
              </a:rPr>
              <a:t> of the LORD is pure . . .</a:t>
            </a:r>
          </a:p>
          <a:p>
            <a:r>
              <a:rPr lang="en-US" b="1" dirty="0" smtClean="0">
                <a:effectLst>
                  <a:outerShdw blurRad="38100" dist="38100" dir="2700000" algn="tl">
                    <a:srgbClr val="000000">
                      <a:alpha val="43137"/>
                    </a:srgbClr>
                  </a:outerShdw>
                </a:effectLst>
              </a:rPr>
              <a:t>The </a:t>
            </a:r>
            <a:r>
              <a:rPr lang="en-US" b="1" dirty="0" smtClean="0">
                <a:ln>
                  <a:solidFill>
                    <a:srgbClr val="C00000"/>
                  </a:solidFill>
                </a:ln>
                <a:effectLst>
                  <a:outerShdw blurRad="38100" dist="38100" dir="2700000" algn="tl">
                    <a:srgbClr val="000000">
                      <a:alpha val="43137"/>
                    </a:srgbClr>
                  </a:outerShdw>
                </a:effectLst>
              </a:rPr>
              <a:t>judgments</a:t>
            </a:r>
            <a:r>
              <a:rPr lang="en-US" b="1" dirty="0" smtClean="0">
                <a:effectLst>
                  <a:outerShdw blurRad="38100" dist="38100" dir="2700000" algn="tl">
                    <a:srgbClr val="000000">
                      <a:alpha val="43137"/>
                    </a:srgbClr>
                  </a:outerShdw>
                </a:effectLst>
              </a:rPr>
              <a:t> of the LORD are true . . .</a:t>
            </a:r>
          </a:p>
          <a:p>
            <a:r>
              <a:rPr lang="en-US" b="1" dirty="0" smtClean="0">
                <a:ln>
                  <a:solidFill>
                    <a:srgbClr val="C00000"/>
                  </a:solidFill>
                </a:ln>
                <a:effectLst>
                  <a:outerShdw blurRad="38100" dist="38100" dir="2700000" algn="tl">
                    <a:srgbClr val="000000">
                      <a:alpha val="43137"/>
                    </a:srgbClr>
                  </a:outerShdw>
                </a:effectLst>
              </a:rPr>
              <a:t>By them </a:t>
            </a:r>
            <a:r>
              <a:rPr lang="en-US" b="1" dirty="0">
                <a:effectLst>
                  <a:outerShdw blurRad="38100" dist="38100" dir="2700000" algn="tl">
                    <a:srgbClr val="000000">
                      <a:alpha val="43137"/>
                    </a:srgbClr>
                  </a:outerShdw>
                </a:effectLst>
              </a:rPr>
              <a:t>Y</a:t>
            </a:r>
            <a:r>
              <a:rPr lang="en-US" b="1" dirty="0" smtClean="0">
                <a:effectLst>
                  <a:outerShdw blurRad="38100" dist="38100" dir="2700000" algn="tl">
                    <a:srgbClr val="000000">
                      <a:alpha val="43137"/>
                    </a:srgbClr>
                  </a:outerShdw>
                </a:effectLst>
              </a:rPr>
              <a:t>our servant is warned . . .</a:t>
            </a:r>
          </a:p>
          <a:p>
            <a:r>
              <a:rPr lang="en-US" b="1" dirty="0" smtClean="0">
                <a:effectLst>
                  <a:outerShdw blurRad="38100" dist="38100" dir="2700000" algn="tl">
                    <a:srgbClr val="000000">
                      <a:alpha val="43137"/>
                    </a:srgbClr>
                  </a:outerShdw>
                </a:effectLst>
              </a:rPr>
              <a:t>And in </a:t>
            </a:r>
            <a:r>
              <a:rPr lang="en-US" b="1" dirty="0" smtClean="0">
                <a:ln>
                  <a:solidFill>
                    <a:srgbClr val="C00000"/>
                  </a:solidFill>
                </a:ln>
                <a:effectLst>
                  <a:outerShdw blurRad="38100" dist="38100" dir="2700000" algn="tl">
                    <a:srgbClr val="000000">
                      <a:alpha val="43137"/>
                    </a:srgbClr>
                  </a:outerShdw>
                </a:effectLst>
              </a:rPr>
              <a:t>keeping them </a:t>
            </a:r>
            <a:r>
              <a:rPr lang="en-US" b="1" dirty="0" smtClean="0">
                <a:effectLst>
                  <a:outerShdw blurRad="38100" dist="38100" dir="2700000" algn="tl">
                    <a:srgbClr val="000000">
                      <a:alpha val="43137"/>
                    </a:srgbClr>
                  </a:outerShdw>
                </a:effectLst>
              </a:rPr>
              <a:t>there is great reward.</a:t>
            </a:r>
          </a:p>
          <a:p>
            <a:pPr algn="ctr"/>
            <a:r>
              <a:rPr lang="en-US" b="1" dirty="0" smtClean="0">
                <a:effectLst>
                  <a:outerShdw blurRad="38100" dist="38100" dir="2700000" algn="tl">
                    <a:srgbClr val="000000">
                      <a:alpha val="43137"/>
                    </a:srgbClr>
                  </a:outerShdw>
                </a:effectLst>
              </a:rPr>
              <a:t>(Psalm 19:7-11)</a:t>
            </a:r>
            <a:endParaRPr lang="en-US" b="1" dirty="0">
              <a:effectLst>
                <a:outerShdw blurRad="38100" dist="38100" dir="2700000" algn="tl">
                  <a:srgbClr val="000000">
                    <a:alpha val="43137"/>
                  </a:srgbClr>
                </a:outerShdw>
              </a:effectLst>
            </a:endParaRPr>
          </a:p>
        </p:txBody>
      </p:sp>
      <p:grpSp>
        <p:nvGrpSpPr>
          <p:cNvPr id="23" name="Group 22"/>
          <p:cNvGrpSpPr/>
          <p:nvPr/>
        </p:nvGrpSpPr>
        <p:grpSpPr>
          <a:xfrm>
            <a:off x="3732647" y="2362200"/>
            <a:ext cx="5257800" cy="2308324"/>
            <a:chOff x="1791629" y="4060924"/>
            <a:chExt cx="5257800" cy="2308324"/>
          </a:xfrm>
        </p:grpSpPr>
        <p:sp>
          <p:nvSpPr>
            <p:cNvPr id="24" name="TextBox 23"/>
            <p:cNvSpPr txBox="1"/>
            <p:nvPr/>
          </p:nvSpPr>
          <p:spPr>
            <a:xfrm>
              <a:off x="1791629" y="4060924"/>
              <a:ext cx="5257800" cy="2308324"/>
            </a:xfrm>
            <a:prstGeom prst="rect">
              <a:avLst/>
            </a:prstGeom>
            <a:solidFill>
              <a:schemeClr val="bg1"/>
            </a:solidFill>
          </p:spPr>
          <p:txBody>
            <a:bodyPr wrap="square" rtlCol="0">
              <a:spAutoFit/>
            </a:bodyPr>
            <a:lstStyle/>
            <a:p>
              <a:pPr lvl="6"/>
              <a:r>
                <a:rPr lang="en-US" b="1" dirty="0" smtClean="0">
                  <a:effectLst>
                    <a:outerShdw blurRad="38100" dist="38100" dir="2700000" algn="tl">
                      <a:srgbClr val="000000">
                        <a:alpha val="43137"/>
                      </a:srgbClr>
                    </a:outerShdw>
                  </a:effectLst>
                </a:rPr>
                <a:t>Keep back Your servant also from </a:t>
              </a:r>
              <a:r>
                <a:rPr lang="en-US" b="1" dirty="0" smtClean="0">
                  <a:ln>
                    <a:solidFill>
                      <a:srgbClr val="C00000"/>
                    </a:solidFill>
                  </a:ln>
                  <a:effectLst>
                    <a:outerShdw blurRad="38100" dist="38100" dir="2700000" algn="tl">
                      <a:srgbClr val="000000">
                        <a:alpha val="43137"/>
                      </a:srgbClr>
                    </a:outerShdw>
                  </a:effectLst>
                </a:rPr>
                <a:t>presumptuous sins</a:t>
              </a:r>
              <a:r>
                <a:rPr lang="en-US" b="1" dirty="0" smtClean="0">
                  <a:effectLst>
                    <a:outerShdw blurRad="38100" dist="38100" dir="2700000" algn="tl">
                      <a:srgbClr val="000000">
                        <a:alpha val="43137"/>
                      </a:srgbClr>
                    </a:outerShdw>
                  </a:effectLst>
                </a:rPr>
                <a:t>; let them not have dominion over me. Then I shall be blameless, and I shall be innocent of great transgression.”</a:t>
              </a:r>
            </a:p>
            <a:p>
              <a:pPr algn="ctr"/>
              <a:r>
                <a:rPr lang="en-US" b="1" dirty="0" smtClean="0">
                  <a:effectLst>
                    <a:outerShdw blurRad="38100" dist="38100" dir="2700000" algn="tl">
                      <a:srgbClr val="000000">
                        <a:alpha val="43137"/>
                      </a:srgbClr>
                    </a:outerShdw>
                  </a:effectLst>
                </a:rPr>
                <a:t>(Psalm 19:13)</a:t>
              </a:r>
              <a:endParaRPr lang="en-US" b="1" dirty="0">
                <a:effectLst>
                  <a:outerShdw blurRad="38100" dist="38100" dir="2700000" algn="tl">
                    <a:srgbClr val="000000">
                      <a:alpha val="43137"/>
                    </a:srgbClr>
                  </a:outerShdw>
                </a:effectLst>
              </a:endParaRPr>
            </a:p>
          </p:txBody>
        </p:sp>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15618" y="4115495"/>
              <a:ext cx="2199182" cy="2199182"/>
            </a:xfrm>
            <a:prstGeom prst="rect">
              <a:avLst/>
            </a:prstGeom>
          </p:spPr>
        </p:pic>
      </p:grpSp>
      <p:pic>
        <p:nvPicPr>
          <p:cNvPr id="27" name="Picture 2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4914"/>
            <a:ext cx="9151434" cy="6858000"/>
          </a:xfrm>
          <a:prstGeom prst="rect">
            <a:avLst/>
          </a:prstGeom>
        </p:spPr>
      </p:pic>
      <p:grpSp>
        <p:nvGrpSpPr>
          <p:cNvPr id="32" name="Group 31"/>
          <p:cNvGrpSpPr/>
          <p:nvPr/>
        </p:nvGrpSpPr>
        <p:grpSpPr>
          <a:xfrm>
            <a:off x="0" y="-152400"/>
            <a:ext cx="3001537" cy="3556509"/>
            <a:chOff x="0" y="-152400"/>
            <a:chExt cx="3001537" cy="3556509"/>
          </a:xfrm>
        </p:grpSpPr>
        <p:pic>
          <p:nvPicPr>
            <p:cNvPr id="28" name="Picture 27"/>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52400"/>
              <a:ext cx="3001537" cy="3556509"/>
            </a:xfrm>
            <a:prstGeom prst="rect">
              <a:avLst/>
            </a:prstGeom>
          </p:spPr>
        </p:pic>
        <p:sp>
          <p:nvSpPr>
            <p:cNvPr id="29" name="TextBox 28"/>
            <p:cNvSpPr txBox="1"/>
            <p:nvPr/>
          </p:nvSpPr>
          <p:spPr>
            <a:xfrm>
              <a:off x="228600" y="1012641"/>
              <a:ext cx="2438400" cy="2031325"/>
            </a:xfrm>
            <a:prstGeom prst="rect">
              <a:avLst/>
            </a:prstGeom>
            <a:noFill/>
          </p:spPr>
          <p:txBody>
            <a:bodyPr wrap="square" rtlCol="0">
              <a:spAutoFit/>
            </a:bodyPr>
            <a:lstStyle/>
            <a:p>
              <a:r>
                <a:rPr lang="en-US" b="1" dirty="0" smtClean="0">
                  <a:ln>
                    <a:solidFill>
                      <a:srgbClr val="C00000"/>
                    </a:solidFill>
                  </a:ln>
                </a:rPr>
                <a:t>“Though </a:t>
              </a:r>
              <a:r>
                <a:rPr lang="en-US" b="1" dirty="0">
                  <a:ln>
                    <a:solidFill>
                      <a:srgbClr val="C00000"/>
                    </a:solidFill>
                  </a:ln>
                </a:rPr>
                <a:t>Balak were to give me his house full of silver and gold, I could not go beyond the word of the </a:t>
              </a:r>
              <a:r>
                <a:rPr lang="en-US" b="1" cap="small" dirty="0">
                  <a:ln>
                    <a:solidFill>
                      <a:srgbClr val="C00000"/>
                    </a:solidFill>
                  </a:ln>
                </a:rPr>
                <a:t>Lord</a:t>
              </a:r>
              <a:r>
                <a:rPr lang="en-US" b="1" dirty="0">
                  <a:ln>
                    <a:solidFill>
                      <a:srgbClr val="C00000"/>
                    </a:solidFill>
                  </a:ln>
                </a:rPr>
                <a:t> my God, to do less or </a:t>
              </a:r>
              <a:r>
                <a:rPr lang="en-US" b="1" dirty="0" smtClean="0">
                  <a:ln>
                    <a:solidFill>
                      <a:srgbClr val="C00000"/>
                    </a:solidFill>
                  </a:ln>
                </a:rPr>
                <a:t>more.”</a:t>
              </a:r>
              <a:endParaRPr lang="en-US" b="1" dirty="0">
                <a:ln>
                  <a:solidFill>
                    <a:srgbClr val="C00000"/>
                  </a:solidFill>
                </a:ln>
              </a:endParaRPr>
            </a:p>
          </p:txBody>
        </p:sp>
        <p:sp>
          <p:nvSpPr>
            <p:cNvPr id="30" name="Rectangle 29"/>
            <p:cNvSpPr/>
            <p:nvPr/>
          </p:nvSpPr>
          <p:spPr>
            <a:xfrm>
              <a:off x="575176" y="488677"/>
              <a:ext cx="212692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300" b="1" cap="none" spc="0" dirty="0" smtClean="0">
                  <a:ln w="11430">
                    <a:solidFill>
                      <a:schemeClr val="tx1"/>
                    </a:solidFill>
                  </a:ln>
                  <a:solidFill>
                    <a:srgbClr val="C00000"/>
                  </a:solidFill>
                  <a:effectLst>
                    <a:outerShdw blurRad="50800" dist="39000" dir="5460000" algn="tl">
                      <a:srgbClr val="000000">
                        <a:alpha val="38000"/>
                      </a:srgbClr>
                    </a:outerShdw>
                  </a:effectLst>
                </a:rPr>
                <a:t>Numbers 22:18</a:t>
              </a:r>
              <a:endParaRPr lang="en-US" sz="2300" b="1" cap="none" spc="0" dirty="0">
                <a:ln w="11430">
                  <a:solidFill>
                    <a:schemeClr val="tx1"/>
                  </a:solidFill>
                </a:ln>
                <a:solidFill>
                  <a:srgbClr val="C00000"/>
                </a:solidFill>
                <a:effectLst>
                  <a:outerShdw blurRad="50800" dist="39000" dir="5460000" algn="tl">
                    <a:srgbClr val="000000">
                      <a:alpha val="38000"/>
                    </a:srgbClr>
                  </a:outerShdw>
                </a:effectLst>
              </a:endParaRPr>
            </a:p>
          </p:txBody>
        </p:sp>
      </p:grpSp>
      <p:grpSp>
        <p:nvGrpSpPr>
          <p:cNvPr id="51" name="Group 50"/>
          <p:cNvGrpSpPr/>
          <p:nvPr/>
        </p:nvGrpSpPr>
        <p:grpSpPr>
          <a:xfrm>
            <a:off x="6096000" y="-269277"/>
            <a:ext cx="3056874" cy="3622077"/>
            <a:chOff x="6096000" y="-269277"/>
            <a:chExt cx="3056874" cy="3622077"/>
          </a:xfrm>
        </p:grpSpPr>
        <p:pic>
          <p:nvPicPr>
            <p:cNvPr id="31" name="Picture 30"/>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0" y="-269277"/>
              <a:ext cx="3056874" cy="3622077"/>
            </a:xfrm>
            <a:prstGeom prst="rect">
              <a:avLst/>
            </a:prstGeom>
          </p:spPr>
        </p:pic>
        <p:sp>
          <p:nvSpPr>
            <p:cNvPr id="37" name="TextBox 36"/>
            <p:cNvSpPr txBox="1"/>
            <p:nvPr/>
          </p:nvSpPr>
          <p:spPr>
            <a:xfrm>
              <a:off x="6400800" y="739676"/>
              <a:ext cx="2438400" cy="2308324"/>
            </a:xfrm>
            <a:prstGeom prst="rect">
              <a:avLst/>
            </a:prstGeom>
            <a:noFill/>
          </p:spPr>
          <p:txBody>
            <a:bodyPr wrap="square" rtlCol="0">
              <a:spAutoFit/>
            </a:bodyPr>
            <a:lstStyle/>
            <a:p>
              <a:r>
                <a:rPr lang="en-US" b="1" dirty="0">
                  <a:ln>
                    <a:solidFill>
                      <a:srgbClr val="C00000"/>
                    </a:solidFill>
                  </a:ln>
                </a:rPr>
                <a:t>“You shall not add to the word which I command you, nor take from it, that you may keep the commandments of the Lord your God which I command </a:t>
              </a:r>
              <a:r>
                <a:rPr lang="en-US" b="1" dirty="0" smtClean="0">
                  <a:ln>
                    <a:solidFill>
                      <a:srgbClr val="C00000"/>
                    </a:solidFill>
                  </a:ln>
                </a:rPr>
                <a:t>you.”</a:t>
              </a:r>
              <a:endParaRPr lang="en-US" b="1" dirty="0">
                <a:ln>
                  <a:solidFill>
                    <a:srgbClr val="C00000"/>
                  </a:solidFill>
                </a:ln>
              </a:endParaRPr>
            </a:p>
          </p:txBody>
        </p:sp>
        <p:sp>
          <p:nvSpPr>
            <p:cNvPr id="38" name="Rectangle 37"/>
            <p:cNvSpPr/>
            <p:nvPr/>
          </p:nvSpPr>
          <p:spPr>
            <a:xfrm>
              <a:off x="6991775" y="353606"/>
              <a:ext cx="1535998" cy="44627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300" b="1" cap="none" spc="300" dirty="0" smtClean="0">
                  <a:ln w="11430">
                    <a:solidFill>
                      <a:schemeClr val="tx1"/>
                    </a:solidFill>
                  </a:ln>
                  <a:solidFill>
                    <a:srgbClr val="C00000"/>
                  </a:solidFill>
                  <a:effectLst>
                    <a:outerShdw blurRad="50800" dist="39000" dir="5460000" algn="tl">
                      <a:srgbClr val="000000">
                        <a:alpha val="38000"/>
                      </a:srgbClr>
                    </a:outerShdw>
                  </a:effectLst>
                </a:rPr>
                <a:t>Deut 4:2</a:t>
              </a:r>
              <a:endParaRPr lang="en-US" sz="2300" b="1" cap="none" spc="300" dirty="0">
                <a:ln w="11430">
                  <a:solidFill>
                    <a:schemeClr val="tx1"/>
                  </a:solidFill>
                </a:ln>
                <a:solidFill>
                  <a:srgbClr val="C00000"/>
                </a:solidFill>
                <a:effectLst>
                  <a:outerShdw blurRad="50800" dist="39000" dir="5460000" algn="tl">
                    <a:srgbClr val="000000">
                      <a:alpha val="38000"/>
                    </a:srgbClr>
                  </a:outerShdw>
                </a:effectLst>
              </a:endParaRPr>
            </a:p>
          </p:txBody>
        </p:sp>
      </p:grpSp>
      <p:grpSp>
        <p:nvGrpSpPr>
          <p:cNvPr id="52" name="Group 51"/>
          <p:cNvGrpSpPr/>
          <p:nvPr/>
        </p:nvGrpSpPr>
        <p:grpSpPr>
          <a:xfrm>
            <a:off x="6096000" y="2895600"/>
            <a:ext cx="3056874" cy="3622077"/>
            <a:chOff x="6096000" y="2895600"/>
            <a:chExt cx="3056874" cy="3622077"/>
          </a:xfrm>
        </p:grpSpPr>
        <p:pic>
          <p:nvPicPr>
            <p:cNvPr id="36" name="Picture 35"/>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0" y="2895600"/>
              <a:ext cx="3056874" cy="3622077"/>
            </a:xfrm>
            <a:prstGeom prst="rect">
              <a:avLst/>
            </a:prstGeom>
          </p:spPr>
        </p:pic>
        <p:sp>
          <p:nvSpPr>
            <p:cNvPr id="41" name="Rectangle 40"/>
            <p:cNvSpPr/>
            <p:nvPr/>
          </p:nvSpPr>
          <p:spPr>
            <a:xfrm>
              <a:off x="6791216" y="3565384"/>
              <a:ext cx="1911101" cy="44627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300" b="1" cap="none" spc="300" dirty="0" smtClean="0">
                  <a:ln w="11430">
                    <a:solidFill>
                      <a:schemeClr val="tx1"/>
                    </a:solidFill>
                  </a:ln>
                  <a:solidFill>
                    <a:srgbClr val="C00000"/>
                  </a:solidFill>
                  <a:effectLst>
                    <a:outerShdw blurRad="50800" dist="39000" dir="5460000" algn="tl">
                      <a:srgbClr val="000000">
                        <a:alpha val="38000"/>
                      </a:srgbClr>
                    </a:outerShdw>
                  </a:effectLst>
                </a:rPr>
                <a:t>Deut 12:32</a:t>
              </a:r>
              <a:endParaRPr lang="en-US" sz="2300" b="1" cap="none" spc="300" dirty="0">
                <a:ln w="11430">
                  <a:solidFill>
                    <a:schemeClr val="tx1"/>
                  </a:solidFill>
                </a:ln>
                <a:solidFill>
                  <a:srgbClr val="C00000"/>
                </a:solidFill>
                <a:effectLst>
                  <a:outerShdw blurRad="50800" dist="39000" dir="5460000" algn="tl">
                    <a:srgbClr val="000000">
                      <a:alpha val="38000"/>
                    </a:srgbClr>
                  </a:outerShdw>
                </a:effectLst>
              </a:endParaRPr>
            </a:p>
          </p:txBody>
        </p:sp>
        <p:sp>
          <p:nvSpPr>
            <p:cNvPr id="42" name="TextBox 41"/>
            <p:cNvSpPr txBox="1"/>
            <p:nvPr/>
          </p:nvSpPr>
          <p:spPr>
            <a:xfrm>
              <a:off x="6395146" y="4137275"/>
              <a:ext cx="2438400" cy="1477328"/>
            </a:xfrm>
            <a:prstGeom prst="rect">
              <a:avLst/>
            </a:prstGeom>
            <a:noFill/>
          </p:spPr>
          <p:txBody>
            <a:bodyPr wrap="square" rtlCol="0">
              <a:spAutoFit/>
            </a:bodyPr>
            <a:lstStyle/>
            <a:p>
              <a:r>
                <a:rPr lang="en-US" b="1" dirty="0">
                  <a:ln>
                    <a:solidFill>
                      <a:srgbClr val="C00000"/>
                    </a:solidFill>
                  </a:ln>
                </a:rPr>
                <a:t>“Whatever I command you, be careful to observe it; you shall not add to it nor take away from it.”</a:t>
              </a:r>
            </a:p>
          </p:txBody>
        </p:sp>
      </p:grpSp>
      <p:grpSp>
        <p:nvGrpSpPr>
          <p:cNvPr id="54" name="Group 53"/>
          <p:cNvGrpSpPr/>
          <p:nvPr/>
        </p:nvGrpSpPr>
        <p:grpSpPr>
          <a:xfrm>
            <a:off x="-76200" y="2743200"/>
            <a:ext cx="3056874" cy="3622077"/>
            <a:chOff x="-76200" y="2743200"/>
            <a:chExt cx="3056874" cy="3622077"/>
          </a:xfrm>
        </p:grpSpPr>
        <p:pic>
          <p:nvPicPr>
            <p:cNvPr id="43" name="Picture 42"/>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 y="2743200"/>
              <a:ext cx="3056874" cy="3622077"/>
            </a:xfrm>
            <a:prstGeom prst="rect">
              <a:avLst/>
            </a:prstGeom>
          </p:spPr>
        </p:pic>
        <p:sp>
          <p:nvSpPr>
            <p:cNvPr id="44" name="Rectangle 43"/>
            <p:cNvSpPr/>
            <p:nvPr/>
          </p:nvSpPr>
          <p:spPr>
            <a:xfrm>
              <a:off x="533400" y="3439924"/>
              <a:ext cx="1998047" cy="44627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300" b="1" cap="none" spc="300" dirty="0" smtClean="0">
                  <a:ln w="11430">
                    <a:solidFill>
                      <a:schemeClr val="tx1"/>
                    </a:solidFill>
                  </a:ln>
                  <a:solidFill>
                    <a:srgbClr val="C00000"/>
                  </a:solidFill>
                  <a:effectLst>
                    <a:outerShdw blurRad="50800" dist="39000" dir="5460000" algn="tl">
                      <a:srgbClr val="000000">
                        <a:alpha val="38000"/>
                      </a:srgbClr>
                    </a:outerShdw>
                  </a:effectLst>
                </a:rPr>
                <a:t>Prov 30:5-6</a:t>
              </a:r>
              <a:endParaRPr lang="en-US" sz="2300" b="1" cap="none" spc="300" dirty="0">
                <a:ln w="11430">
                  <a:solidFill>
                    <a:schemeClr val="tx1"/>
                  </a:solidFill>
                </a:ln>
                <a:solidFill>
                  <a:srgbClr val="C00000"/>
                </a:solidFill>
                <a:effectLst>
                  <a:outerShdw blurRad="50800" dist="39000" dir="5460000" algn="tl">
                    <a:srgbClr val="000000">
                      <a:alpha val="38000"/>
                    </a:srgbClr>
                  </a:outerShdw>
                </a:effectLst>
              </a:endParaRPr>
            </a:p>
          </p:txBody>
        </p:sp>
        <p:sp>
          <p:nvSpPr>
            <p:cNvPr id="45" name="TextBox 44"/>
            <p:cNvSpPr txBox="1"/>
            <p:nvPr/>
          </p:nvSpPr>
          <p:spPr>
            <a:xfrm>
              <a:off x="166849" y="3901817"/>
              <a:ext cx="2438400" cy="2031325"/>
            </a:xfrm>
            <a:prstGeom prst="rect">
              <a:avLst/>
            </a:prstGeom>
            <a:noFill/>
          </p:spPr>
          <p:txBody>
            <a:bodyPr wrap="square" rtlCol="0">
              <a:spAutoFit/>
            </a:bodyPr>
            <a:lstStyle/>
            <a:p>
              <a:r>
                <a:rPr lang="en-US" b="1" dirty="0">
                  <a:ln>
                    <a:solidFill>
                      <a:srgbClr val="C00000"/>
                    </a:solidFill>
                  </a:ln>
                </a:rPr>
                <a:t>“Every word of God is pure</a:t>
              </a:r>
              <a:r>
                <a:rPr lang="en-US" b="1" dirty="0" smtClean="0">
                  <a:ln>
                    <a:solidFill>
                      <a:srgbClr val="C00000"/>
                    </a:solidFill>
                  </a:ln>
                </a:rPr>
                <a:t>; He </a:t>
              </a:r>
              <a:r>
                <a:rPr lang="en-US" b="1" dirty="0">
                  <a:ln>
                    <a:solidFill>
                      <a:srgbClr val="C00000"/>
                    </a:solidFill>
                  </a:ln>
                </a:rPr>
                <a:t>is a shield to those who put their trust in Him</a:t>
              </a:r>
              <a:r>
                <a:rPr lang="en-US" b="1" dirty="0" smtClean="0">
                  <a:ln>
                    <a:solidFill>
                      <a:srgbClr val="C00000"/>
                    </a:solidFill>
                  </a:ln>
                </a:rPr>
                <a:t>. Do </a:t>
              </a:r>
              <a:r>
                <a:rPr lang="en-US" b="1" dirty="0">
                  <a:ln>
                    <a:solidFill>
                      <a:srgbClr val="C00000"/>
                    </a:solidFill>
                  </a:ln>
                </a:rPr>
                <a:t>not add to His </a:t>
              </a:r>
              <a:r>
                <a:rPr lang="en-US" b="1" dirty="0" smtClean="0">
                  <a:ln>
                    <a:solidFill>
                      <a:srgbClr val="C00000"/>
                    </a:solidFill>
                  </a:ln>
                </a:rPr>
                <a:t>words, lest </a:t>
              </a:r>
              <a:r>
                <a:rPr lang="en-US" b="1" dirty="0">
                  <a:ln>
                    <a:solidFill>
                      <a:srgbClr val="C00000"/>
                    </a:solidFill>
                  </a:ln>
                </a:rPr>
                <a:t>He rebuke you, and you be found a liar</a:t>
              </a:r>
              <a:r>
                <a:rPr lang="en-US" b="1" dirty="0" smtClean="0">
                  <a:ln>
                    <a:solidFill>
                      <a:srgbClr val="C00000"/>
                    </a:solidFill>
                  </a:ln>
                </a:rPr>
                <a:t>.”</a:t>
              </a:r>
              <a:endParaRPr lang="en-US" b="1" dirty="0">
                <a:ln>
                  <a:solidFill>
                    <a:srgbClr val="C00000"/>
                  </a:solidFill>
                </a:ln>
              </a:endParaRPr>
            </a:p>
          </p:txBody>
        </p:sp>
      </p:grpSp>
      <p:grpSp>
        <p:nvGrpSpPr>
          <p:cNvPr id="35" name="Group 34"/>
          <p:cNvGrpSpPr/>
          <p:nvPr/>
        </p:nvGrpSpPr>
        <p:grpSpPr>
          <a:xfrm>
            <a:off x="3056875" y="-152400"/>
            <a:ext cx="3056874" cy="3622077"/>
            <a:chOff x="3056875" y="-152400"/>
            <a:chExt cx="3056874" cy="3622077"/>
          </a:xfrm>
        </p:grpSpPr>
        <p:pic>
          <p:nvPicPr>
            <p:cNvPr id="40" name="Picture 39"/>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56875" y="-152400"/>
              <a:ext cx="3056874" cy="3622077"/>
            </a:xfrm>
            <a:prstGeom prst="rect">
              <a:avLst/>
            </a:prstGeom>
          </p:spPr>
        </p:pic>
        <p:sp>
          <p:nvSpPr>
            <p:cNvPr id="47" name="TextBox 46"/>
            <p:cNvSpPr txBox="1"/>
            <p:nvPr/>
          </p:nvSpPr>
          <p:spPr>
            <a:xfrm>
              <a:off x="3325336" y="867715"/>
              <a:ext cx="2438400" cy="2308324"/>
            </a:xfrm>
            <a:prstGeom prst="rect">
              <a:avLst/>
            </a:prstGeom>
            <a:noFill/>
          </p:spPr>
          <p:txBody>
            <a:bodyPr wrap="square" rtlCol="0">
              <a:spAutoFit/>
            </a:bodyPr>
            <a:lstStyle/>
            <a:p>
              <a:r>
                <a:rPr lang="en-US" b="1" dirty="0">
                  <a:ln>
                    <a:solidFill>
                      <a:srgbClr val="C00000"/>
                    </a:solidFill>
                  </a:ln>
                </a:rPr>
                <a:t>“Now these things, brethren, I have figuratively transferred to myself and Apollos for your sakes, that you may learn in us not to think beyond what is </a:t>
              </a:r>
              <a:r>
                <a:rPr lang="en-US" b="1" dirty="0" smtClean="0">
                  <a:ln>
                    <a:solidFill>
                      <a:srgbClr val="C00000"/>
                    </a:solidFill>
                  </a:ln>
                </a:rPr>
                <a:t>written</a:t>
              </a:r>
              <a:r>
                <a:rPr lang="en-US" b="1" dirty="0">
                  <a:ln>
                    <a:solidFill>
                      <a:srgbClr val="C00000"/>
                    </a:solidFill>
                  </a:ln>
                </a:rPr>
                <a:t> </a:t>
              </a:r>
              <a:r>
                <a:rPr lang="en-US" b="1" dirty="0" smtClean="0">
                  <a:ln>
                    <a:solidFill>
                      <a:srgbClr val="C00000"/>
                    </a:solidFill>
                  </a:ln>
                </a:rPr>
                <a:t>. . .”</a:t>
              </a:r>
              <a:endParaRPr lang="en-US" b="1" dirty="0">
                <a:ln>
                  <a:solidFill>
                    <a:srgbClr val="C00000"/>
                  </a:solidFill>
                </a:ln>
              </a:endParaRPr>
            </a:p>
          </p:txBody>
        </p:sp>
        <p:sp>
          <p:nvSpPr>
            <p:cNvPr id="48" name="Rectangle 47"/>
            <p:cNvSpPr/>
            <p:nvPr/>
          </p:nvSpPr>
          <p:spPr>
            <a:xfrm>
              <a:off x="3858003" y="410515"/>
              <a:ext cx="1612942" cy="44627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300" b="1" cap="none" spc="300" dirty="0" smtClean="0">
                  <a:ln w="11430">
                    <a:solidFill>
                      <a:schemeClr val="tx1"/>
                    </a:solidFill>
                  </a:ln>
                  <a:solidFill>
                    <a:srgbClr val="C00000"/>
                  </a:solidFill>
                  <a:effectLst>
                    <a:outerShdw blurRad="50800" dist="39000" dir="5460000" algn="tl">
                      <a:srgbClr val="000000">
                        <a:alpha val="38000"/>
                      </a:srgbClr>
                    </a:outerShdw>
                  </a:effectLst>
                </a:rPr>
                <a:t>1 Cor 4:2</a:t>
              </a:r>
              <a:endParaRPr lang="en-US" sz="2300" b="1" cap="none" spc="300" dirty="0">
                <a:ln w="11430">
                  <a:solidFill>
                    <a:schemeClr val="tx1"/>
                  </a:solidFill>
                </a:ln>
                <a:solidFill>
                  <a:srgbClr val="C00000"/>
                </a:solidFill>
                <a:effectLst>
                  <a:outerShdw blurRad="50800" dist="39000" dir="5460000" algn="tl">
                    <a:srgbClr val="000000">
                      <a:alpha val="38000"/>
                    </a:srgbClr>
                  </a:outerShdw>
                </a:effectLst>
              </a:endParaRPr>
            </a:p>
          </p:txBody>
        </p:sp>
      </p:grpSp>
      <p:grpSp>
        <p:nvGrpSpPr>
          <p:cNvPr id="55" name="Group 54"/>
          <p:cNvGrpSpPr/>
          <p:nvPr/>
        </p:nvGrpSpPr>
        <p:grpSpPr>
          <a:xfrm>
            <a:off x="2744551" y="2578358"/>
            <a:ext cx="3614009" cy="4572000"/>
            <a:chOff x="2634391" y="2696515"/>
            <a:chExt cx="3614009" cy="4572000"/>
          </a:xfrm>
        </p:grpSpPr>
        <p:pic>
          <p:nvPicPr>
            <p:cNvPr id="46" name="Picture 45"/>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34391" y="2696515"/>
              <a:ext cx="3614009" cy="4572000"/>
            </a:xfrm>
            <a:prstGeom prst="rect">
              <a:avLst/>
            </a:prstGeom>
          </p:spPr>
        </p:pic>
        <p:sp>
          <p:nvSpPr>
            <p:cNvPr id="50" name="TextBox 49"/>
            <p:cNvSpPr txBox="1"/>
            <p:nvPr/>
          </p:nvSpPr>
          <p:spPr>
            <a:xfrm>
              <a:off x="2868402" y="3991915"/>
              <a:ext cx="2998999" cy="2862322"/>
            </a:xfrm>
            <a:prstGeom prst="rect">
              <a:avLst/>
            </a:prstGeom>
            <a:noFill/>
          </p:spPr>
          <p:txBody>
            <a:bodyPr wrap="square" rtlCol="0">
              <a:spAutoFit/>
            </a:bodyPr>
            <a:lstStyle/>
            <a:p>
              <a:r>
                <a:rPr lang="en-US" b="1" dirty="0">
                  <a:ln>
                    <a:solidFill>
                      <a:srgbClr val="C00000"/>
                    </a:solidFill>
                  </a:ln>
                </a:rPr>
                <a:t>“Whoever </a:t>
              </a:r>
              <a:r>
                <a:rPr lang="en-US" b="1" dirty="0" smtClean="0">
                  <a:ln>
                    <a:solidFill>
                      <a:srgbClr val="C00000"/>
                    </a:solidFill>
                  </a:ln>
                </a:rPr>
                <a:t>transgresses </a:t>
              </a:r>
              <a:r>
                <a:rPr lang="en-US" b="1" dirty="0">
                  <a:ln>
                    <a:solidFill>
                      <a:srgbClr val="C00000"/>
                    </a:solidFill>
                  </a:ln>
                </a:rPr>
                <a:t>and does not abide in the doctrine of Christ does not have God. He who abides in the doctrine of Christ has both the Father and the Son.  </a:t>
              </a:r>
              <a:r>
                <a:rPr lang="en-US" b="1" dirty="0" smtClean="0">
                  <a:ln>
                    <a:solidFill>
                      <a:srgbClr val="C00000"/>
                    </a:solidFill>
                  </a:ln>
                </a:rPr>
                <a:t>If </a:t>
              </a:r>
              <a:r>
                <a:rPr lang="en-US" b="1" dirty="0">
                  <a:ln>
                    <a:solidFill>
                      <a:srgbClr val="C00000"/>
                    </a:solidFill>
                  </a:ln>
                </a:rPr>
                <a:t>anyone comes to you and does not bring this doctrine, do not receive him into your house nor greet </a:t>
              </a:r>
              <a:r>
                <a:rPr lang="en-US" b="1" dirty="0" smtClean="0">
                  <a:ln>
                    <a:solidFill>
                      <a:srgbClr val="C00000"/>
                    </a:solidFill>
                  </a:ln>
                </a:rPr>
                <a:t>him,”</a:t>
              </a:r>
              <a:endParaRPr lang="en-US" b="1" dirty="0">
                <a:ln>
                  <a:solidFill>
                    <a:srgbClr val="C00000"/>
                  </a:solidFill>
                </a:ln>
              </a:endParaRPr>
            </a:p>
          </p:txBody>
        </p:sp>
        <p:sp>
          <p:nvSpPr>
            <p:cNvPr id="57" name="Rectangle 56"/>
            <p:cNvSpPr/>
            <p:nvPr/>
          </p:nvSpPr>
          <p:spPr>
            <a:xfrm>
              <a:off x="3585660" y="3516362"/>
              <a:ext cx="2002472" cy="44627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300" b="1" cap="none" spc="300" dirty="0" smtClean="0">
                  <a:ln w="11430">
                    <a:solidFill>
                      <a:schemeClr val="tx1"/>
                    </a:solidFill>
                  </a:ln>
                  <a:solidFill>
                    <a:srgbClr val="C00000"/>
                  </a:solidFill>
                  <a:effectLst>
                    <a:outerShdw blurRad="50800" dist="39000" dir="5460000" algn="tl">
                      <a:srgbClr val="000000">
                        <a:alpha val="38000"/>
                      </a:srgbClr>
                    </a:outerShdw>
                  </a:effectLst>
                </a:rPr>
                <a:t>2 John 9-10</a:t>
              </a:r>
              <a:endParaRPr lang="en-US" sz="2300" b="1" cap="none" spc="300" dirty="0">
                <a:ln w="11430">
                  <a:solidFill>
                    <a:schemeClr val="tx1"/>
                  </a:solidFill>
                </a:ln>
                <a:solidFill>
                  <a:srgbClr val="C00000"/>
                </a:solidFill>
                <a:effectLst>
                  <a:outerShdw blurRad="50800" dist="39000" dir="5460000" algn="tl">
                    <a:srgbClr val="000000">
                      <a:alpha val="38000"/>
                    </a:srgbClr>
                  </a:outerShdw>
                </a:effectLst>
              </a:endParaRPr>
            </a:p>
          </p:txBody>
        </p:sp>
      </p:grpSp>
    </p:spTree>
    <p:extLst>
      <p:ext uri="{BB962C8B-B14F-4D97-AF65-F5344CB8AC3E}">
        <p14:creationId xmlns:p14="http://schemas.microsoft.com/office/powerpoint/2010/main" val="38291258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2000"/>
                                        <p:tgtEl>
                                          <p:spTgt spid="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2000" fill="hold"/>
                                        <p:tgtEl>
                                          <p:spTgt spid="2"/>
                                        </p:tgtEl>
                                        <p:attrNameLst>
                                          <p:attrName>ppt_w</p:attrName>
                                        </p:attrNameLst>
                                      </p:cBhvr>
                                      <p:tavLst>
                                        <p:tav tm="0">
                                          <p:val>
                                            <p:fltVal val="0"/>
                                          </p:val>
                                        </p:tav>
                                        <p:tav tm="100000">
                                          <p:val>
                                            <p:strVal val="#ppt_w"/>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Effect transition="in" filter="fade">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nodeType="clickEffect">
                                  <p:stCondLst>
                                    <p:cond delay="0"/>
                                  </p:stCondLst>
                                  <p:childTnLst>
                                    <p:anim calcmode="lin" valueType="num">
                                      <p:cBhvr>
                                        <p:cTn id="19" dur="2000"/>
                                        <p:tgtEl>
                                          <p:spTgt spid="2"/>
                                        </p:tgtEl>
                                        <p:attrNameLst>
                                          <p:attrName>ppt_w</p:attrName>
                                        </p:attrNameLst>
                                      </p:cBhvr>
                                      <p:tavLst>
                                        <p:tav tm="0">
                                          <p:val>
                                            <p:strVal val="ppt_w"/>
                                          </p:val>
                                        </p:tav>
                                        <p:tav tm="100000">
                                          <p:val>
                                            <p:fltVal val="0"/>
                                          </p:val>
                                        </p:tav>
                                      </p:tavLst>
                                    </p:anim>
                                    <p:anim calcmode="lin" valueType="num">
                                      <p:cBhvr>
                                        <p:cTn id="20" dur="2000"/>
                                        <p:tgtEl>
                                          <p:spTgt spid="2"/>
                                        </p:tgtEl>
                                        <p:attrNameLst>
                                          <p:attrName>ppt_h</p:attrName>
                                        </p:attrNameLst>
                                      </p:cBhvr>
                                      <p:tavLst>
                                        <p:tav tm="0">
                                          <p:val>
                                            <p:strVal val="ppt_h"/>
                                          </p:val>
                                        </p:tav>
                                        <p:tav tm="100000">
                                          <p:val>
                                            <p:fltVal val="0"/>
                                          </p:val>
                                        </p:tav>
                                      </p:tavLst>
                                    </p:anim>
                                    <p:animEffect transition="out" filter="fade">
                                      <p:cBhvr>
                                        <p:cTn id="21" dur="2000"/>
                                        <p:tgtEl>
                                          <p:spTgt spid="2"/>
                                        </p:tgtEl>
                                      </p:cBhvr>
                                    </p:animEffect>
                                    <p:set>
                                      <p:cBhvr>
                                        <p:cTn id="22" dur="1" fill="hold">
                                          <p:stCondLst>
                                            <p:cond delay="1999"/>
                                          </p:stCondLst>
                                        </p:cTn>
                                        <p:tgtEl>
                                          <p:spTgt spid="2"/>
                                        </p:tgtEl>
                                        <p:attrNameLst>
                                          <p:attrName>style.visibility</p:attrName>
                                        </p:attrNameLst>
                                      </p:cBhvr>
                                      <p:to>
                                        <p:strVal val="hidden"/>
                                      </p:to>
                                    </p:set>
                                  </p:childTnLst>
                                </p:cTn>
                              </p:par>
                              <p:par>
                                <p:cTn id="23" presetID="22" presetClass="entr" presetSubtype="1" fill="hold" grpId="0"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up)">
                                      <p:cBhvr>
                                        <p:cTn id="25" dur="2000"/>
                                        <p:tgtEl>
                                          <p:spTgt spid="5">
                                            <p:txEl>
                                              <p:pRg st="2" end="2"/>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20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2000" fill="hold"/>
                                        <p:tgtEl>
                                          <p:spTgt spid="3"/>
                                        </p:tgtEl>
                                        <p:attrNameLst>
                                          <p:attrName>ppt_w</p:attrName>
                                        </p:attrNameLst>
                                      </p:cBhvr>
                                      <p:tavLst>
                                        <p:tav tm="0">
                                          <p:val>
                                            <p:fltVal val="0"/>
                                          </p:val>
                                        </p:tav>
                                        <p:tav tm="100000">
                                          <p:val>
                                            <p:strVal val="#ppt_w"/>
                                          </p:val>
                                        </p:tav>
                                      </p:tavLst>
                                    </p:anim>
                                    <p:anim calcmode="lin" valueType="num">
                                      <p:cBhvr>
                                        <p:cTn id="32" dur="2000" fill="hold"/>
                                        <p:tgtEl>
                                          <p:spTgt spid="3"/>
                                        </p:tgtEl>
                                        <p:attrNameLst>
                                          <p:attrName>ppt_h</p:attrName>
                                        </p:attrNameLst>
                                      </p:cBhvr>
                                      <p:tavLst>
                                        <p:tav tm="0">
                                          <p:val>
                                            <p:fltVal val="0"/>
                                          </p:val>
                                        </p:tav>
                                        <p:tav tm="100000">
                                          <p:val>
                                            <p:strVal val="#ppt_h"/>
                                          </p:val>
                                        </p:tav>
                                      </p:tavLst>
                                    </p:anim>
                                    <p:animEffect transition="in" filter="fade">
                                      <p:cBhvr>
                                        <p:cTn id="33" dur="20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nodeType="clickEffect">
                                  <p:stCondLst>
                                    <p:cond delay="0"/>
                                  </p:stCondLst>
                                  <p:childTnLst>
                                    <p:anim calcmode="lin" valueType="num">
                                      <p:cBhvr>
                                        <p:cTn id="37" dur="2000"/>
                                        <p:tgtEl>
                                          <p:spTgt spid="3"/>
                                        </p:tgtEl>
                                        <p:attrNameLst>
                                          <p:attrName>ppt_w</p:attrName>
                                        </p:attrNameLst>
                                      </p:cBhvr>
                                      <p:tavLst>
                                        <p:tav tm="0">
                                          <p:val>
                                            <p:strVal val="ppt_w"/>
                                          </p:val>
                                        </p:tav>
                                        <p:tav tm="100000">
                                          <p:val>
                                            <p:fltVal val="0"/>
                                          </p:val>
                                        </p:tav>
                                      </p:tavLst>
                                    </p:anim>
                                    <p:anim calcmode="lin" valueType="num">
                                      <p:cBhvr>
                                        <p:cTn id="38" dur="2000"/>
                                        <p:tgtEl>
                                          <p:spTgt spid="3"/>
                                        </p:tgtEl>
                                        <p:attrNameLst>
                                          <p:attrName>ppt_h</p:attrName>
                                        </p:attrNameLst>
                                      </p:cBhvr>
                                      <p:tavLst>
                                        <p:tav tm="0">
                                          <p:val>
                                            <p:strVal val="ppt_h"/>
                                          </p:val>
                                        </p:tav>
                                        <p:tav tm="100000">
                                          <p:val>
                                            <p:fltVal val="0"/>
                                          </p:val>
                                        </p:tav>
                                      </p:tavLst>
                                    </p:anim>
                                    <p:animEffect transition="out" filter="fade">
                                      <p:cBhvr>
                                        <p:cTn id="39" dur="2000"/>
                                        <p:tgtEl>
                                          <p:spTgt spid="3"/>
                                        </p:tgtEl>
                                      </p:cBhvr>
                                    </p:animEffect>
                                    <p:set>
                                      <p:cBhvr>
                                        <p:cTn id="40" dur="1" fill="hold">
                                          <p:stCondLst>
                                            <p:cond delay="1999"/>
                                          </p:stCondLst>
                                        </p:cTn>
                                        <p:tgtEl>
                                          <p:spTgt spid="3"/>
                                        </p:tgtEl>
                                        <p:attrNameLst>
                                          <p:attrName>style.visibility</p:attrName>
                                        </p:attrNameLst>
                                      </p:cBhvr>
                                      <p:to>
                                        <p:strVal val="hidden"/>
                                      </p:to>
                                    </p:set>
                                  </p:childTnLst>
                                </p:cTn>
                              </p:par>
                              <p:par>
                                <p:cTn id="41" presetID="22" presetClass="entr" presetSubtype="1" fill="hold" grpId="0"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wipe(up)">
                                      <p:cBhvr>
                                        <p:cTn id="43" dur="2000"/>
                                        <p:tgtEl>
                                          <p:spTgt spid="5">
                                            <p:txEl>
                                              <p:pRg st="4" end="4"/>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dissolve">
                                      <p:cBhvr>
                                        <p:cTn id="46" dur="2000"/>
                                        <p:tgtEl>
                                          <p:spTgt spid="14"/>
                                        </p:tgtEl>
                                      </p:cBhvr>
                                    </p:animEffect>
                                  </p:childTnLst>
                                </p:cTn>
                              </p:par>
                              <p:par>
                                <p:cTn id="47" presetID="53" presetClass="entr" presetSubtype="16"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2000" fill="hold"/>
                                        <p:tgtEl>
                                          <p:spTgt spid="7"/>
                                        </p:tgtEl>
                                        <p:attrNameLst>
                                          <p:attrName>ppt_w</p:attrName>
                                        </p:attrNameLst>
                                      </p:cBhvr>
                                      <p:tavLst>
                                        <p:tav tm="0">
                                          <p:val>
                                            <p:fltVal val="0"/>
                                          </p:val>
                                        </p:tav>
                                        <p:tav tm="100000">
                                          <p:val>
                                            <p:strVal val="#ppt_w"/>
                                          </p:val>
                                        </p:tav>
                                      </p:tavLst>
                                    </p:anim>
                                    <p:anim calcmode="lin" valueType="num">
                                      <p:cBhvr>
                                        <p:cTn id="50" dur="2000" fill="hold"/>
                                        <p:tgtEl>
                                          <p:spTgt spid="7"/>
                                        </p:tgtEl>
                                        <p:attrNameLst>
                                          <p:attrName>ppt_h</p:attrName>
                                        </p:attrNameLst>
                                      </p:cBhvr>
                                      <p:tavLst>
                                        <p:tav tm="0">
                                          <p:val>
                                            <p:fltVal val="0"/>
                                          </p:val>
                                        </p:tav>
                                        <p:tav tm="100000">
                                          <p:val>
                                            <p:strVal val="#ppt_h"/>
                                          </p:val>
                                        </p:tav>
                                      </p:tavLst>
                                    </p:anim>
                                    <p:animEffect transition="in" filter="fade">
                                      <p:cBhvr>
                                        <p:cTn id="51" dur="20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nodeType="clickEffect">
                                  <p:stCondLst>
                                    <p:cond delay="0"/>
                                  </p:stCondLst>
                                  <p:childTnLst>
                                    <p:anim calcmode="lin" valueType="num">
                                      <p:cBhvr>
                                        <p:cTn id="55" dur="2000"/>
                                        <p:tgtEl>
                                          <p:spTgt spid="7"/>
                                        </p:tgtEl>
                                        <p:attrNameLst>
                                          <p:attrName>ppt_w</p:attrName>
                                        </p:attrNameLst>
                                      </p:cBhvr>
                                      <p:tavLst>
                                        <p:tav tm="0">
                                          <p:val>
                                            <p:strVal val="ppt_w"/>
                                          </p:val>
                                        </p:tav>
                                        <p:tav tm="100000">
                                          <p:val>
                                            <p:fltVal val="0"/>
                                          </p:val>
                                        </p:tav>
                                      </p:tavLst>
                                    </p:anim>
                                    <p:anim calcmode="lin" valueType="num">
                                      <p:cBhvr>
                                        <p:cTn id="56" dur="2000"/>
                                        <p:tgtEl>
                                          <p:spTgt spid="7"/>
                                        </p:tgtEl>
                                        <p:attrNameLst>
                                          <p:attrName>ppt_h</p:attrName>
                                        </p:attrNameLst>
                                      </p:cBhvr>
                                      <p:tavLst>
                                        <p:tav tm="0">
                                          <p:val>
                                            <p:strVal val="ppt_h"/>
                                          </p:val>
                                        </p:tav>
                                        <p:tav tm="100000">
                                          <p:val>
                                            <p:fltVal val="0"/>
                                          </p:val>
                                        </p:tav>
                                      </p:tavLst>
                                    </p:anim>
                                    <p:animEffect transition="out" filter="fade">
                                      <p:cBhvr>
                                        <p:cTn id="57" dur="2000"/>
                                        <p:tgtEl>
                                          <p:spTgt spid="7"/>
                                        </p:tgtEl>
                                      </p:cBhvr>
                                    </p:animEffect>
                                    <p:set>
                                      <p:cBhvr>
                                        <p:cTn id="58" dur="1" fill="hold">
                                          <p:stCondLst>
                                            <p:cond delay="1999"/>
                                          </p:stCondLst>
                                        </p:cTn>
                                        <p:tgtEl>
                                          <p:spTgt spid="7"/>
                                        </p:tgtEl>
                                        <p:attrNameLst>
                                          <p:attrName>style.visibility</p:attrName>
                                        </p:attrNameLst>
                                      </p:cBhvr>
                                      <p:to>
                                        <p:strVal val="hidden"/>
                                      </p:to>
                                    </p:set>
                                  </p:childTnLst>
                                </p:cTn>
                              </p:par>
                              <p:par>
                                <p:cTn id="59" presetID="22" presetClass="entr" presetSubtype="1" fill="hold" grpId="0" nodeType="withEffect">
                                  <p:stCondLst>
                                    <p:cond delay="0"/>
                                  </p:stCondLst>
                                  <p:childTnLst>
                                    <p:set>
                                      <p:cBhvr>
                                        <p:cTn id="60" dur="1" fill="hold">
                                          <p:stCondLst>
                                            <p:cond delay="0"/>
                                          </p:stCondLst>
                                        </p:cTn>
                                        <p:tgtEl>
                                          <p:spTgt spid="5">
                                            <p:txEl>
                                              <p:pRg st="6" end="6"/>
                                            </p:txEl>
                                          </p:spTgt>
                                        </p:tgtEl>
                                        <p:attrNameLst>
                                          <p:attrName>style.visibility</p:attrName>
                                        </p:attrNameLst>
                                      </p:cBhvr>
                                      <p:to>
                                        <p:strVal val="visible"/>
                                      </p:to>
                                    </p:set>
                                    <p:animEffect transition="in" filter="wipe(up)">
                                      <p:cBhvr>
                                        <p:cTn id="61" dur="2000"/>
                                        <p:tgtEl>
                                          <p:spTgt spid="5">
                                            <p:txEl>
                                              <p:pRg st="6" end="6"/>
                                            </p:txEl>
                                          </p:spTgt>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dissolve">
                                      <p:cBhvr>
                                        <p:cTn id="64" dur="2000"/>
                                        <p:tgtEl>
                                          <p:spTgt spid="15"/>
                                        </p:tgtEl>
                                      </p:cBhvr>
                                    </p:animEffect>
                                  </p:childTnLst>
                                </p:cTn>
                              </p:par>
                              <p:par>
                                <p:cTn id="65" presetID="53" presetClass="entr" presetSubtype="16"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2000" fill="hold"/>
                                        <p:tgtEl>
                                          <p:spTgt spid="8"/>
                                        </p:tgtEl>
                                        <p:attrNameLst>
                                          <p:attrName>ppt_w</p:attrName>
                                        </p:attrNameLst>
                                      </p:cBhvr>
                                      <p:tavLst>
                                        <p:tav tm="0">
                                          <p:val>
                                            <p:fltVal val="0"/>
                                          </p:val>
                                        </p:tav>
                                        <p:tav tm="100000">
                                          <p:val>
                                            <p:strVal val="#ppt_w"/>
                                          </p:val>
                                        </p:tav>
                                      </p:tavLst>
                                    </p:anim>
                                    <p:anim calcmode="lin" valueType="num">
                                      <p:cBhvr>
                                        <p:cTn id="68" dur="2000" fill="hold"/>
                                        <p:tgtEl>
                                          <p:spTgt spid="8"/>
                                        </p:tgtEl>
                                        <p:attrNameLst>
                                          <p:attrName>ppt_h</p:attrName>
                                        </p:attrNameLst>
                                      </p:cBhvr>
                                      <p:tavLst>
                                        <p:tav tm="0">
                                          <p:val>
                                            <p:fltVal val="0"/>
                                          </p:val>
                                        </p:tav>
                                        <p:tav tm="100000">
                                          <p:val>
                                            <p:strVal val="#ppt_h"/>
                                          </p:val>
                                        </p:tav>
                                      </p:tavLst>
                                    </p:anim>
                                    <p:animEffect transition="in" filter="fade">
                                      <p:cBhvr>
                                        <p:cTn id="69" dur="20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xit" presetSubtype="32" fill="hold" nodeType="clickEffect">
                                  <p:stCondLst>
                                    <p:cond delay="0"/>
                                  </p:stCondLst>
                                  <p:childTnLst>
                                    <p:anim calcmode="lin" valueType="num">
                                      <p:cBhvr>
                                        <p:cTn id="73" dur="2000"/>
                                        <p:tgtEl>
                                          <p:spTgt spid="8"/>
                                        </p:tgtEl>
                                        <p:attrNameLst>
                                          <p:attrName>ppt_w</p:attrName>
                                        </p:attrNameLst>
                                      </p:cBhvr>
                                      <p:tavLst>
                                        <p:tav tm="0">
                                          <p:val>
                                            <p:strVal val="ppt_w"/>
                                          </p:val>
                                        </p:tav>
                                        <p:tav tm="100000">
                                          <p:val>
                                            <p:fltVal val="0"/>
                                          </p:val>
                                        </p:tav>
                                      </p:tavLst>
                                    </p:anim>
                                    <p:anim calcmode="lin" valueType="num">
                                      <p:cBhvr>
                                        <p:cTn id="74" dur="2000"/>
                                        <p:tgtEl>
                                          <p:spTgt spid="8"/>
                                        </p:tgtEl>
                                        <p:attrNameLst>
                                          <p:attrName>ppt_h</p:attrName>
                                        </p:attrNameLst>
                                      </p:cBhvr>
                                      <p:tavLst>
                                        <p:tav tm="0">
                                          <p:val>
                                            <p:strVal val="ppt_h"/>
                                          </p:val>
                                        </p:tav>
                                        <p:tav tm="100000">
                                          <p:val>
                                            <p:fltVal val="0"/>
                                          </p:val>
                                        </p:tav>
                                      </p:tavLst>
                                    </p:anim>
                                    <p:animEffect transition="out" filter="fade">
                                      <p:cBhvr>
                                        <p:cTn id="75" dur="2000"/>
                                        <p:tgtEl>
                                          <p:spTgt spid="8"/>
                                        </p:tgtEl>
                                      </p:cBhvr>
                                    </p:animEffect>
                                    <p:set>
                                      <p:cBhvr>
                                        <p:cTn id="76" dur="1" fill="hold">
                                          <p:stCondLst>
                                            <p:cond delay="1999"/>
                                          </p:stCondLst>
                                        </p:cTn>
                                        <p:tgtEl>
                                          <p:spTgt spid="8"/>
                                        </p:tgtEl>
                                        <p:attrNameLst>
                                          <p:attrName>style.visibility</p:attrName>
                                        </p:attrNameLst>
                                      </p:cBhvr>
                                      <p:to>
                                        <p:strVal val="hidden"/>
                                      </p:to>
                                    </p:set>
                                  </p:childTnLst>
                                </p:cTn>
                              </p:par>
                              <p:par>
                                <p:cTn id="77" presetID="22" presetClass="entr" presetSubtype="1" fill="hold" grpId="0" nodeType="withEffect">
                                  <p:stCondLst>
                                    <p:cond delay="0"/>
                                  </p:stCondLst>
                                  <p:childTnLst>
                                    <p:set>
                                      <p:cBhvr>
                                        <p:cTn id="78" dur="1" fill="hold">
                                          <p:stCondLst>
                                            <p:cond delay="0"/>
                                          </p:stCondLst>
                                        </p:cTn>
                                        <p:tgtEl>
                                          <p:spTgt spid="5">
                                            <p:txEl>
                                              <p:pRg st="8" end="8"/>
                                            </p:txEl>
                                          </p:spTgt>
                                        </p:tgtEl>
                                        <p:attrNameLst>
                                          <p:attrName>style.visibility</p:attrName>
                                        </p:attrNameLst>
                                      </p:cBhvr>
                                      <p:to>
                                        <p:strVal val="visible"/>
                                      </p:to>
                                    </p:set>
                                    <p:animEffect transition="in" filter="wipe(up)">
                                      <p:cBhvr>
                                        <p:cTn id="79" dur="2000"/>
                                        <p:tgtEl>
                                          <p:spTgt spid="5">
                                            <p:txEl>
                                              <p:pRg st="8" end="8"/>
                                            </p:txEl>
                                          </p:spTgt>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dissolve">
                                      <p:cBhvr>
                                        <p:cTn id="82" dur="2000"/>
                                        <p:tgtEl>
                                          <p:spTgt spid="16"/>
                                        </p:tgtEl>
                                      </p:cBhvr>
                                    </p:animEffect>
                                  </p:childTnLst>
                                </p:cTn>
                              </p:par>
                              <p:par>
                                <p:cTn id="83" presetID="53" presetClass="entr" presetSubtype="16" fill="hold" nodeType="with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p:cTn id="85" dur="2000" fill="hold"/>
                                        <p:tgtEl>
                                          <p:spTgt spid="9"/>
                                        </p:tgtEl>
                                        <p:attrNameLst>
                                          <p:attrName>ppt_w</p:attrName>
                                        </p:attrNameLst>
                                      </p:cBhvr>
                                      <p:tavLst>
                                        <p:tav tm="0">
                                          <p:val>
                                            <p:fltVal val="0"/>
                                          </p:val>
                                        </p:tav>
                                        <p:tav tm="100000">
                                          <p:val>
                                            <p:strVal val="#ppt_w"/>
                                          </p:val>
                                        </p:tav>
                                      </p:tavLst>
                                    </p:anim>
                                    <p:anim calcmode="lin" valueType="num">
                                      <p:cBhvr>
                                        <p:cTn id="86" dur="2000" fill="hold"/>
                                        <p:tgtEl>
                                          <p:spTgt spid="9"/>
                                        </p:tgtEl>
                                        <p:attrNameLst>
                                          <p:attrName>ppt_h</p:attrName>
                                        </p:attrNameLst>
                                      </p:cBhvr>
                                      <p:tavLst>
                                        <p:tav tm="0">
                                          <p:val>
                                            <p:fltVal val="0"/>
                                          </p:val>
                                        </p:tav>
                                        <p:tav tm="100000">
                                          <p:val>
                                            <p:strVal val="#ppt_h"/>
                                          </p:val>
                                        </p:tav>
                                      </p:tavLst>
                                    </p:anim>
                                    <p:animEffect transition="in" filter="fade">
                                      <p:cBhvr>
                                        <p:cTn id="87" dur="2000"/>
                                        <p:tgtEl>
                                          <p:spTgt spid="9"/>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xit" presetSubtype="32" fill="hold" nodeType="clickEffect">
                                  <p:stCondLst>
                                    <p:cond delay="0"/>
                                  </p:stCondLst>
                                  <p:childTnLst>
                                    <p:anim calcmode="lin" valueType="num">
                                      <p:cBhvr>
                                        <p:cTn id="91" dur="2000"/>
                                        <p:tgtEl>
                                          <p:spTgt spid="9"/>
                                        </p:tgtEl>
                                        <p:attrNameLst>
                                          <p:attrName>ppt_w</p:attrName>
                                        </p:attrNameLst>
                                      </p:cBhvr>
                                      <p:tavLst>
                                        <p:tav tm="0">
                                          <p:val>
                                            <p:strVal val="ppt_w"/>
                                          </p:val>
                                        </p:tav>
                                        <p:tav tm="100000">
                                          <p:val>
                                            <p:fltVal val="0"/>
                                          </p:val>
                                        </p:tav>
                                      </p:tavLst>
                                    </p:anim>
                                    <p:anim calcmode="lin" valueType="num">
                                      <p:cBhvr>
                                        <p:cTn id="92" dur="2000"/>
                                        <p:tgtEl>
                                          <p:spTgt spid="9"/>
                                        </p:tgtEl>
                                        <p:attrNameLst>
                                          <p:attrName>ppt_h</p:attrName>
                                        </p:attrNameLst>
                                      </p:cBhvr>
                                      <p:tavLst>
                                        <p:tav tm="0">
                                          <p:val>
                                            <p:strVal val="ppt_h"/>
                                          </p:val>
                                        </p:tav>
                                        <p:tav tm="100000">
                                          <p:val>
                                            <p:fltVal val="0"/>
                                          </p:val>
                                        </p:tav>
                                      </p:tavLst>
                                    </p:anim>
                                    <p:animEffect transition="out" filter="fade">
                                      <p:cBhvr>
                                        <p:cTn id="93" dur="2000"/>
                                        <p:tgtEl>
                                          <p:spTgt spid="9"/>
                                        </p:tgtEl>
                                      </p:cBhvr>
                                    </p:animEffect>
                                    <p:set>
                                      <p:cBhvr>
                                        <p:cTn id="94" dur="1" fill="hold">
                                          <p:stCondLst>
                                            <p:cond delay="1999"/>
                                          </p:stCondLst>
                                        </p:cTn>
                                        <p:tgtEl>
                                          <p:spTgt spid="9"/>
                                        </p:tgtEl>
                                        <p:attrNameLst>
                                          <p:attrName>style.visibility</p:attrName>
                                        </p:attrNameLst>
                                      </p:cBhvr>
                                      <p:to>
                                        <p:strVal val="hidden"/>
                                      </p:to>
                                    </p:set>
                                  </p:childTnLst>
                                </p:cTn>
                              </p:par>
                              <p:par>
                                <p:cTn id="95" presetID="22" presetClass="entr" presetSubtype="1" fill="hold" grpId="0" nodeType="withEffect">
                                  <p:stCondLst>
                                    <p:cond delay="0"/>
                                  </p:stCondLst>
                                  <p:childTnLst>
                                    <p:set>
                                      <p:cBhvr>
                                        <p:cTn id="96" dur="1" fill="hold">
                                          <p:stCondLst>
                                            <p:cond delay="0"/>
                                          </p:stCondLst>
                                        </p:cTn>
                                        <p:tgtEl>
                                          <p:spTgt spid="5">
                                            <p:txEl>
                                              <p:pRg st="10" end="10"/>
                                            </p:txEl>
                                          </p:spTgt>
                                        </p:tgtEl>
                                        <p:attrNameLst>
                                          <p:attrName>style.visibility</p:attrName>
                                        </p:attrNameLst>
                                      </p:cBhvr>
                                      <p:to>
                                        <p:strVal val="visible"/>
                                      </p:to>
                                    </p:set>
                                    <p:animEffect transition="in" filter="wipe(up)">
                                      <p:cBhvr>
                                        <p:cTn id="97" dur="2000"/>
                                        <p:tgtEl>
                                          <p:spTgt spid="5">
                                            <p:txEl>
                                              <p:pRg st="10" end="10"/>
                                            </p:txEl>
                                          </p:spTgt>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dissolve">
                                      <p:cBhvr>
                                        <p:cTn id="100" dur="2000"/>
                                        <p:tgtEl>
                                          <p:spTgt spid="17"/>
                                        </p:tgtEl>
                                      </p:cBhvr>
                                    </p:animEffect>
                                  </p:childTnLst>
                                </p:cTn>
                              </p:par>
                              <p:par>
                                <p:cTn id="101" presetID="53" presetClass="entr" presetSubtype="16"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p:cTn id="103" dur="2000" fill="hold"/>
                                        <p:tgtEl>
                                          <p:spTgt spid="10"/>
                                        </p:tgtEl>
                                        <p:attrNameLst>
                                          <p:attrName>ppt_w</p:attrName>
                                        </p:attrNameLst>
                                      </p:cBhvr>
                                      <p:tavLst>
                                        <p:tav tm="0">
                                          <p:val>
                                            <p:fltVal val="0"/>
                                          </p:val>
                                        </p:tav>
                                        <p:tav tm="100000">
                                          <p:val>
                                            <p:strVal val="#ppt_w"/>
                                          </p:val>
                                        </p:tav>
                                      </p:tavLst>
                                    </p:anim>
                                    <p:anim calcmode="lin" valueType="num">
                                      <p:cBhvr>
                                        <p:cTn id="104" dur="2000" fill="hold"/>
                                        <p:tgtEl>
                                          <p:spTgt spid="10"/>
                                        </p:tgtEl>
                                        <p:attrNameLst>
                                          <p:attrName>ppt_h</p:attrName>
                                        </p:attrNameLst>
                                      </p:cBhvr>
                                      <p:tavLst>
                                        <p:tav tm="0">
                                          <p:val>
                                            <p:fltVal val="0"/>
                                          </p:val>
                                        </p:tav>
                                        <p:tav tm="100000">
                                          <p:val>
                                            <p:strVal val="#ppt_h"/>
                                          </p:val>
                                        </p:tav>
                                      </p:tavLst>
                                    </p:anim>
                                    <p:animEffect transition="in" filter="fade">
                                      <p:cBhvr>
                                        <p:cTn id="105" dur="2000"/>
                                        <p:tgtEl>
                                          <p:spTgt spid="10"/>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xit" presetSubtype="32" fill="hold" nodeType="clickEffect">
                                  <p:stCondLst>
                                    <p:cond delay="0"/>
                                  </p:stCondLst>
                                  <p:childTnLst>
                                    <p:anim calcmode="lin" valueType="num">
                                      <p:cBhvr>
                                        <p:cTn id="109" dur="2000"/>
                                        <p:tgtEl>
                                          <p:spTgt spid="10"/>
                                        </p:tgtEl>
                                        <p:attrNameLst>
                                          <p:attrName>ppt_w</p:attrName>
                                        </p:attrNameLst>
                                      </p:cBhvr>
                                      <p:tavLst>
                                        <p:tav tm="0">
                                          <p:val>
                                            <p:strVal val="ppt_w"/>
                                          </p:val>
                                        </p:tav>
                                        <p:tav tm="100000">
                                          <p:val>
                                            <p:fltVal val="0"/>
                                          </p:val>
                                        </p:tav>
                                      </p:tavLst>
                                    </p:anim>
                                    <p:anim calcmode="lin" valueType="num">
                                      <p:cBhvr>
                                        <p:cTn id="110" dur="2000"/>
                                        <p:tgtEl>
                                          <p:spTgt spid="10"/>
                                        </p:tgtEl>
                                        <p:attrNameLst>
                                          <p:attrName>ppt_h</p:attrName>
                                        </p:attrNameLst>
                                      </p:cBhvr>
                                      <p:tavLst>
                                        <p:tav tm="0">
                                          <p:val>
                                            <p:strVal val="ppt_h"/>
                                          </p:val>
                                        </p:tav>
                                        <p:tav tm="100000">
                                          <p:val>
                                            <p:fltVal val="0"/>
                                          </p:val>
                                        </p:tav>
                                      </p:tavLst>
                                    </p:anim>
                                    <p:animEffect transition="out" filter="fade">
                                      <p:cBhvr>
                                        <p:cTn id="111" dur="2000"/>
                                        <p:tgtEl>
                                          <p:spTgt spid="10"/>
                                        </p:tgtEl>
                                      </p:cBhvr>
                                    </p:animEffect>
                                    <p:set>
                                      <p:cBhvr>
                                        <p:cTn id="112" dur="1" fill="hold">
                                          <p:stCondLst>
                                            <p:cond delay="1999"/>
                                          </p:stCondLst>
                                        </p:cTn>
                                        <p:tgtEl>
                                          <p:spTgt spid="10"/>
                                        </p:tgtEl>
                                        <p:attrNameLst>
                                          <p:attrName>style.visibility</p:attrName>
                                        </p:attrNameLst>
                                      </p:cBhvr>
                                      <p:to>
                                        <p:strVal val="hidden"/>
                                      </p:to>
                                    </p:set>
                                  </p:childTnLst>
                                </p:cTn>
                              </p:par>
                              <p:par>
                                <p:cTn id="113" presetID="22" presetClass="entr" presetSubtype="1" fill="hold" grpId="0" nodeType="withEffect">
                                  <p:stCondLst>
                                    <p:cond delay="0"/>
                                  </p:stCondLst>
                                  <p:childTnLst>
                                    <p:set>
                                      <p:cBhvr>
                                        <p:cTn id="114" dur="1" fill="hold">
                                          <p:stCondLst>
                                            <p:cond delay="0"/>
                                          </p:stCondLst>
                                        </p:cTn>
                                        <p:tgtEl>
                                          <p:spTgt spid="5">
                                            <p:txEl>
                                              <p:pRg st="12" end="12"/>
                                            </p:txEl>
                                          </p:spTgt>
                                        </p:tgtEl>
                                        <p:attrNameLst>
                                          <p:attrName>style.visibility</p:attrName>
                                        </p:attrNameLst>
                                      </p:cBhvr>
                                      <p:to>
                                        <p:strVal val="visible"/>
                                      </p:to>
                                    </p:set>
                                    <p:animEffect transition="in" filter="wipe(up)">
                                      <p:cBhvr>
                                        <p:cTn id="115" dur="2000"/>
                                        <p:tgtEl>
                                          <p:spTgt spid="5">
                                            <p:txEl>
                                              <p:pRg st="12" end="12"/>
                                            </p:txEl>
                                          </p:spTgt>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18"/>
                                        </p:tgtEl>
                                        <p:attrNameLst>
                                          <p:attrName>style.visibility</p:attrName>
                                        </p:attrNameLst>
                                      </p:cBhvr>
                                      <p:to>
                                        <p:strVal val="visible"/>
                                      </p:to>
                                    </p:set>
                                    <p:animEffect transition="in" filter="dissolve">
                                      <p:cBhvr>
                                        <p:cTn id="118" dur="2000"/>
                                        <p:tgtEl>
                                          <p:spTgt spid="18"/>
                                        </p:tgtEl>
                                      </p:cBhvr>
                                    </p:animEffect>
                                  </p:childTnLst>
                                </p:cTn>
                              </p:par>
                              <p:par>
                                <p:cTn id="119" presetID="53" presetClass="entr" presetSubtype="16" fill="hold" nodeType="withEffect">
                                  <p:stCondLst>
                                    <p:cond delay="0"/>
                                  </p:stCondLst>
                                  <p:childTnLst>
                                    <p:set>
                                      <p:cBhvr>
                                        <p:cTn id="120" dur="1" fill="hold">
                                          <p:stCondLst>
                                            <p:cond delay="0"/>
                                          </p:stCondLst>
                                        </p:cTn>
                                        <p:tgtEl>
                                          <p:spTgt spid="11"/>
                                        </p:tgtEl>
                                        <p:attrNameLst>
                                          <p:attrName>style.visibility</p:attrName>
                                        </p:attrNameLst>
                                      </p:cBhvr>
                                      <p:to>
                                        <p:strVal val="visible"/>
                                      </p:to>
                                    </p:set>
                                    <p:anim calcmode="lin" valueType="num">
                                      <p:cBhvr>
                                        <p:cTn id="121" dur="2000" fill="hold"/>
                                        <p:tgtEl>
                                          <p:spTgt spid="11"/>
                                        </p:tgtEl>
                                        <p:attrNameLst>
                                          <p:attrName>ppt_w</p:attrName>
                                        </p:attrNameLst>
                                      </p:cBhvr>
                                      <p:tavLst>
                                        <p:tav tm="0">
                                          <p:val>
                                            <p:fltVal val="0"/>
                                          </p:val>
                                        </p:tav>
                                        <p:tav tm="100000">
                                          <p:val>
                                            <p:strVal val="#ppt_w"/>
                                          </p:val>
                                        </p:tav>
                                      </p:tavLst>
                                    </p:anim>
                                    <p:anim calcmode="lin" valueType="num">
                                      <p:cBhvr>
                                        <p:cTn id="122" dur="2000" fill="hold"/>
                                        <p:tgtEl>
                                          <p:spTgt spid="11"/>
                                        </p:tgtEl>
                                        <p:attrNameLst>
                                          <p:attrName>ppt_h</p:attrName>
                                        </p:attrNameLst>
                                      </p:cBhvr>
                                      <p:tavLst>
                                        <p:tav tm="0">
                                          <p:val>
                                            <p:fltVal val="0"/>
                                          </p:val>
                                        </p:tav>
                                        <p:tav tm="100000">
                                          <p:val>
                                            <p:strVal val="#ppt_h"/>
                                          </p:val>
                                        </p:tav>
                                      </p:tavLst>
                                    </p:anim>
                                    <p:animEffect transition="in" filter="fade">
                                      <p:cBhvr>
                                        <p:cTn id="123" dur="2000"/>
                                        <p:tgtEl>
                                          <p:spTgt spid="11"/>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xit" presetSubtype="32" fill="hold" nodeType="clickEffect">
                                  <p:stCondLst>
                                    <p:cond delay="0"/>
                                  </p:stCondLst>
                                  <p:childTnLst>
                                    <p:anim calcmode="lin" valueType="num">
                                      <p:cBhvr>
                                        <p:cTn id="127" dur="2000"/>
                                        <p:tgtEl>
                                          <p:spTgt spid="11"/>
                                        </p:tgtEl>
                                        <p:attrNameLst>
                                          <p:attrName>ppt_w</p:attrName>
                                        </p:attrNameLst>
                                      </p:cBhvr>
                                      <p:tavLst>
                                        <p:tav tm="0">
                                          <p:val>
                                            <p:strVal val="ppt_w"/>
                                          </p:val>
                                        </p:tav>
                                        <p:tav tm="100000">
                                          <p:val>
                                            <p:fltVal val="0"/>
                                          </p:val>
                                        </p:tav>
                                      </p:tavLst>
                                    </p:anim>
                                    <p:anim calcmode="lin" valueType="num">
                                      <p:cBhvr>
                                        <p:cTn id="128" dur="2000"/>
                                        <p:tgtEl>
                                          <p:spTgt spid="11"/>
                                        </p:tgtEl>
                                        <p:attrNameLst>
                                          <p:attrName>ppt_h</p:attrName>
                                        </p:attrNameLst>
                                      </p:cBhvr>
                                      <p:tavLst>
                                        <p:tav tm="0">
                                          <p:val>
                                            <p:strVal val="ppt_h"/>
                                          </p:val>
                                        </p:tav>
                                        <p:tav tm="100000">
                                          <p:val>
                                            <p:fltVal val="0"/>
                                          </p:val>
                                        </p:tav>
                                      </p:tavLst>
                                    </p:anim>
                                    <p:animEffect transition="out" filter="fade">
                                      <p:cBhvr>
                                        <p:cTn id="129" dur="2000"/>
                                        <p:tgtEl>
                                          <p:spTgt spid="11"/>
                                        </p:tgtEl>
                                      </p:cBhvr>
                                    </p:animEffect>
                                    <p:set>
                                      <p:cBhvr>
                                        <p:cTn id="130" dur="1" fill="hold">
                                          <p:stCondLst>
                                            <p:cond delay="1999"/>
                                          </p:stCondLst>
                                        </p:cTn>
                                        <p:tgtEl>
                                          <p:spTgt spid="11"/>
                                        </p:tgtEl>
                                        <p:attrNameLst>
                                          <p:attrName>style.visibility</p:attrName>
                                        </p:attrNameLst>
                                      </p:cBhvr>
                                      <p:to>
                                        <p:strVal val="hidden"/>
                                      </p:to>
                                    </p:set>
                                  </p:childTnLst>
                                </p:cTn>
                              </p:par>
                            </p:childTnLst>
                          </p:cTn>
                        </p:par>
                        <p:par>
                          <p:cTn id="131" fill="hold">
                            <p:stCondLst>
                              <p:cond delay="2000"/>
                            </p:stCondLst>
                            <p:childTnLst>
                              <p:par>
                                <p:cTn id="132" presetID="6" presetClass="entr" presetSubtype="16" fill="hold" nodeType="afterEffect">
                                  <p:stCondLst>
                                    <p:cond delay="0"/>
                                  </p:stCondLst>
                                  <p:childTnLst>
                                    <p:set>
                                      <p:cBhvr>
                                        <p:cTn id="133" dur="1" fill="hold">
                                          <p:stCondLst>
                                            <p:cond delay="0"/>
                                          </p:stCondLst>
                                        </p:cTn>
                                        <p:tgtEl>
                                          <p:spTgt spid="19"/>
                                        </p:tgtEl>
                                        <p:attrNameLst>
                                          <p:attrName>style.visibility</p:attrName>
                                        </p:attrNameLst>
                                      </p:cBhvr>
                                      <p:to>
                                        <p:strVal val="visible"/>
                                      </p:to>
                                    </p:set>
                                    <p:animEffect transition="in" filter="circle(in)">
                                      <p:cBhvr>
                                        <p:cTn id="134" dur="2000"/>
                                        <p:tgtEl>
                                          <p:spTgt spid="19"/>
                                        </p:tgtEl>
                                      </p:cBhvr>
                                    </p:animEffect>
                                  </p:childTnLst>
                                </p:cTn>
                              </p:par>
                            </p:childTnLst>
                          </p:cTn>
                        </p:par>
                      </p:childTnLst>
                    </p:cTn>
                  </p:par>
                  <p:par>
                    <p:cTn id="135" fill="hold">
                      <p:stCondLst>
                        <p:cond delay="indefinite"/>
                      </p:stCondLst>
                      <p:childTnLst>
                        <p:par>
                          <p:cTn id="136" fill="hold">
                            <p:stCondLst>
                              <p:cond delay="0"/>
                            </p:stCondLst>
                            <p:childTnLst>
                              <p:par>
                                <p:cTn id="137" presetID="6" presetClass="exit" presetSubtype="16" fill="hold" nodeType="clickEffect">
                                  <p:stCondLst>
                                    <p:cond delay="0"/>
                                  </p:stCondLst>
                                  <p:childTnLst>
                                    <p:animEffect transition="out" filter="circle(in)">
                                      <p:cBhvr>
                                        <p:cTn id="138" dur="2000"/>
                                        <p:tgtEl>
                                          <p:spTgt spid="19"/>
                                        </p:tgtEl>
                                      </p:cBhvr>
                                    </p:animEffect>
                                    <p:set>
                                      <p:cBhvr>
                                        <p:cTn id="139" dur="1" fill="hold">
                                          <p:stCondLst>
                                            <p:cond delay="1999"/>
                                          </p:stCondLst>
                                        </p:cTn>
                                        <p:tgtEl>
                                          <p:spTgt spid="19"/>
                                        </p:tgtEl>
                                        <p:attrNameLst>
                                          <p:attrName>style.visibility</p:attrName>
                                        </p:attrNameLst>
                                      </p:cBhvr>
                                      <p:to>
                                        <p:strVal val="hidden"/>
                                      </p:to>
                                    </p:set>
                                  </p:childTnLst>
                                </p:cTn>
                              </p:par>
                              <p:par>
                                <p:cTn id="140" presetID="6" presetClass="entr" presetSubtype="16" fill="hold" nodeType="withEffect">
                                  <p:stCondLst>
                                    <p:cond delay="0"/>
                                  </p:stCondLst>
                                  <p:childTnLst>
                                    <p:set>
                                      <p:cBhvr>
                                        <p:cTn id="141" dur="1" fill="hold">
                                          <p:stCondLst>
                                            <p:cond delay="0"/>
                                          </p:stCondLst>
                                        </p:cTn>
                                        <p:tgtEl>
                                          <p:spTgt spid="20"/>
                                        </p:tgtEl>
                                        <p:attrNameLst>
                                          <p:attrName>style.visibility</p:attrName>
                                        </p:attrNameLst>
                                      </p:cBhvr>
                                      <p:to>
                                        <p:strVal val="visible"/>
                                      </p:to>
                                    </p:set>
                                    <p:animEffect transition="in" filter="circle(in)">
                                      <p:cBhvr>
                                        <p:cTn id="142" dur="2000"/>
                                        <p:tgtEl>
                                          <p:spTgt spid="20"/>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2000"/>
                                        <p:tgtEl>
                                          <p:spTgt spid="5">
                                            <p:txEl>
                                              <p:pRg st="0" end="0"/>
                                            </p:txEl>
                                          </p:spTgt>
                                        </p:tgtEl>
                                      </p:cBhvr>
                                    </p:animEffect>
                                    <p:set>
                                      <p:cBhvr>
                                        <p:cTn id="147" dur="1" fill="hold">
                                          <p:stCondLst>
                                            <p:cond delay="1999"/>
                                          </p:stCondLst>
                                        </p:cTn>
                                        <p:tgtEl>
                                          <p:spTgt spid="5">
                                            <p:txEl>
                                              <p:pRg st="0" end="0"/>
                                            </p:txEl>
                                          </p:spTgt>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2000"/>
                                        <p:tgtEl>
                                          <p:spTgt spid="5">
                                            <p:txEl>
                                              <p:pRg st="2" end="2"/>
                                            </p:txEl>
                                          </p:spTgt>
                                        </p:tgtEl>
                                      </p:cBhvr>
                                    </p:animEffect>
                                    <p:set>
                                      <p:cBhvr>
                                        <p:cTn id="150" dur="1" fill="hold">
                                          <p:stCondLst>
                                            <p:cond delay="1999"/>
                                          </p:stCondLst>
                                        </p:cTn>
                                        <p:tgtEl>
                                          <p:spTgt spid="5">
                                            <p:txEl>
                                              <p:pRg st="2" end="2"/>
                                            </p:txEl>
                                          </p:spTgt>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2000"/>
                                        <p:tgtEl>
                                          <p:spTgt spid="5">
                                            <p:txEl>
                                              <p:pRg st="4" end="4"/>
                                            </p:txEl>
                                          </p:spTgt>
                                        </p:tgtEl>
                                      </p:cBhvr>
                                    </p:animEffect>
                                    <p:set>
                                      <p:cBhvr>
                                        <p:cTn id="153" dur="1" fill="hold">
                                          <p:stCondLst>
                                            <p:cond delay="1999"/>
                                          </p:stCondLst>
                                        </p:cTn>
                                        <p:tgtEl>
                                          <p:spTgt spid="5">
                                            <p:txEl>
                                              <p:pRg st="4" end="4"/>
                                            </p:txEl>
                                          </p:spTgt>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2000"/>
                                        <p:tgtEl>
                                          <p:spTgt spid="5">
                                            <p:txEl>
                                              <p:pRg st="6" end="6"/>
                                            </p:txEl>
                                          </p:spTgt>
                                        </p:tgtEl>
                                      </p:cBhvr>
                                    </p:animEffect>
                                    <p:set>
                                      <p:cBhvr>
                                        <p:cTn id="156" dur="1" fill="hold">
                                          <p:stCondLst>
                                            <p:cond delay="1999"/>
                                          </p:stCondLst>
                                        </p:cTn>
                                        <p:tgtEl>
                                          <p:spTgt spid="5">
                                            <p:txEl>
                                              <p:pRg st="6" end="6"/>
                                            </p:txEl>
                                          </p:spTgt>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2000"/>
                                        <p:tgtEl>
                                          <p:spTgt spid="5">
                                            <p:txEl>
                                              <p:pRg st="8" end="8"/>
                                            </p:txEl>
                                          </p:spTgt>
                                        </p:tgtEl>
                                      </p:cBhvr>
                                    </p:animEffect>
                                    <p:set>
                                      <p:cBhvr>
                                        <p:cTn id="159" dur="1" fill="hold">
                                          <p:stCondLst>
                                            <p:cond delay="1999"/>
                                          </p:stCondLst>
                                        </p:cTn>
                                        <p:tgtEl>
                                          <p:spTgt spid="5">
                                            <p:txEl>
                                              <p:pRg st="8" end="8"/>
                                            </p:txEl>
                                          </p:spTgt>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2000"/>
                                        <p:tgtEl>
                                          <p:spTgt spid="5">
                                            <p:txEl>
                                              <p:pRg st="10" end="10"/>
                                            </p:txEl>
                                          </p:spTgt>
                                        </p:tgtEl>
                                      </p:cBhvr>
                                    </p:animEffect>
                                    <p:set>
                                      <p:cBhvr>
                                        <p:cTn id="162" dur="1" fill="hold">
                                          <p:stCondLst>
                                            <p:cond delay="1999"/>
                                          </p:stCondLst>
                                        </p:cTn>
                                        <p:tgtEl>
                                          <p:spTgt spid="5">
                                            <p:txEl>
                                              <p:pRg st="10" end="10"/>
                                            </p:txEl>
                                          </p:spTgt>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2000"/>
                                        <p:tgtEl>
                                          <p:spTgt spid="5">
                                            <p:txEl>
                                              <p:pRg st="12" end="12"/>
                                            </p:txEl>
                                          </p:spTgt>
                                        </p:tgtEl>
                                      </p:cBhvr>
                                    </p:animEffect>
                                    <p:set>
                                      <p:cBhvr>
                                        <p:cTn id="165" dur="1" fill="hold">
                                          <p:stCondLst>
                                            <p:cond delay="1999"/>
                                          </p:stCondLst>
                                        </p:cTn>
                                        <p:tgtEl>
                                          <p:spTgt spid="5">
                                            <p:txEl>
                                              <p:pRg st="12" end="12"/>
                                            </p:txEl>
                                          </p:spTgt>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2000"/>
                                        <p:tgtEl>
                                          <p:spTgt spid="6"/>
                                        </p:tgtEl>
                                      </p:cBhvr>
                                    </p:animEffect>
                                    <p:set>
                                      <p:cBhvr>
                                        <p:cTn id="168" dur="1" fill="hold">
                                          <p:stCondLst>
                                            <p:cond delay="1999"/>
                                          </p:stCondLst>
                                        </p:cTn>
                                        <p:tgtEl>
                                          <p:spTgt spid="6"/>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2000"/>
                                        <p:tgtEl>
                                          <p:spTgt spid="13"/>
                                        </p:tgtEl>
                                      </p:cBhvr>
                                    </p:animEffect>
                                    <p:set>
                                      <p:cBhvr>
                                        <p:cTn id="171" dur="1" fill="hold">
                                          <p:stCondLst>
                                            <p:cond delay="1999"/>
                                          </p:stCondLst>
                                        </p:cTn>
                                        <p:tgtEl>
                                          <p:spTgt spid="13"/>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2000"/>
                                        <p:tgtEl>
                                          <p:spTgt spid="14"/>
                                        </p:tgtEl>
                                      </p:cBhvr>
                                    </p:animEffect>
                                    <p:set>
                                      <p:cBhvr>
                                        <p:cTn id="174" dur="1" fill="hold">
                                          <p:stCondLst>
                                            <p:cond delay="1999"/>
                                          </p:stCondLst>
                                        </p:cTn>
                                        <p:tgtEl>
                                          <p:spTgt spid="14"/>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2000"/>
                                        <p:tgtEl>
                                          <p:spTgt spid="15"/>
                                        </p:tgtEl>
                                      </p:cBhvr>
                                    </p:animEffect>
                                    <p:set>
                                      <p:cBhvr>
                                        <p:cTn id="177" dur="1" fill="hold">
                                          <p:stCondLst>
                                            <p:cond delay="1999"/>
                                          </p:stCondLst>
                                        </p:cTn>
                                        <p:tgtEl>
                                          <p:spTgt spid="15"/>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2000"/>
                                        <p:tgtEl>
                                          <p:spTgt spid="16"/>
                                        </p:tgtEl>
                                      </p:cBhvr>
                                    </p:animEffect>
                                    <p:set>
                                      <p:cBhvr>
                                        <p:cTn id="180" dur="1" fill="hold">
                                          <p:stCondLst>
                                            <p:cond delay="1999"/>
                                          </p:stCondLst>
                                        </p:cTn>
                                        <p:tgtEl>
                                          <p:spTgt spid="16"/>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2000"/>
                                        <p:tgtEl>
                                          <p:spTgt spid="17"/>
                                        </p:tgtEl>
                                      </p:cBhvr>
                                    </p:animEffect>
                                    <p:set>
                                      <p:cBhvr>
                                        <p:cTn id="183" dur="1" fill="hold">
                                          <p:stCondLst>
                                            <p:cond delay="1999"/>
                                          </p:stCondLst>
                                        </p:cTn>
                                        <p:tgtEl>
                                          <p:spTgt spid="17"/>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2000"/>
                                        <p:tgtEl>
                                          <p:spTgt spid="18"/>
                                        </p:tgtEl>
                                      </p:cBhvr>
                                    </p:animEffect>
                                    <p:set>
                                      <p:cBhvr>
                                        <p:cTn id="186" dur="1" fill="hold">
                                          <p:stCondLst>
                                            <p:cond delay="1999"/>
                                          </p:stCondLst>
                                        </p:cTn>
                                        <p:tgtEl>
                                          <p:spTgt spid="18"/>
                                        </p:tgtEl>
                                        <p:attrNameLst>
                                          <p:attrName>style.visibility</p:attrName>
                                        </p:attrNameLst>
                                      </p:cBhvr>
                                      <p:to>
                                        <p:strVal val="hidden"/>
                                      </p:to>
                                    </p:set>
                                  </p:childTnLst>
                                </p:cTn>
                              </p:par>
                              <p:par>
                                <p:cTn id="187" presetID="10" presetClass="exit" presetSubtype="0" fill="hold" nodeType="withEffect">
                                  <p:stCondLst>
                                    <p:cond delay="0"/>
                                  </p:stCondLst>
                                  <p:childTnLst>
                                    <p:animEffect transition="out" filter="fade">
                                      <p:cBhvr>
                                        <p:cTn id="188" dur="2000"/>
                                        <p:tgtEl>
                                          <p:spTgt spid="20"/>
                                        </p:tgtEl>
                                      </p:cBhvr>
                                    </p:animEffect>
                                    <p:set>
                                      <p:cBhvr>
                                        <p:cTn id="189" dur="1" fill="hold">
                                          <p:stCondLst>
                                            <p:cond delay="1999"/>
                                          </p:stCondLst>
                                        </p:cTn>
                                        <p:tgtEl>
                                          <p:spTgt spid="20"/>
                                        </p:tgtEl>
                                        <p:attrNameLst>
                                          <p:attrName>style.visibility</p:attrName>
                                        </p:attrNameLst>
                                      </p:cBhvr>
                                      <p:to>
                                        <p:strVal val="hidden"/>
                                      </p:to>
                                    </p:set>
                                  </p:childTnLst>
                                </p:cTn>
                              </p:par>
                              <p:par>
                                <p:cTn id="190" presetID="22" presetClass="entr" presetSubtype="1" fill="hold" grpId="0" nodeType="withEffect">
                                  <p:stCondLst>
                                    <p:cond delay="0"/>
                                  </p:stCondLst>
                                  <p:childTnLst>
                                    <p:set>
                                      <p:cBhvr>
                                        <p:cTn id="191" dur="1" fill="hold">
                                          <p:stCondLst>
                                            <p:cond delay="0"/>
                                          </p:stCondLst>
                                        </p:cTn>
                                        <p:tgtEl>
                                          <p:spTgt spid="22"/>
                                        </p:tgtEl>
                                        <p:attrNameLst>
                                          <p:attrName>style.visibility</p:attrName>
                                        </p:attrNameLst>
                                      </p:cBhvr>
                                      <p:to>
                                        <p:strVal val="visible"/>
                                      </p:to>
                                    </p:set>
                                    <p:animEffect transition="in" filter="wipe(up)">
                                      <p:cBhvr>
                                        <p:cTn id="192" dur="2000"/>
                                        <p:tgtEl>
                                          <p:spTgt spid="22"/>
                                        </p:tgtEl>
                                      </p:cBhvr>
                                    </p:animEffect>
                                  </p:childTnLst>
                                </p:cTn>
                              </p:par>
                            </p:childTnLst>
                          </p:cTn>
                        </p:par>
                      </p:childTnLst>
                    </p:cTn>
                  </p:par>
                  <p:par>
                    <p:cTn id="193" fill="hold">
                      <p:stCondLst>
                        <p:cond delay="indefinite"/>
                      </p:stCondLst>
                      <p:childTnLst>
                        <p:par>
                          <p:cTn id="194" fill="hold">
                            <p:stCondLst>
                              <p:cond delay="0"/>
                            </p:stCondLst>
                            <p:childTnLst>
                              <p:par>
                                <p:cTn id="195" presetID="6" presetClass="exit" presetSubtype="16" fill="hold" grpId="1" nodeType="clickEffect">
                                  <p:stCondLst>
                                    <p:cond delay="0"/>
                                  </p:stCondLst>
                                  <p:childTnLst>
                                    <p:animEffect transition="out" filter="circle(in)">
                                      <p:cBhvr>
                                        <p:cTn id="196" dur="2000"/>
                                        <p:tgtEl>
                                          <p:spTgt spid="22"/>
                                        </p:tgtEl>
                                      </p:cBhvr>
                                    </p:animEffect>
                                    <p:set>
                                      <p:cBhvr>
                                        <p:cTn id="197" dur="1" fill="hold">
                                          <p:stCondLst>
                                            <p:cond delay="1999"/>
                                          </p:stCondLst>
                                        </p:cTn>
                                        <p:tgtEl>
                                          <p:spTgt spid="22"/>
                                        </p:tgtEl>
                                        <p:attrNameLst>
                                          <p:attrName>style.visibility</p:attrName>
                                        </p:attrNameLst>
                                      </p:cBhvr>
                                      <p:to>
                                        <p:strVal val="hidden"/>
                                      </p:to>
                                    </p:set>
                                  </p:childTnLst>
                                </p:cTn>
                              </p:par>
                              <p:par>
                                <p:cTn id="198" presetID="6" presetClass="entr" presetSubtype="16" fill="hold" nodeType="withEffect">
                                  <p:stCondLst>
                                    <p:cond delay="0"/>
                                  </p:stCondLst>
                                  <p:childTnLst>
                                    <p:set>
                                      <p:cBhvr>
                                        <p:cTn id="199" dur="1" fill="hold">
                                          <p:stCondLst>
                                            <p:cond delay="0"/>
                                          </p:stCondLst>
                                        </p:cTn>
                                        <p:tgtEl>
                                          <p:spTgt spid="23"/>
                                        </p:tgtEl>
                                        <p:attrNameLst>
                                          <p:attrName>style.visibility</p:attrName>
                                        </p:attrNameLst>
                                      </p:cBhvr>
                                      <p:to>
                                        <p:strVal val="visible"/>
                                      </p:to>
                                    </p:set>
                                    <p:animEffect transition="in" filter="circle(in)">
                                      <p:cBhvr>
                                        <p:cTn id="200" dur="2000"/>
                                        <p:tgtEl>
                                          <p:spTgt spid="23"/>
                                        </p:tgtEl>
                                      </p:cBhvr>
                                    </p:animEffect>
                                  </p:childTnLst>
                                </p:cTn>
                              </p:par>
                            </p:childTnLst>
                          </p:cTn>
                        </p:par>
                      </p:childTnLst>
                    </p:cTn>
                  </p:par>
                  <p:par>
                    <p:cTn id="201" fill="hold">
                      <p:stCondLst>
                        <p:cond delay="indefinite"/>
                      </p:stCondLst>
                      <p:childTnLst>
                        <p:par>
                          <p:cTn id="202" fill="hold">
                            <p:stCondLst>
                              <p:cond delay="0"/>
                            </p:stCondLst>
                            <p:childTnLst>
                              <p:par>
                                <p:cTn id="203" presetID="16" presetClass="entr" presetSubtype="21" fill="hold" nodeType="clickEffect">
                                  <p:stCondLst>
                                    <p:cond delay="0"/>
                                  </p:stCondLst>
                                  <p:childTnLst>
                                    <p:set>
                                      <p:cBhvr>
                                        <p:cTn id="204" dur="1" fill="hold">
                                          <p:stCondLst>
                                            <p:cond delay="0"/>
                                          </p:stCondLst>
                                        </p:cTn>
                                        <p:tgtEl>
                                          <p:spTgt spid="27"/>
                                        </p:tgtEl>
                                        <p:attrNameLst>
                                          <p:attrName>style.visibility</p:attrName>
                                        </p:attrNameLst>
                                      </p:cBhvr>
                                      <p:to>
                                        <p:strVal val="visible"/>
                                      </p:to>
                                    </p:set>
                                    <p:animEffect transition="in" filter="barn(inVertical)">
                                      <p:cBhvr>
                                        <p:cTn id="205" dur="3000"/>
                                        <p:tgtEl>
                                          <p:spTgt spid="27"/>
                                        </p:tgtEl>
                                      </p:cBhvr>
                                    </p:animEffect>
                                  </p:childTnLst>
                                </p:cTn>
                              </p:par>
                            </p:childTnLst>
                          </p:cTn>
                        </p:par>
                      </p:childTnLst>
                    </p:cTn>
                  </p:par>
                  <p:par>
                    <p:cTn id="206" fill="hold">
                      <p:stCondLst>
                        <p:cond delay="indefinite"/>
                      </p:stCondLst>
                      <p:childTnLst>
                        <p:par>
                          <p:cTn id="207" fill="hold">
                            <p:stCondLst>
                              <p:cond delay="0"/>
                            </p:stCondLst>
                            <p:childTnLst>
                              <p:par>
                                <p:cTn id="208" presetID="55" presetClass="entr" presetSubtype="0" fill="hold" nodeType="clickEffect">
                                  <p:stCondLst>
                                    <p:cond delay="0"/>
                                  </p:stCondLst>
                                  <p:childTnLst>
                                    <p:set>
                                      <p:cBhvr>
                                        <p:cTn id="209" dur="1" fill="hold">
                                          <p:stCondLst>
                                            <p:cond delay="0"/>
                                          </p:stCondLst>
                                        </p:cTn>
                                        <p:tgtEl>
                                          <p:spTgt spid="32"/>
                                        </p:tgtEl>
                                        <p:attrNameLst>
                                          <p:attrName>style.visibility</p:attrName>
                                        </p:attrNameLst>
                                      </p:cBhvr>
                                      <p:to>
                                        <p:strVal val="visible"/>
                                      </p:to>
                                    </p:set>
                                    <p:anim calcmode="lin" valueType="num">
                                      <p:cBhvr>
                                        <p:cTn id="210" dur="2000" fill="hold"/>
                                        <p:tgtEl>
                                          <p:spTgt spid="32"/>
                                        </p:tgtEl>
                                        <p:attrNameLst>
                                          <p:attrName>ppt_w</p:attrName>
                                        </p:attrNameLst>
                                      </p:cBhvr>
                                      <p:tavLst>
                                        <p:tav tm="0">
                                          <p:val>
                                            <p:strVal val="#ppt_w*0.70"/>
                                          </p:val>
                                        </p:tav>
                                        <p:tav tm="100000">
                                          <p:val>
                                            <p:strVal val="#ppt_w"/>
                                          </p:val>
                                        </p:tav>
                                      </p:tavLst>
                                    </p:anim>
                                    <p:anim calcmode="lin" valueType="num">
                                      <p:cBhvr>
                                        <p:cTn id="211" dur="2000" fill="hold"/>
                                        <p:tgtEl>
                                          <p:spTgt spid="32"/>
                                        </p:tgtEl>
                                        <p:attrNameLst>
                                          <p:attrName>ppt_h</p:attrName>
                                        </p:attrNameLst>
                                      </p:cBhvr>
                                      <p:tavLst>
                                        <p:tav tm="0">
                                          <p:val>
                                            <p:strVal val="#ppt_h"/>
                                          </p:val>
                                        </p:tav>
                                        <p:tav tm="100000">
                                          <p:val>
                                            <p:strVal val="#ppt_h"/>
                                          </p:val>
                                        </p:tav>
                                      </p:tavLst>
                                    </p:anim>
                                    <p:animEffect transition="in" filter="fade">
                                      <p:cBhvr>
                                        <p:cTn id="212" dur="2000"/>
                                        <p:tgtEl>
                                          <p:spTgt spid="32"/>
                                        </p:tgtEl>
                                      </p:cBhvr>
                                    </p:animEffect>
                                  </p:childTnLst>
                                </p:cTn>
                              </p:par>
                            </p:childTnLst>
                          </p:cTn>
                        </p:par>
                      </p:childTnLst>
                    </p:cTn>
                  </p:par>
                  <p:par>
                    <p:cTn id="213" fill="hold">
                      <p:stCondLst>
                        <p:cond delay="indefinite"/>
                      </p:stCondLst>
                      <p:childTnLst>
                        <p:par>
                          <p:cTn id="214" fill="hold">
                            <p:stCondLst>
                              <p:cond delay="0"/>
                            </p:stCondLst>
                            <p:childTnLst>
                              <p:par>
                                <p:cTn id="215" presetID="55" presetClass="entr" presetSubtype="0" fill="hold" nodeType="clickEffect">
                                  <p:stCondLst>
                                    <p:cond delay="0"/>
                                  </p:stCondLst>
                                  <p:childTnLst>
                                    <p:set>
                                      <p:cBhvr>
                                        <p:cTn id="216" dur="1" fill="hold">
                                          <p:stCondLst>
                                            <p:cond delay="0"/>
                                          </p:stCondLst>
                                        </p:cTn>
                                        <p:tgtEl>
                                          <p:spTgt spid="51"/>
                                        </p:tgtEl>
                                        <p:attrNameLst>
                                          <p:attrName>style.visibility</p:attrName>
                                        </p:attrNameLst>
                                      </p:cBhvr>
                                      <p:to>
                                        <p:strVal val="visible"/>
                                      </p:to>
                                    </p:set>
                                    <p:anim calcmode="lin" valueType="num">
                                      <p:cBhvr>
                                        <p:cTn id="217" dur="2000" fill="hold"/>
                                        <p:tgtEl>
                                          <p:spTgt spid="51"/>
                                        </p:tgtEl>
                                        <p:attrNameLst>
                                          <p:attrName>ppt_w</p:attrName>
                                        </p:attrNameLst>
                                      </p:cBhvr>
                                      <p:tavLst>
                                        <p:tav tm="0">
                                          <p:val>
                                            <p:strVal val="#ppt_w*0.70"/>
                                          </p:val>
                                        </p:tav>
                                        <p:tav tm="100000">
                                          <p:val>
                                            <p:strVal val="#ppt_w"/>
                                          </p:val>
                                        </p:tav>
                                      </p:tavLst>
                                    </p:anim>
                                    <p:anim calcmode="lin" valueType="num">
                                      <p:cBhvr>
                                        <p:cTn id="218" dur="2000" fill="hold"/>
                                        <p:tgtEl>
                                          <p:spTgt spid="51"/>
                                        </p:tgtEl>
                                        <p:attrNameLst>
                                          <p:attrName>ppt_h</p:attrName>
                                        </p:attrNameLst>
                                      </p:cBhvr>
                                      <p:tavLst>
                                        <p:tav tm="0">
                                          <p:val>
                                            <p:strVal val="#ppt_h"/>
                                          </p:val>
                                        </p:tav>
                                        <p:tav tm="100000">
                                          <p:val>
                                            <p:strVal val="#ppt_h"/>
                                          </p:val>
                                        </p:tav>
                                      </p:tavLst>
                                    </p:anim>
                                    <p:animEffect transition="in" filter="fade">
                                      <p:cBhvr>
                                        <p:cTn id="219" dur="2000"/>
                                        <p:tgtEl>
                                          <p:spTgt spid="51"/>
                                        </p:tgtEl>
                                      </p:cBhvr>
                                    </p:animEffect>
                                  </p:childTnLst>
                                </p:cTn>
                              </p:par>
                            </p:childTnLst>
                          </p:cTn>
                        </p:par>
                      </p:childTnLst>
                    </p:cTn>
                  </p:par>
                  <p:par>
                    <p:cTn id="220" fill="hold">
                      <p:stCondLst>
                        <p:cond delay="indefinite"/>
                      </p:stCondLst>
                      <p:childTnLst>
                        <p:par>
                          <p:cTn id="221" fill="hold">
                            <p:stCondLst>
                              <p:cond delay="0"/>
                            </p:stCondLst>
                            <p:childTnLst>
                              <p:par>
                                <p:cTn id="222" presetID="55" presetClass="entr" presetSubtype="0" fill="hold" nodeType="clickEffect">
                                  <p:stCondLst>
                                    <p:cond delay="0"/>
                                  </p:stCondLst>
                                  <p:childTnLst>
                                    <p:set>
                                      <p:cBhvr>
                                        <p:cTn id="223" dur="1" fill="hold">
                                          <p:stCondLst>
                                            <p:cond delay="0"/>
                                          </p:stCondLst>
                                        </p:cTn>
                                        <p:tgtEl>
                                          <p:spTgt spid="52"/>
                                        </p:tgtEl>
                                        <p:attrNameLst>
                                          <p:attrName>style.visibility</p:attrName>
                                        </p:attrNameLst>
                                      </p:cBhvr>
                                      <p:to>
                                        <p:strVal val="visible"/>
                                      </p:to>
                                    </p:set>
                                    <p:anim calcmode="lin" valueType="num">
                                      <p:cBhvr>
                                        <p:cTn id="224" dur="2000" fill="hold"/>
                                        <p:tgtEl>
                                          <p:spTgt spid="52"/>
                                        </p:tgtEl>
                                        <p:attrNameLst>
                                          <p:attrName>ppt_w</p:attrName>
                                        </p:attrNameLst>
                                      </p:cBhvr>
                                      <p:tavLst>
                                        <p:tav tm="0">
                                          <p:val>
                                            <p:strVal val="#ppt_w*0.70"/>
                                          </p:val>
                                        </p:tav>
                                        <p:tav tm="100000">
                                          <p:val>
                                            <p:strVal val="#ppt_w"/>
                                          </p:val>
                                        </p:tav>
                                      </p:tavLst>
                                    </p:anim>
                                    <p:anim calcmode="lin" valueType="num">
                                      <p:cBhvr>
                                        <p:cTn id="225" dur="2000" fill="hold"/>
                                        <p:tgtEl>
                                          <p:spTgt spid="52"/>
                                        </p:tgtEl>
                                        <p:attrNameLst>
                                          <p:attrName>ppt_h</p:attrName>
                                        </p:attrNameLst>
                                      </p:cBhvr>
                                      <p:tavLst>
                                        <p:tav tm="0">
                                          <p:val>
                                            <p:strVal val="#ppt_h"/>
                                          </p:val>
                                        </p:tav>
                                        <p:tav tm="100000">
                                          <p:val>
                                            <p:strVal val="#ppt_h"/>
                                          </p:val>
                                        </p:tav>
                                      </p:tavLst>
                                    </p:anim>
                                    <p:animEffect transition="in" filter="fade">
                                      <p:cBhvr>
                                        <p:cTn id="226" dur="2000"/>
                                        <p:tgtEl>
                                          <p:spTgt spid="52"/>
                                        </p:tgtEl>
                                      </p:cBhvr>
                                    </p:animEffect>
                                  </p:childTnLst>
                                </p:cTn>
                              </p:par>
                            </p:childTnLst>
                          </p:cTn>
                        </p:par>
                      </p:childTnLst>
                    </p:cTn>
                  </p:par>
                  <p:par>
                    <p:cTn id="227" fill="hold">
                      <p:stCondLst>
                        <p:cond delay="indefinite"/>
                      </p:stCondLst>
                      <p:childTnLst>
                        <p:par>
                          <p:cTn id="228" fill="hold">
                            <p:stCondLst>
                              <p:cond delay="0"/>
                            </p:stCondLst>
                            <p:childTnLst>
                              <p:par>
                                <p:cTn id="229" presetID="55" presetClass="entr" presetSubtype="0" fill="hold" nodeType="clickEffect">
                                  <p:stCondLst>
                                    <p:cond delay="0"/>
                                  </p:stCondLst>
                                  <p:childTnLst>
                                    <p:set>
                                      <p:cBhvr>
                                        <p:cTn id="230" dur="1" fill="hold">
                                          <p:stCondLst>
                                            <p:cond delay="0"/>
                                          </p:stCondLst>
                                        </p:cTn>
                                        <p:tgtEl>
                                          <p:spTgt spid="54"/>
                                        </p:tgtEl>
                                        <p:attrNameLst>
                                          <p:attrName>style.visibility</p:attrName>
                                        </p:attrNameLst>
                                      </p:cBhvr>
                                      <p:to>
                                        <p:strVal val="visible"/>
                                      </p:to>
                                    </p:set>
                                    <p:anim calcmode="lin" valueType="num">
                                      <p:cBhvr>
                                        <p:cTn id="231" dur="2000" fill="hold"/>
                                        <p:tgtEl>
                                          <p:spTgt spid="54"/>
                                        </p:tgtEl>
                                        <p:attrNameLst>
                                          <p:attrName>ppt_w</p:attrName>
                                        </p:attrNameLst>
                                      </p:cBhvr>
                                      <p:tavLst>
                                        <p:tav tm="0">
                                          <p:val>
                                            <p:strVal val="#ppt_w*0.70"/>
                                          </p:val>
                                        </p:tav>
                                        <p:tav tm="100000">
                                          <p:val>
                                            <p:strVal val="#ppt_w"/>
                                          </p:val>
                                        </p:tav>
                                      </p:tavLst>
                                    </p:anim>
                                    <p:anim calcmode="lin" valueType="num">
                                      <p:cBhvr>
                                        <p:cTn id="232" dur="2000" fill="hold"/>
                                        <p:tgtEl>
                                          <p:spTgt spid="54"/>
                                        </p:tgtEl>
                                        <p:attrNameLst>
                                          <p:attrName>ppt_h</p:attrName>
                                        </p:attrNameLst>
                                      </p:cBhvr>
                                      <p:tavLst>
                                        <p:tav tm="0">
                                          <p:val>
                                            <p:strVal val="#ppt_h"/>
                                          </p:val>
                                        </p:tav>
                                        <p:tav tm="100000">
                                          <p:val>
                                            <p:strVal val="#ppt_h"/>
                                          </p:val>
                                        </p:tav>
                                      </p:tavLst>
                                    </p:anim>
                                    <p:animEffect transition="in" filter="fade">
                                      <p:cBhvr>
                                        <p:cTn id="233" dur="2000"/>
                                        <p:tgtEl>
                                          <p:spTgt spid="54"/>
                                        </p:tgtEl>
                                      </p:cBhvr>
                                    </p:animEffect>
                                  </p:childTnLst>
                                </p:cTn>
                              </p:par>
                            </p:childTnLst>
                          </p:cTn>
                        </p:par>
                      </p:childTnLst>
                    </p:cTn>
                  </p:par>
                  <p:par>
                    <p:cTn id="234" fill="hold">
                      <p:stCondLst>
                        <p:cond delay="indefinite"/>
                      </p:stCondLst>
                      <p:childTnLst>
                        <p:par>
                          <p:cTn id="235" fill="hold">
                            <p:stCondLst>
                              <p:cond delay="0"/>
                            </p:stCondLst>
                            <p:childTnLst>
                              <p:par>
                                <p:cTn id="236" presetID="55" presetClass="entr" presetSubtype="0" fill="hold" nodeType="clickEffect">
                                  <p:stCondLst>
                                    <p:cond delay="0"/>
                                  </p:stCondLst>
                                  <p:childTnLst>
                                    <p:set>
                                      <p:cBhvr>
                                        <p:cTn id="237" dur="1" fill="hold">
                                          <p:stCondLst>
                                            <p:cond delay="0"/>
                                          </p:stCondLst>
                                        </p:cTn>
                                        <p:tgtEl>
                                          <p:spTgt spid="35"/>
                                        </p:tgtEl>
                                        <p:attrNameLst>
                                          <p:attrName>style.visibility</p:attrName>
                                        </p:attrNameLst>
                                      </p:cBhvr>
                                      <p:to>
                                        <p:strVal val="visible"/>
                                      </p:to>
                                    </p:set>
                                    <p:anim calcmode="lin" valueType="num">
                                      <p:cBhvr>
                                        <p:cTn id="238" dur="2000" fill="hold"/>
                                        <p:tgtEl>
                                          <p:spTgt spid="35"/>
                                        </p:tgtEl>
                                        <p:attrNameLst>
                                          <p:attrName>ppt_w</p:attrName>
                                        </p:attrNameLst>
                                      </p:cBhvr>
                                      <p:tavLst>
                                        <p:tav tm="0">
                                          <p:val>
                                            <p:strVal val="#ppt_w*0.70"/>
                                          </p:val>
                                        </p:tav>
                                        <p:tav tm="100000">
                                          <p:val>
                                            <p:strVal val="#ppt_w"/>
                                          </p:val>
                                        </p:tav>
                                      </p:tavLst>
                                    </p:anim>
                                    <p:anim calcmode="lin" valueType="num">
                                      <p:cBhvr>
                                        <p:cTn id="239" dur="2000" fill="hold"/>
                                        <p:tgtEl>
                                          <p:spTgt spid="35"/>
                                        </p:tgtEl>
                                        <p:attrNameLst>
                                          <p:attrName>ppt_h</p:attrName>
                                        </p:attrNameLst>
                                      </p:cBhvr>
                                      <p:tavLst>
                                        <p:tav tm="0">
                                          <p:val>
                                            <p:strVal val="#ppt_h"/>
                                          </p:val>
                                        </p:tav>
                                        <p:tav tm="100000">
                                          <p:val>
                                            <p:strVal val="#ppt_h"/>
                                          </p:val>
                                        </p:tav>
                                      </p:tavLst>
                                    </p:anim>
                                    <p:animEffect transition="in" filter="fade">
                                      <p:cBhvr>
                                        <p:cTn id="240" dur="2000"/>
                                        <p:tgtEl>
                                          <p:spTgt spid="35"/>
                                        </p:tgtEl>
                                      </p:cBhvr>
                                    </p:animEffect>
                                  </p:childTnLst>
                                </p:cTn>
                              </p:par>
                            </p:childTnLst>
                          </p:cTn>
                        </p:par>
                      </p:childTnLst>
                    </p:cTn>
                  </p:par>
                  <p:par>
                    <p:cTn id="241" fill="hold">
                      <p:stCondLst>
                        <p:cond delay="indefinite"/>
                      </p:stCondLst>
                      <p:childTnLst>
                        <p:par>
                          <p:cTn id="242" fill="hold">
                            <p:stCondLst>
                              <p:cond delay="0"/>
                            </p:stCondLst>
                            <p:childTnLst>
                              <p:par>
                                <p:cTn id="243" presetID="55" presetClass="entr" presetSubtype="0" fill="hold" nodeType="clickEffect">
                                  <p:stCondLst>
                                    <p:cond delay="0"/>
                                  </p:stCondLst>
                                  <p:childTnLst>
                                    <p:set>
                                      <p:cBhvr>
                                        <p:cTn id="244" dur="1" fill="hold">
                                          <p:stCondLst>
                                            <p:cond delay="0"/>
                                          </p:stCondLst>
                                        </p:cTn>
                                        <p:tgtEl>
                                          <p:spTgt spid="55"/>
                                        </p:tgtEl>
                                        <p:attrNameLst>
                                          <p:attrName>style.visibility</p:attrName>
                                        </p:attrNameLst>
                                      </p:cBhvr>
                                      <p:to>
                                        <p:strVal val="visible"/>
                                      </p:to>
                                    </p:set>
                                    <p:anim calcmode="lin" valueType="num">
                                      <p:cBhvr>
                                        <p:cTn id="245" dur="2000" fill="hold"/>
                                        <p:tgtEl>
                                          <p:spTgt spid="55"/>
                                        </p:tgtEl>
                                        <p:attrNameLst>
                                          <p:attrName>ppt_w</p:attrName>
                                        </p:attrNameLst>
                                      </p:cBhvr>
                                      <p:tavLst>
                                        <p:tav tm="0">
                                          <p:val>
                                            <p:strVal val="#ppt_w*0.70"/>
                                          </p:val>
                                        </p:tav>
                                        <p:tav tm="100000">
                                          <p:val>
                                            <p:strVal val="#ppt_w"/>
                                          </p:val>
                                        </p:tav>
                                      </p:tavLst>
                                    </p:anim>
                                    <p:anim calcmode="lin" valueType="num">
                                      <p:cBhvr>
                                        <p:cTn id="246" dur="2000" fill="hold"/>
                                        <p:tgtEl>
                                          <p:spTgt spid="55"/>
                                        </p:tgtEl>
                                        <p:attrNameLst>
                                          <p:attrName>ppt_h</p:attrName>
                                        </p:attrNameLst>
                                      </p:cBhvr>
                                      <p:tavLst>
                                        <p:tav tm="0">
                                          <p:val>
                                            <p:strVal val="#ppt_h"/>
                                          </p:val>
                                        </p:tav>
                                        <p:tav tm="100000">
                                          <p:val>
                                            <p:strVal val="#ppt_h"/>
                                          </p:val>
                                        </p:tav>
                                      </p:tavLst>
                                    </p:anim>
                                    <p:animEffect transition="in" filter="fade">
                                      <p:cBhvr>
                                        <p:cTn id="24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5" grpId="0" uiExpand="1" build="p" bldLvl="5"/>
      <p:bldP spid="5" grpId="1" build="allAtOnce"/>
      <p:bldP spid="22" grpId="0" animBg="1"/>
      <p:bldP spid="2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86522" y="76200"/>
            <a:ext cx="7315200" cy="2308324"/>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“If </a:t>
            </a:r>
            <a:r>
              <a:rPr lang="en-US" sz="2400" b="1" dirty="0">
                <a:latin typeface="Times New Roman" panose="02020603050405020304" pitchFamily="18" charset="0"/>
                <a:cs typeface="Times New Roman" panose="02020603050405020304" pitchFamily="18" charset="0"/>
              </a:rPr>
              <a:t>this so-called </a:t>
            </a:r>
            <a:r>
              <a:rPr lang="en-US" sz="2400" b="1" dirty="0" smtClean="0">
                <a:latin typeface="Times New Roman" panose="02020603050405020304" pitchFamily="18" charset="0"/>
                <a:cs typeface="Times New Roman" panose="02020603050405020304" pitchFamily="18" charset="0"/>
              </a:rPr>
              <a:t>‘law </a:t>
            </a:r>
            <a:r>
              <a:rPr lang="en-US" sz="2400" b="1" dirty="0">
                <a:latin typeface="Times New Roman" panose="02020603050405020304" pitchFamily="18" charset="0"/>
                <a:cs typeface="Times New Roman" panose="02020603050405020304" pitchFamily="18" charset="0"/>
              </a:rPr>
              <a:t>of </a:t>
            </a:r>
            <a:r>
              <a:rPr lang="en-US" sz="2400" b="1" dirty="0" smtClean="0">
                <a:latin typeface="Times New Roman" panose="02020603050405020304" pitchFamily="18" charset="0"/>
                <a:cs typeface="Times New Roman" panose="02020603050405020304" pitchFamily="18" charset="0"/>
              </a:rPr>
              <a:t>silence’ </a:t>
            </a:r>
            <a:r>
              <a:rPr lang="en-US" sz="2400" b="1" dirty="0">
                <a:latin typeface="Times New Roman" panose="02020603050405020304" pitchFamily="18" charset="0"/>
                <a:cs typeface="Times New Roman" panose="02020603050405020304" pitchFamily="18" charset="0"/>
              </a:rPr>
              <a:t>were to be followed </a:t>
            </a:r>
            <a:r>
              <a:rPr lang="en-US" sz="2400" b="1" dirty="0" smtClean="0">
                <a:latin typeface="Times New Roman" panose="02020603050405020304" pitchFamily="18" charset="0"/>
                <a:cs typeface="Times New Roman" panose="02020603050405020304" pitchFamily="18" charset="0"/>
              </a:rPr>
              <a:t>‘religiously,’ </a:t>
            </a:r>
            <a:r>
              <a:rPr lang="en-US" sz="2400" b="1" dirty="0">
                <a:latin typeface="Times New Roman" panose="02020603050405020304" pitchFamily="18" charset="0"/>
                <a:cs typeface="Times New Roman" panose="02020603050405020304" pitchFamily="18" charset="0"/>
              </a:rPr>
              <a:t>then our PA systems, </a:t>
            </a:r>
            <a:r>
              <a:rPr lang="en-US" sz="2400" b="1" dirty="0" smtClean="0">
                <a:latin typeface="Times New Roman" panose="02020603050405020304" pitchFamily="18" charset="0"/>
                <a:cs typeface="Times New Roman" panose="02020603050405020304" pitchFamily="18" charset="0"/>
              </a:rPr>
              <a:t>PowerPoint </a:t>
            </a:r>
            <a:r>
              <a:rPr lang="en-US" sz="2400" b="1" dirty="0">
                <a:latin typeface="Times New Roman" panose="02020603050405020304" pitchFamily="18" charset="0"/>
                <a:cs typeface="Times New Roman" panose="02020603050405020304" pitchFamily="18" charset="0"/>
              </a:rPr>
              <a:t>usage, song books, and other things which we commonly use in worship would all be outlawed. It really is time to apply some common sense to this </a:t>
            </a:r>
            <a:r>
              <a:rPr lang="en-US" sz="2400" b="1" dirty="0" smtClean="0">
                <a:latin typeface="Times New Roman" panose="02020603050405020304" pitchFamily="18" charset="0"/>
                <a:cs typeface="Times New Roman" panose="02020603050405020304" pitchFamily="18" charset="0"/>
              </a:rPr>
              <a:t>‘law,’ </a:t>
            </a:r>
            <a:r>
              <a:rPr lang="en-US" sz="2400" b="1" dirty="0">
                <a:latin typeface="Times New Roman" panose="02020603050405020304" pitchFamily="18" charset="0"/>
                <a:cs typeface="Times New Roman" panose="02020603050405020304" pitchFamily="18" charset="0"/>
              </a:rPr>
              <a:t>and the way it is applied by so </a:t>
            </a:r>
            <a:r>
              <a:rPr lang="en-US" sz="2400" b="1" dirty="0" smtClean="0">
                <a:latin typeface="Times New Roman" panose="02020603050405020304" pitchFamily="18" charset="0"/>
                <a:cs typeface="Times New Roman" panose="02020603050405020304" pitchFamily="18" charset="0"/>
              </a:rPr>
              <a:t>many</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 .”</a:t>
            </a:r>
            <a:endParaRPr lang="en-US" sz="24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4800" y="4120376"/>
            <a:ext cx="3781425" cy="26098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7762" y="4410887"/>
            <a:ext cx="2095500" cy="202882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7800" y="4343400"/>
            <a:ext cx="1447800" cy="2068286"/>
          </a:xfrm>
          <a:prstGeom prst="rect">
            <a:avLst/>
          </a:prstGeom>
        </p:spPr>
      </p:pic>
      <p:pic>
        <p:nvPicPr>
          <p:cNvPr id="7" name="Picture 6"/>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79720" y="4632970"/>
            <a:ext cx="2283080" cy="1481712"/>
          </a:xfrm>
          <a:prstGeom prst="rect">
            <a:avLst/>
          </a:prstGeom>
        </p:spPr>
      </p:pic>
      <p:sp>
        <p:nvSpPr>
          <p:cNvPr id="8" name="Rectangle 7"/>
          <p:cNvSpPr/>
          <p:nvPr/>
        </p:nvSpPr>
        <p:spPr>
          <a:xfrm>
            <a:off x="307698" y="0"/>
            <a:ext cx="8531502" cy="1446550"/>
          </a:xfrm>
          <a:prstGeom prst="rect">
            <a:avLst/>
          </a:prstGeom>
          <a:noFill/>
        </p:spPr>
        <p:txBody>
          <a:bodyPr wrap="none" lIns="91440" tIns="45720" rIns="91440" bIns="45720">
            <a:spAutoFit/>
          </a:bodyPr>
          <a:lstStyle/>
          <a:p>
            <a:pPr algn="ctr"/>
            <a:r>
              <a:rPr lang="en-US" sz="44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Why does silence </a:t>
            </a:r>
            <a:r>
              <a:rPr lang="en-US" sz="4400" b="1" u="sng"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permit</a:t>
            </a:r>
            <a:r>
              <a:rPr lang="en-US" sz="44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 a pew</a:t>
            </a:r>
          </a:p>
          <a:p>
            <a:pPr algn="ctr"/>
            <a:r>
              <a:rPr lang="en-US" sz="44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but </a:t>
            </a:r>
            <a:r>
              <a:rPr lang="en-US" sz="4400" b="1" u="sng"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prohibit</a:t>
            </a:r>
            <a:r>
              <a:rPr lang="en-US" sz="44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 a piano?</a:t>
            </a:r>
            <a:endParaRPr lang="en-US" sz="4400" b="1" cap="none" spc="0"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702" y="1295400"/>
            <a:ext cx="7314596" cy="3608534"/>
          </a:xfrm>
          <a:prstGeom prst="rect">
            <a:avLst/>
          </a:prstGeom>
        </p:spPr>
      </p:pic>
    </p:spTree>
    <p:extLst>
      <p:ext uri="{BB962C8B-B14F-4D97-AF65-F5344CB8AC3E}">
        <p14:creationId xmlns:p14="http://schemas.microsoft.com/office/powerpoint/2010/main" val="703546999"/>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fltVal val="0"/>
                                          </p:val>
                                        </p:tav>
                                        <p:tav tm="100000">
                                          <p:val>
                                            <p:strVal val="#ppt_w"/>
                                          </p:val>
                                        </p:tav>
                                      </p:tavLst>
                                    </p:anim>
                                    <p:anim calcmode="lin" valueType="num">
                                      <p:cBhvr>
                                        <p:cTn id="13" dur="2000" fill="hold"/>
                                        <p:tgtEl>
                                          <p:spTgt spid="3"/>
                                        </p:tgtEl>
                                        <p:attrNameLst>
                                          <p:attrName>ppt_h</p:attrName>
                                        </p:attrNameLst>
                                      </p:cBhvr>
                                      <p:tavLst>
                                        <p:tav tm="0">
                                          <p:val>
                                            <p:fltVal val="0"/>
                                          </p:val>
                                        </p:tav>
                                        <p:tav tm="100000">
                                          <p:val>
                                            <p:strVal val="#ppt_h"/>
                                          </p:val>
                                        </p:tav>
                                      </p:tavLst>
                                    </p:anim>
                                    <p:animEffect transition="in" filter="fade">
                                      <p:cBhvr>
                                        <p:cTn id="14" dur="2000"/>
                                        <p:tgtEl>
                                          <p:spTgt spid="3"/>
                                        </p:tgtEl>
                                      </p:cBhvr>
                                    </p:animEffect>
                                  </p:childTnLst>
                                </p:cTn>
                              </p:par>
                            </p:childTnLst>
                          </p:cTn>
                        </p:par>
                        <p:par>
                          <p:cTn id="15" fill="hold">
                            <p:stCondLst>
                              <p:cond delay="2000"/>
                            </p:stCondLst>
                            <p:childTnLst>
                              <p:par>
                                <p:cTn id="16" presetID="64" presetClass="path" presetSubtype="0" accel="50000" decel="50000" fill="hold" nodeType="afterEffect">
                                  <p:stCondLst>
                                    <p:cond delay="0"/>
                                  </p:stCondLst>
                                  <p:childTnLst>
                                    <p:animMotion origin="layout" path="M 0 0 L 0 -0.25 E" pathEditMode="relative" ptsTypes="">
                                      <p:cBhvr>
                                        <p:cTn id="17" dur="2000" fill="hold"/>
                                        <p:tgtEl>
                                          <p:spTgt spid="3"/>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1000"/>
                                        <p:tgtEl>
                                          <p:spTgt spid="3"/>
                                        </p:tgtEl>
                                      </p:cBhvr>
                                    </p:animEffect>
                                    <p:set>
                                      <p:cBhvr>
                                        <p:cTn id="22" dur="1" fill="hold">
                                          <p:stCondLst>
                                            <p:cond delay="999"/>
                                          </p:stCondLst>
                                        </p:cTn>
                                        <p:tgtEl>
                                          <p:spTgt spid="3"/>
                                        </p:tgtEl>
                                        <p:attrNameLst>
                                          <p:attrName>style.visibility</p:attrName>
                                        </p:attrNameLst>
                                      </p:cBhvr>
                                      <p:to>
                                        <p:strVal val="hidden"/>
                                      </p:to>
                                    </p:se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2000" fill="hold"/>
                                        <p:tgtEl>
                                          <p:spTgt spid="5"/>
                                        </p:tgtEl>
                                        <p:attrNameLst>
                                          <p:attrName>ppt_w</p:attrName>
                                        </p:attrNameLst>
                                      </p:cBhvr>
                                      <p:tavLst>
                                        <p:tav tm="0">
                                          <p:val>
                                            <p:fltVal val="0"/>
                                          </p:val>
                                        </p:tav>
                                        <p:tav tm="100000">
                                          <p:val>
                                            <p:strVal val="#ppt_w"/>
                                          </p:val>
                                        </p:tav>
                                      </p:tavLst>
                                    </p:anim>
                                    <p:anim calcmode="lin" valueType="num">
                                      <p:cBhvr>
                                        <p:cTn id="27" dur="2000" fill="hold"/>
                                        <p:tgtEl>
                                          <p:spTgt spid="5"/>
                                        </p:tgtEl>
                                        <p:attrNameLst>
                                          <p:attrName>ppt_h</p:attrName>
                                        </p:attrNameLst>
                                      </p:cBhvr>
                                      <p:tavLst>
                                        <p:tav tm="0">
                                          <p:val>
                                            <p:fltVal val="0"/>
                                          </p:val>
                                        </p:tav>
                                        <p:tav tm="100000">
                                          <p:val>
                                            <p:strVal val="#ppt_h"/>
                                          </p:val>
                                        </p:tav>
                                      </p:tavLst>
                                    </p:anim>
                                    <p:animEffect transition="in" filter="fade">
                                      <p:cBhvr>
                                        <p:cTn id="28" dur="2000"/>
                                        <p:tgtEl>
                                          <p:spTgt spid="5"/>
                                        </p:tgtEl>
                                      </p:cBhvr>
                                    </p:animEffect>
                                  </p:childTnLst>
                                </p:cTn>
                              </p:par>
                            </p:childTnLst>
                          </p:cTn>
                        </p:par>
                        <p:par>
                          <p:cTn id="29" fill="hold">
                            <p:stCondLst>
                              <p:cond delay="3000"/>
                            </p:stCondLst>
                            <p:childTnLst>
                              <p:par>
                                <p:cTn id="30" presetID="64" presetClass="path" presetSubtype="0" accel="50000" decel="50000" fill="hold" nodeType="afterEffect">
                                  <p:stCondLst>
                                    <p:cond delay="0"/>
                                  </p:stCondLst>
                                  <p:childTnLst>
                                    <p:animMotion origin="layout" path="M 0 0 L 0 -0.25 E" pathEditMode="relative" ptsTypes="">
                                      <p:cBhvr>
                                        <p:cTn id="31" dur="2000" fill="hold"/>
                                        <p:tgtEl>
                                          <p:spTgt spid="5"/>
                                        </p:tgtEl>
                                        <p:attrNameLst>
                                          <p:attrName>ppt_x</p:attrName>
                                          <p:attrName>ppt_y</p:attrName>
                                        </p:attrNameLst>
                                      </p:cBhvr>
                                    </p:animMotion>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1000"/>
                                        <p:tgtEl>
                                          <p:spTgt spid="5"/>
                                        </p:tgtEl>
                                      </p:cBhvr>
                                    </p:animEffect>
                                    <p:set>
                                      <p:cBhvr>
                                        <p:cTn id="36" dur="1" fill="hold">
                                          <p:stCondLst>
                                            <p:cond delay="999"/>
                                          </p:stCondLst>
                                        </p:cTn>
                                        <p:tgtEl>
                                          <p:spTgt spid="5"/>
                                        </p:tgtEl>
                                        <p:attrNameLst>
                                          <p:attrName>style.visibility</p:attrName>
                                        </p:attrNameLst>
                                      </p:cBhvr>
                                      <p:to>
                                        <p:strVal val="hidden"/>
                                      </p:to>
                                    </p:set>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2000" fill="hold"/>
                                        <p:tgtEl>
                                          <p:spTgt spid="6"/>
                                        </p:tgtEl>
                                        <p:attrNameLst>
                                          <p:attrName>ppt_w</p:attrName>
                                        </p:attrNameLst>
                                      </p:cBhvr>
                                      <p:tavLst>
                                        <p:tav tm="0">
                                          <p:val>
                                            <p:fltVal val="0"/>
                                          </p:val>
                                        </p:tav>
                                        <p:tav tm="100000">
                                          <p:val>
                                            <p:strVal val="#ppt_w"/>
                                          </p:val>
                                        </p:tav>
                                      </p:tavLst>
                                    </p:anim>
                                    <p:anim calcmode="lin" valueType="num">
                                      <p:cBhvr>
                                        <p:cTn id="41" dur="2000" fill="hold"/>
                                        <p:tgtEl>
                                          <p:spTgt spid="6"/>
                                        </p:tgtEl>
                                        <p:attrNameLst>
                                          <p:attrName>ppt_h</p:attrName>
                                        </p:attrNameLst>
                                      </p:cBhvr>
                                      <p:tavLst>
                                        <p:tav tm="0">
                                          <p:val>
                                            <p:fltVal val="0"/>
                                          </p:val>
                                        </p:tav>
                                        <p:tav tm="100000">
                                          <p:val>
                                            <p:strVal val="#ppt_h"/>
                                          </p:val>
                                        </p:tav>
                                      </p:tavLst>
                                    </p:anim>
                                    <p:animEffect transition="in" filter="fade">
                                      <p:cBhvr>
                                        <p:cTn id="42" dur="2000"/>
                                        <p:tgtEl>
                                          <p:spTgt spid="6"/>
                                        </p:tgtEl>
                                      </p:cBhvr>
                                    </p:animEffect>
                                  </p:childTnLst>
                                </p:cTn>
                              </p:par>
                            </p:childTnLst>
                          </p:cTn>
                        </p:par>
                        <p:par>
                          <p:cTn id="43" fill="hold">
                            <p:stCondLst>
                              <p:cond delay="3000"/>
                            </p:stCondLst>
                            <p:childTnLst>
                              <p:par>
                                <p:cTn id="44" presetID="64" presetClass="path" presetSubtype="0" accel="50000" decel="50000" fill="hold" nodeType="afterEffect">
                                  <p:stCondLst>
                                    <p:cond delay="0"/>
                                  </p:stCondLst>
                                  <p:childTnLst>
                                    <p:animMotion origin="layout" path="M 0 0 L 0 -0.25 E" pathEditMode="relative" ptsTypes="">
                                      <p:cBhvr>
                                        <p:cTn id="45" dur="2000" fill="hold"/>
                                        <p:tgtEl>
                                          <p:spTgt spid="6"/>
                                        </p:tgtEl>
                                        <p:attrNameLst>
                                          <p:attrName>ppt_x</p:attrName>
                                          <p:attrName>ppt_y</p:attrName>
                                        </p:attrNameLst>
                                      </p:cBhvr>
                                    </p:animMotion>
                                  </p:childTnLst>
                                </p:cTn>
                              </p:par>
                            </p:childTnLst>
                          </p:cTn>
                        </p:par>
                      </p:childTnLst>
                    </p:cTn>
                  </p:par>
                  <p:par>
                    <p:cTn id="46" fill="hold">
                      <p:stCondLst>
                        <p:cond delay="indefinite"/>
                      </p:stCondLst>
                      <p:childTnLst>
                        <p:par>
                          <p:cTn id="47" fill="hold">
                            <p:stCondLst>
                              <p:cond delay="0"/>
                            </p:stCondLst>
                            <p:childTnLst>
                              <p:par>
                                <p:cTn id="48" presetID="9" presetClass="exit" presetSubtype="0" fill="hold" nodeType="clickEffect">
                                  <p:stCondLst>
                                    <p:cond delay="0"/>
                                  </p:stCondLst>
                                  <p:childTnLst>
                                    <p:animEffect transition="out" filter="dissolve">
                                      <p:cBhvr>
                                        <p:cTn id="49" dur="1000"/>
                                        <p:tgtEl>
                                          <p:spTgt spid="6"/>
                                        </p:tgtEl>
                                      </p:cBhvr>
                                    </p:animEffect>
                                    <p:set>
                                      <p:cBhvr>
                                        <p:cTn id="50" dur="1" fill="hold">
                                          <p:stCondLst>
                                            <p:cond delay="999"/>
                                          </p:stCondLst>
                                        </p:cTn>
                                        <p:tgtEl>
                                          <p:spTgt spid="6"/>
                                        </p:tgtEl>
                                        <p:attrNameLst>
                                          <p:attrName>style.visibility</p:attrName>
                                        </p:attrNameLst>
                                      </p:cBhvr>
                                      <p:to>
                                        <p:strVal val="hidden"/>
                                      </p:to>
                                    </p:set>
                                  </p:childTnLst>
                                </p:cTn>
                              </p:par>
                            </p:childTnLst>
                          </p:cTn>
                        </p:par>
                        <p:par>
                          <p:cTn id="51" fill="hold">
                            <p:stCondLst>
                              <p:cond delay="1000"/>
                            </p:stCondLst>
                            <p:childTnLst>
                              <p:par>
                                <p:cTn id="52" presetID="53" presetClass="entr" presetSubtype="16"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2000" fill="hold"/>
                                        <p:tgtEl>
                                          <p:spTgt spid="7"/>
                                        </p:tgtEl>
                                        <p:attrNameLst>
                                          <p:attrName>ppt_w</p:attrName>
                                        </p:attrNameLst>
                                      </p:cBhvr>
                                      <p:tavLst>
                                        <p:tav tm="0">
                                          <p:val>
                                            <p:fltVal val="0"/>
                                          </p:val>
                                        </p:tav>
                                        <p:tav tm="100000">
                                          <p:val>
                                            <p:strVal val="#ppt_w"/>
                                          </p:val>
                                        </p:tav>
                                      </p:tavLst>
                                    </p:anim>
                                    <p:anim calcmode="lin" valueType="num">
                                      <p:cBhvr>
                                        <p:cTn id="55" dur="2000" fill="hold"/>
                                        <p:tgtEl>
                                          <p:spTgt spid="7"/>
                                        </p:tgtEl>
                                        <p:attrNameLst>
                                          <p:attrName>ppt_h</p:attrName>
                                        </p:attrNameLst>
                                      </p:cBhvr>
                                      <p:tavLst>
                                        <p:tav tm="0">
                                          <p:val>
                                            <p:fltVal val="0"/>
                                          </p:val>
                                        </p:tav>
                                        <p:tav tm="100000">
                                          <p:val>
                                            <p:strVal val="#ppt_h"/>
                                          </p:val>
                                        </p:tav>
                                      </p:tavLst>
                                    </p:anim>
                                    <p:animEffect transition="in" filter="fade">
                                      <p:cBhvr>
                                        <p:cTn id="56" dur="2000"/>
                                        <p:tgtEl>
                                          <p:spTgt spid="7"/>
                                        </p:tgtEl>
                                      </p:cBhvr>
                                    </p:animEffect>
                                  </p:childTnLst>
                                </p:cTn>
                              </p:par>
                            </p:childTnLst>
                          </p:cTn>
                        </p:par>
                        <p:par>
                          <p:cTn id="57" fill="hold">
                            <p:stCondLst>
                              <p:cond delay="3000"/>
                            </p:stCondLst>
                            <p:childTnLst>
                              <p:par>
                                <p:cTn id="58" presetID="64" presetClass="path" presetSubtype="0" accel="50000" decel="50000" fill="hold" nodeType="afterEffect">
                                  <p:stCondLst>
                                    <p:cond delay="0"/>
                                  </p:stCondLst>
                                  <p:childTnLst>
                                    <p:animMotion origin="layout" path="M 0 0 L 0 -0.25 E" pathEditMode="relative" ptsTypes="">
                                      <p:cBhvr>
                                        <p:cTn id="59" dur="2000" fill="hold"/>
                                        <p:tgtEl>
                                          <p:spTgt spid="7"/>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9" presetClass="exit" presetSubtype="0" fill="hold" nodeType="clickEffect">
                                  <p:stCondLst>
                                    <p:cond delay="0"/>
                                  </p:stCondLst>
                                  <p:childTnLst>
                                    <p:animEffect transition="out" filter="dissolve">
                                      <p:cBhvr>
                                        <p:cTn id="63" dur="1000"/>
                                        <p:tgtEl>
                                          <p:spTgt spid="7"/>
                                        </p:tgtEl>
                                      </p:cBhvr>
                                    </p:animEffect>
                                    <p:set>
                                      <p:cBhvr>
                                        <p:cTn id="64" dur="1" fill="hold">
                                          <p:stCondLst>
                                            <p:cond delay="999"/>
                                          </p:stCondLst>
                                        </p:cTn>
                                        <p:tgtEl>
                                          <p:spTgt spid="7"/>
                                        </p:tgtEl>
                                        <p:attrNameLst>
                                          <p:attrName>style.visibility</p:attrName>
                                        </p:attrNameLst>
                                      </p:cBhvr>
                                      <p:to>
                                        <p:strVal val="hidden"/>
                                      </p:to>
                                    </p:set>
                                  </p:childTnLst>
                                </p:cTn>
                              </p:par>
                              <p:par>
                                <p:cTn id="65" presetID="9" presetClass="exit" presetSubtype="0" fill="hold" grpId="1" nodeType="withEffect">
                                  <p:stCondLst>
                                    <p:cond delay="0"/>
                                  </p:stCondLst>
                                  <p:childTnLst>
                                    <p:animEffect transition="out" filter="dissolve">
                                      <p:cBhvr>
                                        <p:cTn id="66" dur="1000"/>
                                        <p:tgtEl>
                                          <p:spTgt spid="2"/>
                                        </p:tgtEl>
                                      </p:cBhvr>
                                    </p:animEffect>
                                    <p:set>
                                      <p:cBhvr>
                                        <p:cTn id="67" dur="1" fill="hold">
                                          <p:stCondLst>
                                            <p:cond delay="999"/>
                                          </p:stCondLst>
                                        </p:cTn>
                                        <p:tgtEl>
                                          <p:spTgt spid="2"/>
                                        </p:tgtEl>
                                        <p:attrNameLst>
                                          <p:attrName>style.visibility</p:attrName>
                                        </p:attrNameLst>
                                      </p:cBhvr>
                                      <p:to>
                                        <p:strVal val="hidden"/>
                                      </p:to>
                                    </p:set>
                                  </p:childTnLst>
                                </p:cTn>
                              </p:par>
                              <p:par>
                                <p:cTn id="68" presetID="47" presetClass="entr" presetSubtype="0" fill="hold" grpId="0"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2000"/>
                                        <p:tgtEl>
                                          <p:spTgt spid="8"/>
                                        </p:tgtEl>
                                      </p:cBhvr>
                                    </p:animEffect>
                                    <p:anim calcmode="lin" valueType="num">
                                      <p:cBhvr>
                                        <p:cTn id="71" dur="2000" fill="hold"/>
                                        <p:tgtEl>
                                          <p:spTgt spid="8"/>
                                        </p:tgtEl>
                                        <p:attrNameLst>
                                          <p:attrName>ppt_x</p:attrName>
                                        </p:attrNameLst>
                                      </p:cBhvr>
                                      <p:tavLst>
                                        <p:tav tm="0">
                                          <p:val>
                                            <p:strVal val="#ppt_x"/>
                                          </p:val>
                                        </p:tav>
                                        <p:tav tm="100000">
                                          <p:val>
                                            <p:strVal val="#ppt_x"/>
                                          </p:val>
                                        </p:tav>
                                      </p:tavLst>
                                    </p:anim>
                                    <p:anim calcmode="lin" valueType="num">
                                      <p:cBhvr>
                                        <p:cTn id="72" dur="2000" fill="hold"/>
                                        <p:tgtEl>
                                          <p:spTgt spid="8"/>
                                        </p:tgtEl>
                                        <p:attrNameLst>
                                          <p:attrName>ppt_y</p:attrName>
                                        </p:attrNameLst>
                                      </p:cBhvr>
                                      <p:tavLst>
                                        <p:tav tm="0">
                                          <p:val>
                                            <p:strVal val="#ppt_y-.1"/>
                                          </p:val>
                                        </p:tav>
                                        <p:tav tm="100000">
                                          <p:val>
                                            <p:strVal val="#ppt_y"/>
                                          </p:val>
                                        </p:tav>
                                      </p:tavLst>
                                    </p:anim>
                                  </p:childTnLst>
                                </p:cTn>
                              </p:par>
                              <p:par>
                                <p:cTn id="73" presetID="9" presetClass="entr" presetSubtype="0" fill="hold"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dissolve">
                                      <p:cBhvr>
                                        <p:cTn id="75"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47730" y="0"/>
            <a:ext cx="7651454" cy="1446550"/>
          </a:xfrm>
          <a:prstGeom prst="rect">
            <a:avLst/>
          </a:prstGeom>
          <a:noFill/>
        </p:spPr>
        <p:txBody>
          <a:bodyPr wrap="none" lIns="91440" tIns="45720" rIns="91440" bIns="45720">
            <a:spAutoFit/>
          </a:bodyPr>
          <a:lstStyle/>
          <a:p>
            <a:pPr algn="ctr"/>
            <a:r>
              <a:rPr lang="en-US" sz="44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Silence does not authorize,</a:t>
            </a:r>
          </a:p>
          <a:p>
            <a:pPr algn="ctr"/>
            <a:r>
              <a:rPr lang="en-US" sz="4400" b="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 o</a:t>
            </a:r>
            <a:r>
              <a:rPr lang="en-US" sz="44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nly Revelation authorizes.</a:t>
            </a:r>
            <a:endParaRPr lang="en-US" sz="4400" b="1" cap="none" spc="0"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endParaRPr>
          </a:p>
        </p:txBody>
      </p:sp>
      <p:sp>
        <p:nvSpPr>
          <p:cNvPr id="3" name="TextBox 2"/>
          <p:cNvSpPr txBox="1"/>
          <p:nvPr/>
        </p:nvSpPr>
        <p:spPr>
          <a:xfrm>
            <a:off x="2935086" y="3429000"/>
            <a:ext cx="5486400" cy="1323439"/>
          </a:xfrm>
          <a:prstGeom prst="rect">
            <a:avLst/>
          </a:prstGeom>
          <a:solidFill>
            <a:srgbClr val="FFFFFF">
              <a:alpha val="74902"/>
            </a:srgbClr>
          </a:solidFill>
          <a:effectLst>
            <a:softEdge rad="31750"/>
          </a:effectLst>
        </p:spPr>
        <p:txBody>
          <a:bodyPr wrap="square" rtlCol="0">
            <a:spAutoFit/>
          </a:bodyPr>
          <a:lstStyle/>
          <a:p>
            <a:pPr algn="ctr"/>
            <a:r>
              <a:rPr lang="en-US" sz="2000" b="1" dirty="0" smtClean="0">
                <a:latin typeface="Arial" panose="020B0604020202020204" pitchFamily="34" charset="0"/>
                <a:cs typeface="Arial" panose="020B0604020202020204" pitchFamily="34" charset="0"/>
              </a:rPr>
              <a:t>“Speaking </a:t>
            </a:r>
            <a:r>
              <a:rPr lang="en-US" sz="2000" b="1" dirty="0">
                <a:latin typeface="Arial" panose="020B0604020202020204" pitchFamily="34" charset="0"/>
                <a:cs typeface="Arial" panose="020B0604020202020204" pitchFamily="34" charset="0"/>
              </a:rPr>
              <a:t>to one another in psalms and hymns and spiritual songs, </a:t>
            </a:r>
            <a:r>
              <a:rPr lang="en-US" sz="2000" b="1" u="sng" dirty="0">
                <a:ln>
                  <a:solidFill>
                    <a:srgbClr val="FF0000"/>
                  </a:solidFill>
                </a:ln>
                <a:latin typeface="Arial" panose="020B0604020202020204" pitchFamily="34" charset="0"/>
                <a:cs typeface="Arial" panose="020B0604020202020204" pitchFamily="34" charset="0"/>
              </a:rPr>
              <a:t>singing</a:t>
            </a:r>
            <a:r>
              <a:rPr lang="en-US" sz="2000" b="1" dirty="0">
                <a:ln>
                  <a:solidFill>
                    <a:srgbClr val="FF0000"/>
                  </a:solidFill>
                </a:ln>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and making melody in your heart to the </a:t>
            </a:r>
            <a:r>
              <a:rPr lang="en-US" sz="2000" b="1" dirty="0" smtClean="0">
                <a:latin typeface="Arial" panose="020B0604020202020204" pitchFamily="34" charset="0"/>
                <a:cs typeface="Arial" panose="020B0604020202020204" pitchFamily="34" charset="0"/>
              </a:rPr>
              <a:t>Lord” (Ephesians 5:29).</a:t>
            </a:r>
            <a:endParaRPr lang="en-US" sz="20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307" y="4914900"/>
            <a:ext cx="2590800" cy="1943100"/>
          </a:xfrm>
          <a:prstGeom prst="rect">
            <a:avLst/>
          </a:prstGeom>
          <a:ln>
            <a:noFill/>
          </a:ln>
          <a:effectLst>
            <a:softEdge rad="112500"/>
          </a:effectLst>
        </p:spPr>
      </p:pic>
      <p:sp>
        <p:nvSpPr>
          <p:cNvPr id="5" name="Up Arrow Callout 4"/>
          <p:cNvSpPr/>
          <p:nvPr/>
        </p:nvSpPr>
        <p:spPr>
          <a:xfrm>
            <a:off x="2497873" y="1427965"/>
            <a:ext cx="2362200" cy="1828800"/>
          </a:xfrm>
          <a:prstGeom prst="upArrowCallout">
            <a:avLst/>
          </a:prstGeom>
          <a:solidFill>
            <a:schemeClr val="tx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FF0000"/>
                  </a:solidFill>
                </a:ln>
                <a:effectLst>
                  <a:outerShdw blurRad="38100" dist="38100" dir="2700000" algn="tl">
                    <a:srgbClr val="000000">
                      <a:alpha val="43137"/>
                    </a:srgbClr>
                  </a:outerShdw>
                </a:effectLst>
              </a:rPr>
              <a:t>Do you respect</a:t>
            </a:r>
          </a:p>
          <a:p>
            <a:pPr algn="ctr"/>
            <a:r>
              <a:rPr lang="en-US" sz="2400" b="1" dirty="0" smtClean="0">
                <a:ln>
                  <a:solidFill>
                    <a:srgbClr val="FF0000"/>
                  </a:solidFill>
                </a:ln>
                <a:effectLst>
                  <a:outerShdw blurRad="38100" dist="38100" dir="2700000" algn="tl">
                    <a:srgbClr val="000000">
                      <a:alpha val="43137"/>
                    </a:srgbClr>
                  </a:outerShdw>
                </a:effectLst>
              </a:rPr>
              <a:t>revelation?</a:t>
            </a:r>
            <a:endParaRPr lang="en-US" sz="2400" b="1" dirty="0">
              <a:ln>
                <a:solidFill>
                  <a:srgbClr val="FF0000"/>
                </a:solidFill>
              </a:ln>
              <a:effectLst>
                <a:outerShdw blurRad="38100" dist="38100" dir="2700000" algn="tl">
                  <a:srgbClr val="000000">
                    <a:alpha val="43137"/>
                  </a:srgbClr>
                </a:outerShdw>
              </a:effectLst>
            </a:endParaRPr>
          </a:p>
        </p:txBody>
      </p:sp>
      <p:cxnSp>
        <p:nvCxnSpPr>
          <p:cNvPr id="7" name="Straight Connector 6"/>
          <p:cNvCxnSpPr/>
          <p:nvPr/>
        </p:nvCxnSpPr>
        <p:spPr>
          <a:xfrm>
            <a:off x="2362200" y="1371600"/>
            <a:ext cx="2743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410678" y="3705998"/>
            <a:ext cx="4535216" cy="769441"/>
          </a:xfrm>
          <a:prstGeom prst="rect">
            <a:avLst/>
          </a:prstGeom>
          <a:solidFill>
            <a:schemeClr val="tx1"/>
          </a:solidFill>
          <a:effectLst>
            <a:glow rad="101600">
              <a:schemeClr val="tx1">
                <a:alpha val="60000"/>
              </a:schemeClr>
            </a:glow>
          </a:effectLst>
        </p:spPr>
        <p:txBody>
          <a:bodyPr wrap="none" lIns="91440" tIns="45720" rIns="91440" bIns="45720">
            <a:spAutoFit/>
          </a:bodyPr>
          <a:lstStyle/>
          <a:p>
            <a:pPr algn="ctr"/>
            <a:r>
              <a:rPr lang="en-US" sz="4400" b="1" cap="none" spc="50" dirty="0" smtClean="0">
                <a:ln w="13500">
                  <a:solidFill>
                    <a:schemeClr val="bg1">
                      <a:alpha val="6500"/>
                    </a:schemeClr>
                  </a:solidFill>
                  <a:prstDash val="solid"/>
                </a:ln>
                <a:solidFill>
                  <a:srgbClr val="E9EC74"/>
                </a:solidFill>
                <a:effectLst>
                  <a:innerShdw blurRad="50900" dist="38500" dir="13500000">
                    <a:srgbClr val="000000">
                      <a:alpha val="60000"/>
                    </a:srgbClr>
                  </a:innerShdw>
                </a:effectLst>
              </a:rPr>
              <a:t>God is NOT Silent!</a:t>
            </a:r>
            <a:endParaRPr lang="en-US" sz="4400" b="1" cap="none" spc="50" dirty="0">
              <a:ln w="13500">
                <a:solidFill>
                  <a:schemeClr val="bg1">
                    <a:alpha val="6500"/>
                  </a:schemeClr>
                </a:solidFill>
                <a:prstDash val="solid"/>
              </a:ln>
              <a:solidFill>
                <a:srgbClr val="E9EC74"/>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18848807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2000"/>
                                        <p:tgtEl>
                                          <p:spTgt spid="7"/>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3000" fill="hold"/>
                                        <p:tgtEl>
                                          <p:spTgt spid="9"/>
                                        </p:tgtEl>
                                        <p:attrNameLst>
                                          <p:attrName>ppt_w</p:attrName>
                                        </p:attrNameLst>
                                      </p:cBhvr>
                                      <p:tavLst>
                                        <p:tav tm="0">
                                          <p:val>
                                            <p:fltVal val="0"/>
                                          </p:val>
                                        </p:tav>
                                        <p:tav tm="100000">
                                          <p:val>
                                            <p:strVal val="#ppt_w"/>
                                          </p:val>
                                        </p:tav>
                                      </p:tavLst>
                                    </p:anim>
                                    <p:anim calcmode="lin" valueType="num">
                                      <p:cBhvr>
                                        <p:cTn id="27" dur="3000" fill="hold"/>
                                        <p:tgtEl>
                                          <p:spTgt spid="9"/>
                                        </p:tgtEl>
                                        <p:attrNameLst>
                                          <p:attrName>ppt_h</p:attrName>
                                        </p:attrNameLst>
                                      </p:cBhvr>
                                      <p:tavLst>
                                        <p:tav tm="0">
                                          <p:val>
                                            <p:fltVal val="0"/>
                                          </p:val>
                                        </p:tav>
                                        <p:tav tm="100000">
                                          <p:val>
                                            <p:strVal val="#ppt_h"/>
                                          </p:val>
                                        </p:tav>
                                      </p:tavLst>
                                    </p:anim>
                                    <p:animEffect transition="in" filter="fade">
                                      <p:cBhvr>
                                        <p:cTn id="28"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47730" y="0"/>
            <a:ext cx="7651454" cy="1446550"/>
          </a:xfrm>
          <a:prstGeom prst="rect">
            <a:avLst/>
          </a:prstGeom>
          <a:noFill/>
        </p:spPr>
        <p:txBody>
          <a:bodyPr wrap="none" lIns="91440" tIns="45720" rIns="91440" bIns="45720">
            <a:spAutoFit/>
          </a:bodyPr>
          <a:lstStyle/>
          <a:p>
            <a:pPr algn="ctr"/>
            <a:r>
              <a:rPr lang="en-US" sz="44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Silence does not authorize,</a:t>
            </a:r>
          </a:p>
          <a:p>
            <a:pPr algn="ctr"/>
            <a:r>
              <a:rPr lang="en-US" sz="4400" b="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 o</a:t>
            </a:r>
            <a:r>
              <a:rPr lang="en-US" sz="44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nly Revelation authorizes.</a:t>
            </a:r>
            <a:endParaRPr lang="en-US" sz="4400" b="1" cap="none" spc="0"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endParaRPr>
          </a:p>
        </p:txBody>
      </p:sp>
      <p:sp>
        <p:nvSpPr>
          <p:cNvPr id="3" name="TextBox 2"/>
          <p:cNvSpPr txBox="1"/>
          <p:nvPr/>
        </p:nvSpPr>
        <p:spPr>
          <a:xfrm>
            <a:off x="2935086" y="3429000"/>
            <a:ext cx="5486400" cy="1631216"/>
          </a:xfrm>
          <a:prstGeom prst="rect">
            <a:avLst/>
          </a:prstGeom>
          <a:solidFill>
            <a:srgbClr val="FFFFFF">
              <a:alpha val="74902"/>
            </a:srgbClr>
          </a:solidFill>
          <a:effectLst>
            <a:softEdge rad="31750"/>
          </a:effectLst>
        </p:spPr>
        <p:txBody>
          <a:bodyPr wrap="square" rtlCol="0">
            <a:spAutoFit/>
          </a:bodyPr>
          <a:lstStyle/>
          <a:p>
            <a:pPr algn="ctr"/>
            <a:r>
              <a:rPr lang="en-US" sz="2000" b="1" dirty="0">
                <a:latin typeface="Arial" panose="020B0604020202020204" pitchFamily="34" charset="0"/>
                <a:cs typeface="Arial" panose="020B0604020202020204" pitchFamily="34" charset="0"/>
              </a:rPr>
              <a:t>“Then Peter said to them, r</a:t>
            </a:r>
            <a:r>
              <a:rPr lang="en-US" sz="2000" b="1" dirty="0" smtClean="0">
                <a:latin typeface="Arial" panose="020B0604020202020204" pitchFamily="34" charset="0"/>
                <a:cs typeface="Arial" panose="020B0604020202020204" pitchFamily="34" charset="0"/>
              </a:rPr>
              <a:t>epent</a:t>
            </a:r>
            <a:r>
              <a:rPr lang="en-US" sz="2000" b="1" dirty="0">
                <a:latin typeface="Arial" panose="020B0604020202020204" pitchFamily="34" charset="0"/>
                <a:cs typeface="Arial" panose="020B0604020202020204" pitchFamily="34" charset="0"/>
              </a:rPr>
              <a:t>, and let every one of you be baptized in the name of Jesus Christ </a:t>
            </a:r>
            <a:r>
              <a:rPr lang="en-US" sz="2000" b="1" u="sng" dirty="0">
                <a:ln>
                  <a:solidFill>
                    <a:srgbClr val="FF0000"/>
                  </a:solidFill>
                </a:ln>
                <a:latin typeface="Arial" panose="020B0604020202020204" pitchFamily="34" charset="0"/>
                <a:cs typeface="Arial" panose="020B0604020202020204" pitchFamily="34" charset="0"/>
              </a:rPr>
              <a:t>for the remission of sins</a:t>
            </a:r>
            <a:r>
              <a:rPr lang="en-US" sz="2000" b="1" dirty="0">
                <a:latin typeface="Arial" panose="020B0604020202020204" pitchFamily="34" charset="0"/>
                <a:cs typeface="Arial" panose="020B0604020202020204" pitchFamily="34" charset="0"/>
              </a:rPr>
              <a:t>; and you shall receive the gift of the Holy Spirit</a:t>
            </a:r>
            <a:r>
              <a:rPr lang="en-US" sz="2000" b="1" dirty="0" smtClean="0">
                <a:latin typeface="Arial" panose="020B0604020202020204" pitchFamily="34" charset="0"/>
                <a:cs typeface="Arial" panose="020B0604020202020204" pitchFamily="34" charset="0"/>
              </a:rPr>
              <a:t>.” (Acts 2:38).</a:t>
            </a:r>
            <a:endParaRPr lang="en-US" sz="2000" b="1" dirty="0">
              <a:latin typeface="Arial" panose="020B0604020202020204" pitchFamily="34" charset="0"/>
              <a:cs typeface="Arial" panose="020B0604020202020204" pitchFamily="34" charset="0"/>
            </a:endParaRPr>
          </a:p>
        </p:txBody>
      </p:sp>
      <p:sp>
        <p:nvSpPr>
          <p:cNvPr id="5" name="Up Arrow Callout 4"/>
          <p:cNvSpPr/>
          <p:nvPr/>
        </p:nvSpPr>
        <p:spPr>
          <a:xfrm>
            <a:off x="2497873" y="1427965"/>
            <a:ext cx="2362200" cy="1828800"/>
          </a:xfrm>
          <a:prstGeom prst="upArrowCallout">
            <a:avLst/>
          </a:prstGeom>
          <a:solidFill>
            <a:schemeClr val="tx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FF0000"/>
                  </a:solidFill>
                </a:ln>
                <a:effectLst>
                  <a:outerShdw blurRad="38100" dist="38100" dir="2700000" algn="tl">
                    <a:srgbClr val="000000">
                      <a:alpha val="43137"/>
                    </a:srgbClr>
                  </a:outerShdw>
                </a:effectLst>
              </a:rPr>
              <a:t>Do you respect</a:t>
            </a:r>
          </a:p>
          <a:p>
            <a:pPr algn="ctr"/>
            <a:r>
              <a:rPr lang="en-US" sz="2400" b="1" dirty="0" smtClean="0">
                <a:ln>
                  <a:solidFill>
                    <a:srgbClr val="FF0000"/>
                  </a:solidFill>
                </a:ln>
                <a:effectLst>
                  <a:outerShdw blurRad="38100" dist="38100" dir="2700000" algn="tl">
                    <a:srgbClr val="000000">
                      <a:alpha val="43137"/>
                    </a:srgbClr>
                  </a:outerShdw>
                </a:effectLst>
              </a:rPr>
              <a:t>revelation?</a:t>
            </a:r>
            <a:endParaRPr lang="en-US" sz="2400" b="1" dirty="0">
              <a:ln>
                <a:solidFill>
                  <a:srgbClr val="FF0000"/>
                </a:solidFill>
              </a:ln>
              <a:effectLst>
                <a:outerShdw blurRad="38100" dist="38100" dir="2700000" algn="tl">
                  <a:srgbClr val="000000">
                    <a:alpha val="43137"/>
                  </a:srgbClr>
                </a:outerShdw>
              </a:effectLst>
            </a:endParaRPr>
          </a:p>
        </p:txBody>
      </p:sp>
      <p:cxnSp>
        <p:nvCxnSpPr>
          <p:cNvPr id="7" name="Straight Connector 6"/>
          <p:cNvCxnSpPr/>
          <p:nvPr/>
        </p:nvCxnSpPr>
        <p:spPr>
          <a:xfrm>
            <a:off x="2362200" y="1371600"/>
            <a:ext cx="2743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27" y="5181600"/>
            <a:ext cx="2980266" cy="1676400"/>
          </a:xfrm>
          <a:prstGeom prst="rect">
            <a:avLst/>
          </a:prstGeom>
          <a:ln>
            <a:noFill/>
          </a:ln>
          <a:effectLst>
            <a:softEdge rad="112500"/>
          </a:effectLst>
        </p:spPr>
      </p:pic>
      <p:sp>
        <p:nvSpPr>
          <p:cNvPr id="8" name="Rectangle 7"/>
          <p:cNvSpPr/>
          <p:nvPr/>
        </p:nvSpPr>
        <p:spPr>
          <a:xfrm>
            <a:off x="3410678" y="3962400"/>
            <a:ext cx="4535216" cy="769441"/>
          </a:xfrm>
          <a:prstGeom prst="rect">
            <a:avLst/>
          </a:prstGeom>
          <a:solidFill>
            <a:schemeClr val="tx1"/>
          </a:solidFill>
          <a:effectLst>
            <a:glow rad="101600">
              <a:schemeClr val="tx1">
                <a:alpha val="60000"/>
              </a:schemeClr>
            </a:glow>
          </a:effectLst>
        </p:spPr>
        <p:txBody>
          <a:bodyPr wrap="none" lIns="91440" tIns="45720" rIns="91440" bIns="45720">
            <a:spAutoFit/>
          </a:bodyPr>
          <a:lstStyle/>
          <a:p>
            <a:pPr algn="ctr"/>
            <a:r>
              <a:rPr lang="en-US" sz="4400" b="1" cap="none" spc="50" dirty="0" smtClean="0">
                <a:ln w="13500">
                  <a:solidFill>
                    <a:schemeClr val="bg1">
                      <a:alpha val="6500"/>
                    </a:schemeClr>
                  </a:solidFill>
                  <a:prstDash val="solid"/>
                </a:ln>
                <a:solidFill>
                  <a:srgbClr val="E9EC74"/>
                </a:solidFill>
                <a:effectLst>
                  <a:innerShdw blurRad="50900" dist="38500" dir="13500000">
                    <a:srgbClr val="000000">
                      <a:alpha val="60000"/>
                    </a:srgbClr>
                  </a:innerShdw>
                </a:effectLst>
              </a:rPr>
              <a:t>God is NOT Silent!</a:t>
            </a:r>
            <a:endParaRPr lang="en-US" sz="4400" b="1" cap="none" spc="50" dirty="0">
              <a:ln w="13500">
                <a:solidFill>
                  <a:schemeClr val="bg1">
                    <a:alpha val="6500"/>
                  </a:schemeClr>
                </a:solidFill>
                <a:prstDash val="solid"/>
              </a:ln>
              <a:solidFill>
                <a:srgbClr val="E9EC74"/>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1119082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2000"/>
                                        <p:tgtEl>
                                          <p:spTgt spid="7"/>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3000" fill="hold"/>
                                        <p:tgtEl>
                                          <p:spTgt spid="8"/>
                                        </p:tgtEl>
                                        <p:attrNameLst>
                                          <p:attrName>ppt_w</p:attrName>
                                        </p:attrNameLst>
                                      </p:cBhvr>
                                      <p:tavLst>
                                        <p:tav tm="0">
                                          <p:val>
                                            <p:fltVal val="0"/>
                                          </p:val>
                                        </p:tav>
                                        <p:tav tm="100000">
                                          <p:val>
                                            <p:strVal val="#ppt_w"/>
                                          </p:val>
                                        </p:tav>
                                      </p:tavLst>
                                    </p:anim>
                                    <p:anim calcmode="lin" valueType="num">
                                      <p:cBhvr>
                                        <p:cTn id="27" dur="3000" fill="hold"/>
                                        <p:tgtEl>
                                          <p:spTgt spid="8"/>
                                        </p:tgtEl>
                                        <p:attrNameLst>
                                          <p:attrName>ppt_h</p:attrName>
                                        </p:attrNameLst>
                                      </p:cBhvr>
                                      <p:tavLst>
                                        <p:tav tm="0">
                                          <p:val>
                                            <p:fltVal val="0"/>
                                          </p:val>
                                        </p:tav>
                                        <p:tav tm="100000">
                                          <p:val>
                                            <p:strVal val="#ppt_h"/>
                                          </p:val>
                                        </p:tav>
                                      </p:tavLst>
                                    </p:anim>
                                    <p:animEffect transition="in" filter="fade">
                                      <p:cBhvr>
                                        <p:cTn id="28"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47730" y="0"/>
            <a:ext cx="7651454" cy="1446550"/>
          </a:xfrm>
          <a:prstGeom prst="rect">
            <a:avLst/>
          </a:prstGeom>
          <a:noFill/>
        </p:spPr>
        <p:txBody>
          <a:bodyPr wrap="none" lIns="91440" tIns="45720" rIns="91440" bIns="45720">
            <a:spAutoFit/>
          </a:bodyPr>
          <a:lstStyle/>
          <a:p>
            <a:pPr algn="ctr"/>
            <a:r>
              <a:rPr lang="en-US" sz="44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Silence does not authorize,</a:t>
            </a:r>
          </a:p>
          <a:p>
            <a:pPr algn="ctr"/>
            <a:r>
              <a:rPr lang="en-US" sz="4400" b="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 o</a:t>
            </a:r>
            <a:r>
              <a:rPr lang="en-US" sz="44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nly Revelation authorizes.</a:t>
            </a:r>
            <a:endParaRPr lang="en-US" sz="4400" b="1" cap="none" spc="0"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endParaRPr>
          </a:p>
        </p:txBody>
      </p:sp>
      <p:sp>
        <p:nvSpPr>
          <p:cNvPr id="3" name="TextBox 2"/>
          <p:cNvSpPr txBox="1"/>
          <p:nvPr/>
        </p:nvSpPr>
        <p:spPr>
          <a:xfrm>
            <a:off x="2590800" y="3262341"/>
            <a:ext cx="6364016" cy="1938992"/>
          </a:xfrm>
          <a:prstGeom prst="rect">
            <a:avLst/>
          </a:prstGeom>
          <a:solidFill>
            <a:srgbClr val="FFFFFF">
              <a:alpha val="74902"/>
            </a:srgbClr>
          </a:solidFill>
          <a:effectLst>
            <a:softEdge rad="31750"/>
          </a:effectLst>
        </p:spPr>
        <p:txBody>
          <a:bodyPr wrap="square" rtlCol="0">
            <a:spAutoFit/>
          </a:bodyPr>
          <a:lstStyle/>
          <a:p>
            <a:r>
              <a:rPr lang="en-US" sz="2000" b="1" dirty="0">
                <a:latin typeface="Arial" panose="020B0604020202020204" pitchFamily="34" charset="0"/>
                <a:cs typeface="Arial" panose="020B0604020202020204" pitchFamily="34" charset="0"/>
              </a:rPr>
              <a:t>“Now concerning the </a:t>
            </a:r>
            <a:r>
              <a:rPr lang="en-US" sz="2000" b="1" u="sng" dirty="0">
                <a:ln>
                  <a:solidFill>
                    <a:srgbClr val="FF0000"/>
                  </a:solidFill>
                </a:ln>
                <a:latin typeface="Arial" panose="020B0604020202020204" pitchFamily="34" charset="0"/>
                <a:cs typeface="Arial" panose="020B0604020202020204" pitchFamily="34" charset="0"/>
              </a:rPr>
              <a:t>collection</a:t>
            </a:r>
            <a:r>
              <a:rPr lang="en-US" sz="2000" b="1" dirty="0">
                <a:latin typeface="Arial" panose="020B0604020202020204" pitchFamily="34" charset="0"/>
                <a:cs typeface="Arial" panose="020B0604020202020204" pitchFamily="34" charset="0"/>
              </a:rPr>
              <a:t> for the saints, as I have given orders to the churches of Galatia, so you must do </a:t>
            </a:r>
            <a:r>
              <a:rPr lang="en-US" sz="2000" b="1" dirty="0" smtClean="0">
                <a:latin typeface="Arial" panose="020B0604020202020204" pitchFamily="34" charset="0"/>
                <a:cs typeface="Arial" panose="020B0604020202020204" pitchFamily="34" charset="0"/>
              </a:rPr>
              <a:t>also: </a:t>
            </a:r>
            <a:r>
              <a:rPr lang="en-US" sz="2000" b="1" u="sng" dirty="0" smtClean="0">
                <a:ln>
                  <a:solidFill>
                    <a:srgbClr val="FF0000"/>
                  </a:solidFill>
                </a:ln>
                <a:latin typeface="Arial" panose="020B0604020202020204" pitchFamily="34" charset="0"/>
                <a:cs typeface="Arial" panose="020B0604020202020204" pitchFamily="34" charset="0"/>
              </a:rPr>
              <a:t>On </a:t>
            </a:r>
            <a:r>
              <a:rPr lang="en-US" sz="2000" b="1" u="sng" dirty="0">
                <a:ln>
                  <a:solidFill>
                    <a:srgbClr val="FF0000"/>
                  </a:solidFill>
                </a:ln>
                <a:latin typeface="Arial" panose="020B0604020202020204" pitchFamily="34" charset="0"/>
                <a:cs typeface="Arial" panose="020B0604020202020204" pitchFamily="34" charset="0"/>
              </a:rPr>
              <a:t>the first day of the week</a:t>
            </a:r>
            <a:r>
              <a:rPr lang="en-US" sz="2000" b="1" dirty="0">
                <a:ln>
                  <a:solidFill>
                    <a:srgbClr val="FF0000"/>
                  </a:solidFill>
                </a:ln>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let each one of you lay something aside, storing up as he may </a:t>
            </a:r>
            <a:r>
              <a:rPr lang="en-US" sz="2000" b="1" dirty="0" smtClean="0">
                <a:latin typeface="Arial" panose="020B0604020202020204" pitchFamily="34" charset="0"/>
                <a:cs typeface="Arial" panose="020B0604020202020204" pitchFamily="34" charset="0"/>
              </a:rPr>
              <a:t>prosper . . .”</a:t>
            </a:r>
          </a:p>
          <a:p>
            <a:pPr algn="ctr"/>
            <a:r>
              <a:rPr lang="en-US" sz="2000" b="1" dirty="0" smtClean="0">
                <a:latin typeface="Arial" panose="020B0604020202020204" pitchFamily="34" charset="0"/>
                <a:cs typeface="Arial" panose="020B0604020202020204" pitchFamily="34" charset="0"/>
              </a:rPr>
              <a:t>(1 Corinthians 16:1-2).</a:t>
            </a:r>
            <a:endParaRPr lang="en-US" sz="2000" b="1" dirty="0">
              <a:latin typeface="Arial" panose="020B0604020202020204" pitchFamily="34" charset="0"/>
              <a:cs typeface="Arial" panose="020B0604020202020204" pitchFamily="34" charset="0"/>
            </a:endParaRPr>
          </a:p>
        </p:txBody>
      </p:sp>
      <p:sp>
        <p:nvSpPr>
          <p:cNvPr id="5" name="Up Arrow Callout 4"/>
          <p:cNvSpPr/>
          <p:nvPr/>
        </p:nvSpPr>
        <p:spPr>
          <a:xfrm>
            <a:off x="2497873" y="1427965"/>
            <a:ext cx="2362200" cy="1828800"/>
          </a:xfrm>
          <a:prstGeom prst="upArrowCallout">
            <a:avLst/>
          </a:prstGeom>
          <a:solidFill>
            <a:schemeClr val="tx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FF0000"/>
                  </a:solidFill>
                </a:ln>
                <a:effectLst>
                  <a:outerShdw blurRad="38100" dist="38100" dir="2700000" algn="tl">
                    <a:srgbClr val="000000">
                      <a:alpha val="43137"/>
                    </a:srgbClr>
                  </a:outerShdw>
                </a:effectLst>
              </a:rPr>
              <a:t>Do you respect</a:t>
            </a:r>
          </a:p>
          <a:p>
            <a:pPr algn="ctr"/>
            <a:r>
              <a:rPr lang="en-US" sz="2400" b="1" dirty="0" smtClean="0">
                <a:ln>
                  <a:solidFill>
                    <a:srgbClr val="FF0000"/>
                  </a:solidFill>
                </a:ln>
                <a:effectLst>
                  <a:outerShdw blurRad="38100" dist="38100" dir="2700000" algn="tl">
                    <a:srgbClr val="000000">
                      <a:alpha val="43137"/>
                    </a:srgbClr>
                  </a:outerShdw>
                </a:effectLst>
              </a:rPr>
              <a:t>revelation?</a:t>
            </a:r>
            <a:endParaRPr lang="en-US" sz="2400" b="1" dirty="0">
              <a:ln>
                <a:solidFill>
                  <a:srgbClr val="FF0000"/>
                </a:solidFill>
              </a:ln>
              <a:effectLst>
                <a:outerShdw blurRad="38100" dist="38100" dir="2700000" algn="tl">
                  <a:srgbClr val="000000">
                    <a:alpha val="43137"/>
                  </a:srgbClr>
                </a:outerShdw>
              </a:effectLst>
            </a:endParaRPr>
          </a:p>
        </p:txBody>
      </p:sp>
      <p:cxnSp>
        <p:nvCxnSpPr>
          <p:cNvPr id="7" name="Straight Connector 6"/>
          <p:cNvCxnSpPr/>
          <p:nvPr/>
        </p:nvCxnSpPr>
        <p:spPr>
          <a:xfrm>
            <a:off x="2362200" y="1371600"/>
            <a:ext cx="2743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649236" y="3847116"/>
            <a:ext cx="4535216" cy="769441"/>
          </a:xfrm>
          <a:prstGeom prst="rect">
            <a:avLst/>
          </a:prstGeom>
          <a:solidFill>
            <a:schemeClr val="tx1"/>
          </a:solidFill>
          <a:effectLst>
            <a:glow rad="101600">
              <a:schemeClr val="tx1">
                <a:alpha val="60000"/>
              </a:schemeClr>
            </a:glow>
          </a:effectLst>
        </p:spPr>
        <p:txBody>
          <a:bodyPr wrap="none" lIns="91440" tIns="45720" rIns="91440" bIns="45720">
            <a:spAutoFit/>
          </a:bodyPr>
          <a:lstStyle/>
          <a:p>
            <a:pPr algn="ctr"/>
            <a:r>
              <a:rPr lang="en-US" sz="4400" b="1" cap="none" spc="50" dirty="0" smtClean="0">
                <a:ln w="13500">
                  <a:solidFill>
                    <a:schemeClr val="bg1">
                      <a:alpha val="6500"/>
                    </a:schemeClr>
                  </a:solidFill>
                  <a:prstDash val="solid"/>
                </a:ln>
                <a:solidFill>
                  <a:srgbClr val="E9EC74"/>
                </a:solidFill>
                <a:effectLst>
                  <a:innerShdw blurRad="50900" dist="38500" dir="13500000">
                    <a:srgbClr val="000000">
                      <a:alpha val="60000"/>
                    </a:srgbClr>
                  </a:innerShdw>
                </a:effectLst>
              </a:rPr>
              <a:t>God is NOT Silent!</a:t>
            </a:r>
            <a:endParaRPr lang="en-US" sz="4400" b="1" cap="none" spc="50" dirty="0">
              <a:ln w="13500">
                <a:solidFill>
                  <a:schemeClr val="bg1">
                    <a:alpha val="6500"/>
                  </a:schemeClr>
                </a:solidFill>
                <a:prstDash val="solid"/>
              </a:ln>
              <a:solidFill>
                <a:srgbClr val="E9EC74"/>
              </a:solidFill>
              <a:effectLst>
                <a:innerShdw blurRad="50900" dist="38500" dir="13500000">
                  <a:srgbClr val="000000">
                    <a:alpha val="60000"/>
                  </a:srgbClr>
                </a:innerShdw>
              </a:effectLst>
            </a:endParaRPr>
          </a:p>
        </p:txBody>
      </p:sp>
      <p:pic>
        <p:nvPicPr>
          <p:cNvPr id="4" name="Picture 3"/>
          <p:cNvPicPr>
            <a:picLocks noChangeAspect="1"/>
          </p:cNvPicPr>
          <p:nvPr/>
        </p:nvPicPr>
        <p:blipFill>
          <a:blip r:embed="rId4" cstate="print">
            <a:clrChange>
              <a:clrFrom>
                <a:srgbClr val="F3F2F0"/>
              </a:clrFrom>
              <a:clrTo>
                <a:srgbClr val="F3F2F0">
                  <a:alpha val="0"/>
                </a:srgbClr>
              </a:clrTo>
            </a:clrChange>
            <a:extLst>
              <a:ext uri="{28A0092B-C50C-407E-A947-70E740481C1C}">
                <a14:useLocalDpi xmlns:a14="http://schemas.microsoft.com/office/drawing/2010/main" val="0"/>
              </a:ext>
            </a:extLst>
          </a:blip>
          <a:stretch>
            <a:fillRect/>
          </a:stretch>
        </p:blipFill>
        <p:spPr>
          <a:xfrm>
            <a:off x="197934" y="5163015"/>
            <a:ext cx="2269273" cy="1472752"/>
          </a:xfrm>
          <a:prstGeom prst="rect">
            <a:avLst/>
          </a:prstGeom>
        </p:spPr>
      </p:pic>
    </p:spTree>
    <p:extLst>
      <p:ext uri="{BB962C8B-B14F-4D97-AF65-F5344CB8AC3E}">
        <p14:creationId xmlns:p14="http://schemas.microsoft.com/office/powerpoint/2010/main" val="37676084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2000"/>
                                        <p:tgtEl>
                                          <p:spTgt spid="7"/>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3000" fill="hold"/>
                                        <p:tgtEl>
                                          <p:spTgt spid="8"/>
                                        </p:tgtEl>
                                        <p:attrNameLst>
                                          <p:attrName>ppt_w</p:attrName>
                                        </p:attrNameLst>
                                      </p:cBhvr>
                                      <p:tavLst>
                                        <p:tav tm="0">
                                          <p:val>
                                            <p:fltVal val="0"/>
                                          </p:val>
                                        </p:tav>
                                        <p:tav tm="100000">
                                          <p:val>
                                            <p:strVal val="#ppt_w"/>
                                          </p:val>
                                        </p:tav>
                                      </p:tavLst>
                                    </p:anim>
                                    <p:anim calcmode="lin" valueType="num">
                                      <p:cBhvr>
                                        <p:cTn id="27" dur="3000" fill="hold"/>
                                        <p:tgtEl>
                                          <p:spTgt spid="8"/>
                                        </p:tgtEl>
                                        <p:attrNameLst>
                                          <p:attrName>ppt_h</p:attrName>
                                        </p:attrNameLst>
                                      </p:cBhvr>
                                      <p:tavLst>
                                        <p:tav tm="0">
                                          <p:val>
                                            <p:fltVal val="0"/>
                                          </p:val>
                                        </p:tav>
                                        <p:tav tm="100000">
                                          <p:val>
                                            <p:strVal val="#ppt_h"/>
                                          </p:val>
                                        </p:tav>
                                      </p:tavLst>
                                    </p:anim>
                                    <p:animEffect transition="in" filter="fade">
                                      <p:cBhvr>
                                        <p:cTn id="28"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743803" y="76200"/>
            <a:ext cx="7656391" cy="1107996"/>
          </a:xfrm>
          <a:prstGeom prst="rect">
            <a:avLst/>
          </a:prstGeom>
          <a:noFill/>
        </p:spPr>
        <p:txBody>
          <a:bodyPr wrap="none" lIns="91440" tIns="45720" rIns="91440" bIns="45720">
            <a:spAutoFit/>
          </a:bodyPr>
          <a:lstStyle/>
          <a:p>
            <a:pPr algn="ctr"/>
            <a:r>
              <a:rPr lang="en-US" sz="4800" b="1" cap="none" spc="50"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Cooper Black" panose="0208090404030B020404" pitchFamily="18" charset="0"/>
              </a:rPr>
              <a:t>God, David &amp; </a:t>
            </a:r>
            <a:r>
              <a:rPr lang="en-US" sz="6600" b="1" u="sng" cap="none" spc="50"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Cooper Black" panose="0208090404030B020404" pitchFamily="18" charset="0"/>
              </a:rPr>
              <a:t>Silence</a:t>
            </a:r>
            <a:endParaRPr lang="en-US" sz="6000" b="1" u="sng" cap="none" spc="50" dirty="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Cooper Black" panose="0208090404030B020404"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4267200"/>
            <a:ext cx="3606103" cy="2367007"/>
          </a:xfrm>
          <a:prstGeom prst="rect">
            <a:avLst/>
          </a:prstGeom>
          <a:ln>
            <a:noFill/>
          </a:ln>
          <a:effectLst>
            <a:softEdge rad="112500"/>
          </a:effectLst>
        </p:spPr>
      </p:pic>
      <p:sp>
        <p:nvSpPr>
          <p:cNvPr id="11" name="TextBox 10"/>
          <p:cNvSpPr txBox="1"/>
          <p:nvPr/>
        </p:nvSpPr>
        <p:spPr>
          <a:xfrm>
            <a:off x="304800" y="1184196"/>
            <a:ext cx="8534400" cy="3139321"/>
          </a:xfrm>
          <a:prstGeom prst="rect">
            <a:avLst/>
          </a:prstGeom>
          <a:solidFill>
            <a:srgbClr val="FFFFFF">
              <a:alpha val="69804"/>
            </a:srgbClr>
          </a:solidFill>
        </p:spPr>
        <p:txBody>
          <a:bodyPr wrap="square" rtlCol="0">
            <a:spAutoFit/>
          </a:bodyPr>
          <a:lstStyle/>
          <a:p>
            <a:r>
              <a:rPr lang="en-US" sz="2200" b="1" baseline="30000" dirty="0" smtClean="0">
                <a:effectLst>
                  <a:outerShdw blurRad="38100" dist="38100" dir="2700000" algn="tl">
                    <a:srgbClr val="000000">
                      <a:alpha val="43137"/>
                    </a:srgbClr>
                  </a:outerShdw>
                </a:effectLst>
              </a:rPr>
              <a:t>1</a:t>
            </a:r>
            <a:r>
              <a:rPr lang="en-US" sz="2200" b="1" baseline="30000" dirty="0">
                <a:effectLst>
                  <a:outerShdw blurRad="38100" dist="38100" dir="2700000" algn="tl">
                    <a:srgbClr val="000000">
                      <a:alpha val="43137"/>
                    </a:srgbClr>
                  </a:outerShdw>
                </a:effectLst>
              </a:rPr>
              <a:t> </a:t>
            </a:r>
            <a:r>
              <a:rPr lang="en-US" sz="2200" b="1" dirty="0" smtClean="0">
                <a:effectLst>
                  <a:outerShdw blurRad="38100" dist="38100" dir="2700000" algn="tl">
                    <a:srgbClr val="000000">
                      <a:alpha val="43137"/>
                    </a:srgbClr>
                  </a:outerShdw>
                </a:effectLst>
              </a:rPr>
              <a:t>Now </a:t>
            </a:r>
            <a:r>
              <a:rPr lang="en-US" sz="2200" b="1" dirty="0">
                <a:effectLst>
                  <a:outerShdw blurRad="38100" dist="38100" dir="2700000" algn="tl">
                    <a:srgbClr val="000000">
                      <a:alpha val="43137"/>
                    </a:srgbClr>
                  </a:outerShdw>
                </a:effectLst>
              </a:rPr>
              <a:t>it came to pass when the king was dwelling in his house, and the </a:t>
            </a:r>
            <a:r>
              <a:rPr lang="en-US" sz="2200" b="1" cap="small" dirty="0">
                <a:effectLst>
                  <a:outerShdw blurRad="38100" dist="38100" dir="2700000" algn="tl">
                    <a:srgbClr val="000000">
                      <a:alpha val="43137"/>
                    </a:srgbClr>
                  </a:outerShdw>
                </a:effectLst>
              </a:rPr>
              <a:t>Lord</a:t>
            </a:r>
            <a:r>
              <a:rPr lang="en-US" sz="2200" b="1" dirty="0">
                <a:effectLst>
                  <a:outerShdw blurRad="38100" dist="38100" dir="2700000" algn="tl">
                    <a:srgbClr val="000000">
                      <a:alpha val="43137"/>
                    </a:srgbClr>
                  </a:outerShdw>
                </a:effectLst>
              </a:rPr>
              <a:t> had given him rest from all his enemies all around, </a:t>
            </a:r>
            <a:r>
              <a:rPr lang="en-US" sz="2200" b="1" baseline="30000" dirty="0">
                <a:effectLst>
                  <a:outerShdw blurRad="38100" dist="38100" dir="2700000" algn="tl">
                    <a:srgbClr val="000000">
                      <a:alpha val="43137"/>
                    </a:srgbClr>
                  </a:outerShdw>
                </a:effectLst>
              </a:rPr>
              <a:t>2 </a:t>
            </a:r>
            <a:r>
              <a:rPr lang="en-US" sz="2200" b="1" dirty="0">
                <a:effectLst>
                  <a:outerShdw blurRad="38100" dist="38100" dir="2700000" algn="tl">
                    <a:srgbClr val="000000">
                      <a:alpha val="43137"/>
                    </a:srgbClr>
                  </a:outerShdw>
                </a:effectLst>
              </a:rPr>
              <a:t>that the king said to Nathan the prophet, s</a:t>
            </a:r>
            <a:r>
              <a:rPr lang="en-US" sz="2200" b="1" dirty="0" smtClean="0">
                <a:effectLst>
                  <a:outerShdw blurRad="38100" dist="38100" dir="2700000" algn="tl">
                    <a:srgbClr val="000000">
                      <a:alpha val="43137"/>
                    </a:srgbClr>
                  </a:outerShdw>
                </a:effectLst>
              </a:rPr>
              <a:t>ee </a:t>
            </a:r>
            <a:r>
              <a:rPr lang="en-US" sz="2200" b="1" dirty="0">
                <a:effectLst>
                  <a:outerShdw blurRad="38100" dist="38100" dir="2700000" algn="tl">
                    <a:srgbClr val="000000">
                      <a:alpha val="43137"/>
                    </a:srgbClr>
                  </a:outerShdw>
                </a:effectLst>
              </a:rPr>
              <a:t>now, I dwell in a house of cedar, but the ark of God dwells inside tent curtains</a:t>
            </a:r>
            <a:r>
              <a:rPr lang="en-US" sz="2200" b="1" dirty="0" smtClean="0">
                <a:effectLst>
                  <a:outerShdw blurRad="38100" dist="38100" dir="2700000" algn="tl">
                    <a:srgbClr val="000000">
                      <a:alpha val="43137"/>
                    </a:srgbClr>
                  </a:outerShdw>
                </a:effectLst>
              </a:rPr>
              <a:t>. </a:t>
            </a:r>
            <a:r>
              <a:rPr lang="en-US" sz="2200" b="1" baseline="30000" dirty="0" smtClean="0">
                <a:effectLst>
                  <a:outerShdw blurRad="38100" dist="38100" dir="2700000" algn="tl">
                    <a:srgbClr val="000000">
                      <a:alpha val="43137"/>
                    </a:srgbClr>
                  </a:outerShdw>
                </a:effectLst>
              </a:rPr>
              <a:t>3</a:t>
            </a:r>
            <a:r>
              <a:rPr lang="en-US" sz="2200" b="1" baseline="30000" dirty="0">
                <a:effectLst>
                  <a:outerShdw blurRad="38100" dist="38100" dir="2700000" algn="tl">
                    <a:srgbClr val="000000">
                      <a:alpha val="43137"/>
                    </a:srgbClr>
                  </a:outerShdw>
                </a:effectLst>
              </a:rPr>
              <a:t> </a:t>
            </a:r>
            <a:r>
              <a:rPr lang="en-US" sz="2200" b="1" dirty="0">
                <a:effectLst>
                  <a:outerShdw blurRad="38100" dist="38100" dir="2700000" algn="tl">
                    <a:srgbClr val="000000">
                      <a:alpha val="43137"/>
                    </a:srgbClr>
                  </a:outerShdw>
                </a:effectLst>
              </a:rPr>
              <a:t>Then Nathan said to the king, g</a:t>
            </a:r>
            <a:r>
              <a:rPr lang="en-US" sz="2200" b="1" dirty="0" smtClean="0">
                <a:effectLst>
                  <a:outerShdw blurRad="38100" dist="38100" dir="2700000" algn="tl">
                    <a:srgbClr val="000000">
                      <a:alpha val="43137"/>
                    </a:srgbClr>
                  </a:outerShdw>
                </a:effectLst>
              </a:rPr>
              <a:t>o</a:t>
            </a:r>
            <a:r>
              <a:rPr lang="en-US" sz="2200" b="1" dirty="0">
                <a:effectLst>
                  <a:outerShdw blurRad="38100" dist="38100" dir="2700000" algn="tl">
                    <a:srgbClr val="000000">
                      <a:alpha val="43137"/>
                    </a:srgbClr>
                  </a:outerShdw>
                </a:effectLst>
              </a:rPr>
              <a:t>, do all that </a:t>
            </a:r>
            <a:r>
              <a:rPr lang="en-US" sz="2200" b="1" i="1" dirty="0">
                <a:effectLst>
                  <a:outerShdw blurRad="38100" dist="38100" dir="2700000" algn="tl">
                    <a:srgbClr val="000000">
                      <a:alpha val="43137"/>
                    </a:srgbClr>
                  </a:outerShdw>
                </a:effectLst>
              </a:rPr>
              <a:t>is</a:t>
            </a:r>
            <a:r>
              <a:rPr lang="en-US" sz="2200" b="1" dirty="0">
                <a:effectLst>
                  <a:outerShdw blurRad="38100" dist="38100" dir="2700000" algn="tl">
                    <a:srgbClr val="000000">
                      <a:alpha val="43137"/>
                    </a:srgbClr>
                  </a:outerShdw>
                </a:effectLst>
              </a:rPr>
              <a:t> in your heart, for the </a:t>
            </a:r>
            <a:r>
              <a:rPr lang="en-US" sz="2200" b="1" cap="small" dirty="0">
                <a:effectLst>
                  <a:outerShdw blurRad="38100" dist="38100" dir="2700000" algn="tl">
                    <a:srgbClr val="000000">
                      <a:alpha val="43137"/>
                    </a:srgbClr>
                  </a:outerShdw>
                </a:effectLst>
              </a:rPr>
              <a:t>Lord</a:t>
            </a:r>
            <a:r>
              <a:rPr lang="en-US" sz="2200" b="1" dirty="0">
                <a:effectLst>
                  <a:outerShdw blurRad="38100" dist="38100" dir="2700000" algn="tl">
                    <a:srgbClr val="000000">
                      <a:alpha val="43137"/>
                    </a:srgbClr>
                  </a:outerShdw>
                </a:effectLst>
              </a:rPr>
              <a:t> </a:t>
            </a:r>
            <a:r>
              <a:rPr lang="en-US" sz="2200" b="1" i="1" dirty="0">
                <a:effectLst>
                  <a:outerShdw blurRad="38100" dist="38100" dir="2700000" algn="tl">
                    <a:srgbClr val="000000">
                      <a:alpha val="43137"/>
                    </a:srgbClr>
                  </a:outerShdw>
                </a:effectLst>
              </a:rPr>
              <a:t>is</a:t>
            </a:r>
            <a:r>
              <a:rPr lang="en-US" sz="2200" b="1" dirty="0">
                <a:effectLst>
                  <a:outerShdw blurRad="38100" dist="38100" dir="2700000" algn="tl">
                    <a:srgbClr val="000000">
                      <a:alpha val="43137"/>
                    </a:srgbClr>
                  </a:outerShdw>
                </a:effectLst>
              </a:rPr>
              <a:t> with you</a:t>
            </a:r>
            <a:r>
              <a:rPr lang="en-US" sz="2200" b="1" dirty="0" smtClean="0">
                <a:effectLst>
                  <a:outerShdw blurRad="38100" dist="38100" dir="2700000" algn="tl">
                    <a:srgbClr val="000000">
                      <a:alpha val="43137"/>
                    </a:srgbClr>
                  </a:outerShdw>
                </a:effectLst>
              </a:rPr>
              <a:t>. </a:t>
            </a:r>
            <a:r>
              <a:rPr lang="en-US" sz="2200" b="1" baseline="30000" dirty="0" smtClean="0">
                <a:effectLst>
                  <a:outerShdw blurRad="38100" dist="38100" dir="2700000" algn="tl">
                    <a:srgbClr val="000000">
                      <a:alpha val="43137"/>
                    </a:srgbClr>
                  </a:outerShdw>
                </a:effectLst>
              </a:rPr>
              <a:t>4</a:t>
            </a:r>
            <a:r>
              <a:rPr lang="en-US" sz="2200" b="1" baseline="30000" dirty="0">
                <a:effectLst>
                  <a:outerShdw blurRad="38100" dist="38100" dir="2700000" algn="tl">
                    <a:srgbClr val="000000">
                      <a:alpha val="43137"/>
                    </a:srgbClr>
                  </a:outerShdw>
                </a:effectLst>
              </a:rPr>
              <a:t> </a:t>
            </a:r>
            <a:r>
              <a:rPr lang="en-US" sz="2200" b="1" dirty="0">
                <a:effectLst>
                  <a:outerShdw blurRad="38100" dist="38100" dir="2700000" algn="tl">
                    <a:srgbClr val="000000">
                      <a:alpha val="43137"/>
                    </a:srgbClr>
                  </a:outerShdw>
                </a:effectLst>
              </a:rPr>
              <a:t>But it happened that night that the word of the </a:t>
            </a:r>
            <a:r>
              <a:rPr lang="en-US" sz="2200" b="1" cap="small" dirty="0">
                <a:effectLst>
                  <a:outerShdw blurRad="38100" dist="38100" dir="2700000" algn="tl">
                    <a:srgbClr val="000000">
                      <a:alpha val="43137"/>
                    </a:srgbClr>
                  </a:outerShdw>
                </a:effectLst>
              </a:rPr>
              <a:t>Lord</a:t>
            </a:r>
            <a:r>
              <a:rPr lang="en-US" sz="2200" b="1" dirty="0">
                <a:effectLst>
                  <a:outerShdw blurRad="38100" dist="38100" dir="2700000" algn="tl">
                    <a:srgbClr val="000000">
                      <a:alpha val="43137"/>
                    </a:srgbClr>
                  </a:outerShdw>
                </a:effectLst>
              </a:rPr>
              <a:t> came to Nathan, saying, </a:t>
            </a:r>
            <a:r>
              <a:rPr lang="en-US" sz="2200" b="1" baseline="30000" dirty="0">
                <a:effectLst>
                  <a:outerShdw blurRad="38100" dist="38100" dir="2700000" algn="tl">
                    <a:srgbClr val="000000">
                      <a:alpha val="43137"/>
                    </a:srgbClr>
                  </a:outerShdw>
                </a:effectLst>
              </a:rPr>
              <a:t>5 </a:t>
            </a:r>
            <a:r>
              <a:rPr lang="en-US" sz="2200" b="1" dirty="0">
                <a:effectLst>
                  <a:outerShdw blurRad="38100" dist="38100" dir="2700000" algn="tl">
                    <a:srgbClr val="000000">
                      <a:alpha val="43137"/>
                    </a:srgbClr>
                  </a:outerShdw>
                </a:effectLst>
              </a:rPr>
              <a:t>g</a:t>
            </a:r>
            <a:r>
              <a:rPr lang="en-US" sz="2200" b="1" dirty="0" smtClean="0">
                <a:effectLst>
                  <a:outerShdw blurRad="38100" dist="38100" dir="2700000" algn="tl">
                    <a:srgbClr val="000000">
                      <a:alpha val="43137"/>
                    </a:srgbClr>
                  </a:outerShdw>
                </a:effectLst>
              </a:rPr>
              <a:t>o </a:t>
            </a:r>
            <a:r>
              <a:rPr lang="en-US" sz="2200" b="1" dirty="0">
                <a:effectLst>
                  <a:outerShdw blurRad="38100" dist="38100" dir="2700000" algn="tl">
                    <a:srgbClr val="000000">
                      <a:alpha val="43137"/>
                    </a:srgbClr>
                  </a:outerShdw>
                </a:effectLst>
              </a:rPr>
              <a:t>and tell My servant David, t</a:t>
            </a:r>
            <a:r>
              <a:rPr lang="en-US" sz="2200" b="1" dirty="0" smtClean="0">
                <a:effectLst>
                  <a:outerShdw blurRad="38100" dist="38100" dir="2700000" algn="tl">
                    <a:srgbClr val="000000">
                      <a:alpha val="43137"/>
                    </a:srgbClr>
                  </a:outerShdw>
                </a:effectLst>
              </a:rPr>
              <a:t>hus </a:t>
            </a:r>
            <a:r>
              <a:rPr lang="en-US" sz="2200" b="1" dirty="0">
                <a:effectLst>
                  <a:outerShdw blurRad="38100" dist="38100" dir="2700000" algn="tl">
                    <a:srgbClr val="000000">
                      <a:alpha val="43137"/>
                    </a:srgbClr>
                  </a:outerShdw>
                </a:effectLst>
              </a:rPr>
              <a:t>says the </a:t>
            </a:r>
            <a:r>
              <a:rPr lang="en-US" sz="2200" b="1" cap="small" dirty="0">
                <a:effectLst>
                  <a:outerShdw blurRad="38100" dist="38100" dir="2700000" algn="tl">
                    <a:srgbClr val="000000">
                      <a:alpha val="43137"/>
                    </a:srgbClr>
                  </a:outerShdw>
                </a:effectLst>
              </a:rPr>
              <a:t>Lord</a:t>
            </a:r>
            <a:r>
              <a:rPr lang="en-US" sz="2200" b="1" dirty="0">
                <a:effectLst>
                  <a:outerShdw blurRad="38100" dist="38100" dir="2700000" algn="tl">
                    <a:srgbClr val="000000">
                      <a:alpha val="43137"/>
                    </a:srgbClr>
                  </a:outerShdw>
                </a:effectLst>
              </a:rPr>
              <a:t>: </a:t>
            </a:r>
            <a:r>
              <a:rPr lang="en-US" sz="2200" b="1" dirty="0" smtClean="0">
                <a:effectLst>
                  <a:outerShdw blurRad="38100" dist="38100" dir="2700000" algn="tl">
                    <a:srgbClr val="000000">
                      <a:alpha val="43137"/>
                    </a:srgbClr>
                  </a:outerShdw>
                </a:effectLst>
              </a:rPr>
              <a:t>Would </a:t>
            </a:r>
            <a:r>
              <a:rPr lang="en-US" sz="2200" b="1" dirty="0">
                <a:effectLst>
                  <a:outerShdw blurRad="38100" dist="38100" dir="2700000" algn="tl">
                    <a:srgbClr val="000000">
                      <a:alpha val="43137"/>
                    </a:srgbClr>
                  </a:outerShdw>
                </a:effectLst>
              </a:rPr>
              <a:t>you build a house for Me to dwell in? </a:t>
            </a:r>
            <a:r>
              <a:rPr lang="en-US" sz="2200" b="1" baseline="30000" dirty="0">
                <a:effectLst>
                  <a:outerShdw blurRad="38100" dist="38100" dir="2700000" algn="tl">
                    <a:srgbClr val="000000">
                      <a:alpha val="43137"/>
                    </a:srgbClr>
                  </a:outerShdw>
                </a:effectLst>
              </a:rPr>
              <a:t>6 </a:t>
            </a:r>
            <a:r>
              <a:rPr lang="en-US" sz="2200" b="1" dirty="0">
                <a:effectLst>
                  <a:outerShdw blurRad="38100" dist="38100" dir="2700000" algn="tl">
                    <a:srgbClr val="000000">
                      <a:alpha val="43137"/>
                    </a:srgbClr>
                  </a:outerShdw>
                </a:effectLst>
              </a:rPr>
              <a:t>For I have not dwelt in a house since </a:t>
            </a:r>
            <a:r>
              <a:rPr lang="en-US" sz="2200" b="1" dirty="0" smtClean="0">
                <a:effectLst>
                  <a:outerShdw blurRad="38100" dist="38100" dir="2700000" algn="tl">
                    <a:srgbClr val="000000">
                      <a:alpha val="43137"/>
                    </a:srgbClr>
                  </a:outerShdw>
                </a:effectLst>
              </a:rPr>
              <a:t>the</a:t>
            </a:r>
            <a:r>
              <a:rPr lang="en-US" sz="2200" b="1" dirty="0">
                <a:effectLst>
                  <a:outerShdw blurRad="38100" dist="38100" dir="2700000" algn="tl">
                    <a:srgbClr val="000000">
                      <a:alpha val="43137"/>
                    </a:srgbClr>
                  </a:outerShdw>
                </a:effectLst>
              </a:rPr>
              <a:t> time that I brought the children of Israel up from Egypt, even to </a:t>
            </a:r>
            <a:r>
              <a:rPr lang="en-US" sz="2200" b="1" dirty="0" smtClean="0">
                <a:effectLst>
                  <a:outerShdw blurRad="38100" dist="38100" dir="2700000" algn="tl">
                    <a:srgbClr val="000000">
                      <a:alpha val="43137"/>
                    </a:srgbClr>
                  </a:outerShdw>
                </a:effectLst>
              </a:rPr>
              <a:t>this</a:t>
            </a:r>
            <a:endParaRPr lang="en-US" sz="2200" b="1" dirty="0">
              <a:effectLst>
                <a:outerShdw blurRad="38100" dist="38100" dir="2700000" algn="tl">
                  <a:srgbClr val="000000">
                    <a:alpha val="43137"/>
                  </a:srgbClr>
                </a:outerShdw>
              </a:effectLst>
            </a:endParaRPr>
          </a:p>
        </p:txBody>
      </p:sp>
      <p:sp>
        <p:nvSpPr>
          <p:cNvPr id="13" name="TextBox 12"/>
          <p:cNvSpPr txBox="1"/>
          <p:nvPr/>
        </p:nvSpPr>
        <p:spPr>
          <a:xfrm>
            <a:off x="3658142" y="4296944"/>
            <a:ext cx="5181600" cy="2462213"/>
          </a:xfrm>
          <a:prstGeom prst="rect">
            <a:avLst/>
          </a:prstGeom>
          <a:solidFill>
            <a:srgbClr val="FFFFFF">
              <a:alpha val="69804"/>
            </a:srgbClr>
          </a:solidFill>
        </p:spPr>
        <p:txBody>
          <a:bodyPr wrap="square" rtlCol="0">
            <a:spAutoFit/>
          </a:bodyPr>
          <a:lstStyle/>
          <a:p>
            <a:r>
              <a:rPr lang="en-US" sz="2200" b="1" dirty="0" smtClean="0">
                <a:effectLst>
                  <a:outerShdw blurRad="38100" dist="38100" dir="2700000" algn="tl">
                    <a:srgbClr val="000000">
                      <a:alpha val="43137"/>
                    </a:srgbClr>
                  </a:outerShdw>
                </a:effectLst>
              </a:rPr>
              <a:t>day</a:t>
            </a:r>
            <a:r>
              <a:rPr lang="en-US" sz="2200" b="1" dirty="0">
                <a:effectLst>
                  <a:outerShdw blurRad="38100" dist="38100" dir="2700000" algn="tl">
                    <a:srgbClr val="000000">
                      <a:alpha val="43137"/>
                    </a:srgbClr>
                  </a:outerShdw>
                </a:effectLst>
              </a:rPr>
              <a:t>, but have moved about in a tent and in a tabernacle. </a:t>
            </a:r>
            <a:r>
              <a:rPr lang="en-US" sz="2200" b="1" baseline="30000" dirty="0">
                <a:effectLst>
                  <a:outerShdw blurRad="38100" dist="38100" dir="2700000" algn="tl">
                    <a:srgbClr val="000000">
                      <a:alpha val="43137"/>
                    </a:srgbClr>
                  </a:outerShdw>
                </a:effectLst>
              </a:rPr>
              <a:t>7 </a:t>
            </a:r>
            <a:r>
              <a:rPr lang="en-US" sz="2200" b="1" dirty="0">
                <a:effectLst>
                  <a:outerShdw blurRad="38100" dist="38100" dir="2700000" algn="tl">
                    <a:srgbClr val="000000">
                      <a:alpha val="43137"/>
                    </a:srgbClr>
                  </a:outerShdw>
                </a:effectLst>
              </a:rPr>
              <a:t>Wherever I have moved about with all the children of Israel, have I ever spoken a word to anyone from the tribes of Israel, whom I commanded to shepherd My people Israel, saying, w</a:t>
            </a:r>
            <a:r>
              <a:rPr lang="en-US" sz="2200" b="1" dirty="0" smtClean="0">
                <a:effectLst>
                  <a:outerShdw blurRad="38100" dist="38100" dir="2700000" algn="tl">
                    <a:srgbClr val="000000">
                      <a:alpha val="43137"/>
                    </a:srgbClr>
                  </a:outerShdw>
                </a:effectLst>
              </a:rPr>
              <a:t>hy </a:t>
            </a:r>
            <a:r>
              <a:rPr lang="en-US" sz="2200" b="1" dirty="0">
                <a:effectLst>
                  <a:outerShdw blurRad="38100" dist="38100" dir="2700000" algn="tl">
                    <a:srgbClr val="000000">
                      <a:alpha val="43137"/>
                    </a:srgbClr>
                  </a:outerShdw>
                </a:effectLst>
              </a:rPr>
              <a:t>have you not built Me a house of cedar?</a:t>
            </a:r>
          </a:p>
        </p:txBody>
      </p:sp>
      <p:sp>
        <p:nvSpPr>
          <p:cNvPr id="14" name="TextBox 13"/>
          <p:cNvSpPr txBox="1"/>
          <p:nvPr/>
        </p:nvSpPr>
        <p:spPr>
          <a:xfrm>
            <a:off x="304800" y="1184195"/>
            <a:ext cx="8534400" cy="3139321"/>
          </a:xfrm>
          <a:prstGeom prst="rect">
            <a:avLst/>
          </a:prstGeom>
          <a:noFill/>
        </p:spPr>
        <p:txBody>
          <a:bodyPr wrap="square" rtlCol="0">
            <a:spAutoFit/>
          </a:bodyPr>
          <a:lstStyle/>
          <a:p>
            <a:r>
              <a:rPr lang="en-US" sz="2200" b="1" baseline="30000" dirty="0" smtClean="0">
                <a:effectLst>
                  <a:outerShdw blurRad="38100" dist="38100" dir="2700000" algn="tl">
                    <a:srgbClr val="000000">
                      <a:alpha val="43137"/>
                    </a:srgbClr>
                  </a:outerShdw>
                </a:effectLst>
              </a:rPr>
              <a:t>1</a:t>
            </a:r>
            <a:r>
              <a:rPr lang="en-US" sz="2200" b="1" baseline="30000" dirty="0">
                <a:effectLst>
                  <a:outerShdw blurRad="38100" dist="38100" dir="2700000" algn="tl">
                    <a:srgbClr val="000000">
                      <a:alpha val="43137"/>
                    </a:srgbClr>
                  </a:outerShdw>
                </a:effectLst>
              </a:rPr>
              <a:t> </a:t>
            </a:r>
            <a:r>
              <a:rPr lang="en-US" sz="2200" b="1" dirty="0" smtClean="0">
                <a:effectLst>
                  <a:outerShdw blurRad="38100" dist="38100" dir="2700000" algn="tl">
                    <a:srgbClr val="000000">
                      <a:alpha val="43137"/>
                    </a:srgbClr>
                  </a:outerShdw>
                </a:effectLst>
              </a:rPr>
              <a:t>Now </a:t>
            </a:r>
            <a:r>
              <a:rPr lang="en-US" sz="2200" b="1" dirty="0">
                <a:effectLst>
                  <a:outerShdw blurRad="38100" dist="38100" dir="2700000" algn="tl">
                    <a:srgbClr val="000000">
                      <a:alpha val="43137"/>
                    </a:srgbClr>
                  </a:outerShdw>
                </a:effectLst>
              </a:rPr>
              <a:t>it came to pass when the king was dwelling in his house, and the </a:t>
            </a:r>
            <a:r>
              <a:rPr lang="en-US" sz="2200" b="1" cap="small" dirty="0">
                <a:effectLst>
                  <a:outerShdw blurRad="38100" dist="38100" dir="2700000" algn="tl">
                    <a:srgbClr val="000000">
                      <a:alpha val="43137"/>
                    </a:srgbClr>
                  </a:outerShdw>
                </a:effectLst>
              </a:rPr>
              <a:t>Lord</a:t>
            </a:r>
            <a:r>
              <a:rPr lang="en-US" sz="2200" b="1" dirty="0">
                <a:effectLst>
                  <a:outerShdw blurRad="38100" dist="38100" dir="2700000" algn="tl">
                    <a:srgbClr val="000000">
                      <a:alpha val="43137"/>
                    </a:srgbClr>
                  </a:outerShdw>
                </a:effectLst>
              </a:rPr>
              <a:t> had given him rest from all his enemies all around, </a:t>
            </a:r>
            <a:r>
              <a:rPr lang="en-US" sz="2200" b="1" baseline="30000" dirty="0">
                <a:effectLst>
                  <a:outerShdw blurRad="38100" dist="38100" dir="2700000" algn="tl">
                    <a:srgbClr val="000000">
                      <a:alpha val="43137"/>
                    </a:srgbClr>
                  </a:outerShdw>
                </a:effectLst>
              </a:rPr>
              <a:t>2 </a:t>
            </a:r>
            <a:r>
              <a:rPr lang="en-US" sz="2200" b="1" dirty="0">
                <a:effectLst>
                  <a:outerShdw blurRad="38100" dist="38100" dir="2700000" algn="tl">
                    <a:srgbClr val="000000">
                      <a:alpha val="43137"/>
                    </a:srgbClr>
                  </a:outerShdw>
                </a:effectLst>
              </a:rPr>
              <a:t>that the king said to Nathan the prophet, s</a:t>
            </a:r>
            <a:r>
              <a:rPr lang="en-US" sz="2200" b="1" dirty="0" smtClean="0">
                <a:effectLst>
                  <a:outerShdw blurRad="38100" dist="38100" dir="2700000" algn="tl">
                    <a:srgbClr val="000000">
                      <a:alpha val="43137"/>
                    </a:srgbClr>
                  </a:outerShdw>
                </a:effectLst>
              </a:rPr>
              <a:t>ee </a:t>
            </a:r>
            <a:r>
              <a:rPr lang="en-US" sz="2200" b="1" dirty="0">
                <a:effectLst>
                  <a:outerShdw blurRad="38100" dist="38100" dir="2700000" algn="tl">
                    <a:srgbClr val="000000">
                      <a:alpha val="43137"/>
                    </a:srgbClr>
                  </a:outerShdw>
                </a:effectLst>
              </a:rPr>
              <a:t>now, </a:t>
            </a:r>
            <a:r>
              <a:rPr lang="en-US" sz="2200" b="1" u="sng" dirty="0">
                <a:ln>
                  <a:solidFill>
                    <a:srgbClr val="FF0000"/>
                  </a:solidFill>
                </a:ln>
                <a:effectLst>
                  <a:outerShdw blurRad="38100" dist="38100" dir="2700000" algn="tl">
                    <a:srgbClr val="000000">
                      <a:alpha val="43137"/>
                    </a:srgbClr>
                  </a:outerShdw>
                </a:effectLst>
              </a:rPr>
              <a:t>I dwell in a house of cedar, but the ark of God dwells inside tent curtains</a:t>
            </a:r>
            <a:r>
              <a:rPr lang="en-US" sz="2200" b="1" dirty="0" smtClean="0">
                <a:effectLst>
                  <a:outerShdw blurRad="38100" dist="38100" dir="2700000" algn="tl">
                    <a:srgbClr val="000000">
                      <a:alpha val="43137"/>
                    </a:srgbClr>
                  </a:outerShdw>
                </a:effectLst>
              </a:rPr>
              <a:t>. </a:t>
            </a:r>
            <a:r>
              <a:rPr lang="en-US" sz="2200" b="1" baseline="30000" dirty="0" smtClean="0">
                <a:effectLst>
                  <a:outerShdw blurRad="38100" dist="38100" dir="2700000" algn="tl">
                    <a:srgbClr val="000000">
                      <a:alpha val="43137"/>
                    </a:srgbClr>
                  </a:outerShdw>
                </a:effectLst>
              </a:rPr>
              <a:t>3</a:t>
            </a:r>
            <a:r>
              <a:rPr lang="en-US" sz="2200" b="1" baseline="30000" dirty="0">
                <a:effectLst>
                  <a:outerShdw blurRad="38100" dist="38100" dir="2700000" algn="tl">
                    <a:srgbClr val="000000">
                      <a:alpha val="43137"/>
                    </a:srgbClr>
                  </a:outerShdw>
                </a:effectLst>
              </a:rPr>
              <a:t> </a:t>
            </a:r>
            <a:r>
              <a:rPr lang="en-US" sz="2200" b="1" dirty="0">
                <a:effectLst>
                  <a:outerShdw blurRad="38100" dist="38100" dir="2700000" algn="tl">
                    <a:srgbClr val="000000">
                      <a:alpha val="43137"/>
                    </a:srgbClr>
                  </a:outerShdw>
                </a:effectLst>
              </a:rPr>
              <a:t>Then Nathan said to the king, g</a:t>
            </a:r>
            <a:r>
              <a:rPr lang="en-US" sz="2200" b="1" dirty="0" smtClean="0">
                <a:effectLst>
                  <a:outerShdw blurRad="38100" dist="38100" dir="2700000" algn="tl">
                    <a:srgbClr val="000000">
                      <a:alpha val="43137"/>
                    </a:srgbClr>
                  </a:outerShdw>
                </a:effectLst>
              </a:rPr>
              <a:t>o</a:t>
            </a:r>
            <a:r>
              <a:rPr lang="en-US" sz="2200" b="1" dirty="0">
                <a:effectLst>
                  <a:outerShdw blurRad="38100" dist="38100" dir="2700000" algn="tl">
                    <a:srgbClr val="000000">
                      <a:alpha val="43137"/>
                    </a:srgbClr>
                  </a:outerShdw>
                </a:effectLst>
              </a:rPr>
              <a:t>, do all that </a:t>
            </a:r>
            <a:r>
              <a:rPr lang="en-US" sz="2200" b="1" i="1" dirty="0">
                <a:effectLst>
                  <a:outerShdw blurRad="38100" dist="38100" dir="2700000" algn="tl">
                    <a:srgbClr val="000000">
                      <a:alpha val="43137"/>
                    </a:srgbClr>
                  </a:outerShdw>
                </a:effectLst>
              </a:rPr>
              <a:t>is</a:t>
            </a:r>
            <a:r>
              <a:rPr lang="en-US" sz="2200" b="1" dirty="0">
                <a:effectLst>
                  <a:outerShdw blurRad="38100" dist="38100" dir="2700000" algn="tl">
                    <a:srgbClr val="000000">
                      <a:alpha val="43137"/>
                    </a:srgbClr>
                  </a:outerShdw>
                </a:effectLst>
              </a:rPr>
              <a:t> in your heart, for the </a:t>
            </a:r>
            <a:r>
              <a:rPr lang="en-US" sz="2200" b="1" cap="small" dirty="0">
                <a:effectLst>
                  <a:outerShdw blurRad="38100" dist="38100" dir="2700000" algn="tl">
                    <a:srgbClr val="000000">
                      <a:alpha val="43137"/>
                    </a:srgbClr>
                  </a:outerShdw>
                </a:effectLst>
              </a:rPr>
              <a:t>Lord</a:t>
            </a:r>
            <a:r>
              <a:rPr lang="en-US" sz="2200" b="1" dirty="0">
                <a:effectLst>
                  <a:outerShdw blurRad="38100" dist="38100" dir="2700000" algn="tl">
                    <a:srgbClr val="000000">
                      <a:alpha val="43137"/>
                    </a:srgbClr>
                  </a:outerShdw>
                </a:effectLst>
              </a:rPr>
              <a:t> </a:t>
            </a:r>
            <a:r>
              <a:rPr lang="en-US" sz="2200" b="1" i="1" dirty="0">
                <a:effectLst>
                  <a:outerShdw blurRad="38100" dist="38100" dir="2700000" algn="tl">
                    <a:srgbClr val="000000">
                      <a:alpha val="43137"/>
                    </a:srgbClr>
                  </a:outerShdw>
                </a:effectLst>
              </a:rPr>
              <a:t>is</a:t>
            </a:r>
            <a:r>
              <a:rPr lang="en-US" sz="2200" b="1" dirty="0">
                <a:effectLst>
                  <a:outerShdw blurRad="38100" dist="38100" dir="2700000" algn="tl">
                    <a:srgbClr val="000000">
                      <a:alpha val="43137"/>
                    </a:srgbClr>
                  </a:outerShdw>
                </a:effectLst>
              </a:rPr>
              <a:t> with you</a:t>
            </a:r>
            <a:r>
              <a:rPr lang="en-US" sz="2200" b="1" dirty="0" smtClean="0">
                <a:effectLst>
                  <a:outerShdw blurRad="38100" dist="38100" dir="2700000" algn="tl">
                    <a:srgbClr val="000000">
                      <a:alpha val="43137"/>
                    </a:srgbClr>
                  </a:outerShdw>
                </a:effectLst>
              </a:rPr>
              <a:t>. </a:t>
            </a:r>
            <a:r>
              <a:rPr lang="en-US" sz="2200" b="1" baseline="30000" dirty="0" smtClean="0">
                <a:effectLst>
                  <a:outerShdw blurRad="38100" dist="38100" dir="2700000" algn="tl">
                    <a:srgbClr val="000000">
                      <a:alpha val="43137"/>
                    </a:srgbClr>
                  </a:outerShdw>
                </a:effectLst>
              </a:rPr>
              <a:t>4</a:t>
            </a:r>
            <a:r>
              <a:rPr lang="en-US" sz="2200" b="1" baseline="30000" dirty="0">
                <a:effectLst>
                  <a:outerShdw blurRad="38100" dist="38100" dir="2700000" algn="tl">
                    <a:srgbClr val="000000">
                      <a:alpha val="43137"/>
                    </a:srgbClr>
                  </a:outerShdw>
                </a:effectLst>
              </a:rPr>
              <a:t> </a:t>
            </a:r>
            <a:r>
              <a:rPr lang="en-US" sz="2200" b="1" dirty="0">
                <a:effectLst>
                  <a:outerShdw blurRad="38100" dist="38100" dir="2700000" algn="tl">
                    <a:srgbClr val="000000">
                      <a:alpha val="43137"/>
                    </a:srgbClr>
                  </a:outerShdw>
                </a:effectLst>
              </a:rPr>
              <a:t>But it happened that night that the word of the </a:t>
            </a:r>
            <a:r>
              <a:rPr lang="en-US" sz="2200" b="1" cap="small" dirty="0">
                <a:effectLst>
                  <a:outerShdw blurRad="38100" dist="38100" dir="2700000" algn="tl">
                    <a:srgbClr val="000000">
                      <a:alpha val="43137"/>
                    </a:srgbClr>
                  </a:outerShdw>
                </a:effectLst>
              </a:rPr>
              <a:t>Lord</a:t>
            </a:r>
            <a:r>
              <a:rPr lang="en-US" sz="2200" b="1" dirty="0">
                <a:effectLst>
                  <a:outerShdw blurRad="38100" dist="38100" dir="2700000" algn="tl">
                    <a:srgbClr val="000000">
                      <a:alpha val="43137"/>
                    </a:srgbClr>
                  </a:outerShdw>
                </a:effectLst>
              </a:rPr>
              <a:t> came to Nathan, saying, </a:t>
            </a:r>
            <a:r>
              <a:rPr lang="en-US" sz="2200" b="1" baseline="30000" dirty="0">
                <a:effectLst>
                  <a:outerShdw blurRad="38100" dist="38100" dir="2700000" algn="tl">
                    <a:srgbClr val="000000">
                      <a:alpha val="43137"/>
                    </a:srgbClr>
                  </a:outerShdw>
                </a:effectLst>
              </a:rPr>
              <a:t>5 </a:t>
            </a:r>
            <a:r>
              <a:rPr lang="en-US" sz="2200" b="1" dirty="0">
                <a:effectLst>
                  <a:outerShdw blurRad="38100" dist="38100" dir="2700000" algn="tl">
                    <a:srgbClr val="000000">
                      <a:alpha val="43137"/>
                    </a:srgbClr>
                  </a:outerShdw>
                </a:effectLst>
              </a:rPr>
              <a:t>g</a:t>
            </a:r>
            <a:r>
              <a:rPr lang="en-US" sz="2200" b="1" dirty="0" smtClean="0">
                <a:effectLst>
                  <a:outerShdw blurRad="38100" dist="38100" dir="2700000" algn="tl">
                    <a:srgbClr val="000000">
                      <a:alpha val="43137"/>
                    </a:srgbClr>
                  </a:outerShdw>
                </a:effectLst>
              </a:rPr>
              <a:t>o </a:t>
            </a:r>
            <a:r>
              <a:rPr lang="en-US" sz="2200" b="1" dirty="0">
                <a:effectLst>
                  <a:outerShdw blurRad="38100" dist="38100" dir="2700000" algn="tl">
                    <a:srgbClr val="000000">
                      <a:alpha val="43137"/>
                    </a:srgbClr>
                  </a:outerShdw>
                </a:effectLst>
              </a:rPr>
              <a:t>and tell My servant David, t</a:t>
            </a:r>
            <a:r>
              <a:rPr lang="en-US" sz="2200" b="1" dirty="0" smtClean="0">
                <a:effectLst>
                  <a:outerShdw blurRad="38100" dist="38100" dir="2700000" algn="tl">
                    <a:srgbClr val="000000">
                      <a:alpha val="43137"/>
                    </a:srgbClr>
                  </a:outerShdw>
                </a:effectLst>
              </a:rPr>
              <a:t>hus </a:t>
            </a:r>
            <a:r>
              <a:rPr lang="en-US" sz="2200" b="1" dirty="0">
                <a:effectLst>
                  <a:outerShdw blurRad="38100" dist="38100" dir="2700000" algn="tl">
                    <a:srgbClr val="000000">
                      <a:alpha val="43137"/>
                    </a:srgbClr>
                  </a:outerShdw>
                </a:effectLst>
              </a:rPr>
              <a:t>says the </a:t>
            </a:r>
            <a:r>
              <a:rPr lang="en-US" sz="2200" b="1" cap="small" dirty="0">
                <a:effectLst>
                  <a:outerShdw blurRad="38100" dist="38100" dir="2700000" algn="tl">
                    <a:srgbClr val="000000">
                      <a:alpha val="43137"/>
                    </a:srgbClr>
                  </a:outerShdw>
                </a:effectLst>
              </a:rPr>
              <a:t>Lord</a:t>
            </a:r>
            <a:r>
              <a:rPr lang="en-US" sz="2200" b="1" dirty="0">
                <a:effectLst>
                  <a:outerShdw blurRad="38100" dist="38100" dir="2700000" algn="tl">
                    <a:srgbClr val="000000">
                      <a:alpha val="43137"/>
                    </a:srgbClr>
                  </a:outerShdw>
                </a:effectLst>
              </a:rPr>
              <a:t>: </a:t>
            </a:r>
            <a:r>
              <a:rPr lang="en-US" sz="2200" b="1" u="sng" dirty="0" smtClean="0">
                <a:ln>
                  <a:solidFill>
                    <a:srgbClr val="FF0000"/>
                  </a:solidFill>
                </a:ln>
                <a:effectLst>
                  <a:outerShdw blurRad="38100" dist="38100" dir="2700000" algn="tl">
                    <a:srgbClr val="000000">
                      <a:alpha val="43137"/>
                    </a:srgbClr>
                  </a:outerShdw>
                </a:effectLst>
              </a:rPr>
              <a:t>Would </a:t>
            </a:r>
            <a:r>
              <a:rPr lang="en-US" sz="2200" b="1" u="sng" dirty="0">
                <a:ln>
                  <a:solidFill>
                    <a:srgbClr val="FF0000"/>
                  </a:solidFill>
                </a:ln>
                <a:effectLst>
                  <a:outerShdw blurRad="38100" dist="38100" dir="2700000" algn="tl">
                    <a:srgbClr val="000000">
                      <a:alpha val="43137"/>
                    </a:srgbClr>
                  </a:outerShdw>
                </a:effectLst>
              </a:rPr>
              <a:t>you build a house for Me to dwell in? </a:t>
            </a:r>
            <a:r>
              <a:rPr lang="en-US" sz="2200" b="1" baseline="30000" dirty="0">
                <a:effectLst>
                  <a:outerShdw blurRad="38100" dist="38100" dir="2700000" algn="tl">
                    <a:srgbClr val="000000">
                      <a:alpha val="43137"/>
                    </a:srgbClr>
                  </a:outerShdw>
                </a:effectLst>
              </a:rPr>
              <a:t>6 </a:t>
            </a:r>
            <a:r>
              <a:rPr lang="en-US" sz="2200" b="1" dirty="0">
                <a:effectLst>
                  <a:outerShdw blurRad="38100" dist="38100" dir="2700000" algn="tl">
                    <a:srgbClr val="000000">
                      <a:alpha val="43137"/>
                    </a:srgbClr>
                  </a:outerShdw>
                </a:effectLst>
              </a:rPr>
              <a:t>For I have not dwelt in a house since </a:t>
            </a:r>
            <a:r>
              <a:rPr lang="en-US" sz="2200" b="1" dirty="0" smtClean="0">
                <a:effectLst>
                  <a:outerShdw blurRad="38100" dist="38100" dir="2700000" algn="tl">
                    <a:srgbClr val="000000">
                      <a:alpha val="43137"/>
                    </a:srgbClr>
                  </a:outerShdw>
                </a:effectLst>
              </a:rPr>
              <a:t>the</a:t>
            </a:r>
            <a:r>
              <a:rPr lang="en-US" sz="2200" b="1" dirty="0">
                <a:effectLst>
                  <a:outerShdw blurRad="38100" dist="38100" dir="2700000" algn="tl">
                    <a:srgbClr val="000000">
                      <a:alpha val="43137"/>
                    </a:srgbClr>
                  </a:outerShdw>
                </a:effectLst>
              </a:rPr>
              <a:t> time that I brought the children of Israel up from Egypt, even to </a:t>
            </a:r>
            <a:r>
              <a:rPr lang="en-US" sz="2200" b="1" dirty="0" smtClean="0">
                <a:effectLst>
                  <a:outerShdw blurRad="38100" dist="38100" dir="2700000" algn="tl">
                    <a:srgbClr val="000000">
                      <a:alpha val="43137"/>
                    </a:srgbClr>
                  </a:outerShdw>
                </a:effectLst>
              </a:rPr>
              <a:t>this</a:t>
            </a:r>
            <a:endParaRPr lang="en-US" sz="2200" b="1" dirty="0">
              <a:effectLst>
                <a:outerShdw blurRad="38100" dist="38100" dir="2700000" algn="tl">
                  <a:srgbClr val="000000">
                    <a:alpha val="43137"/>
                  </a:srgbClr>
                </a:outerShdw>
              </a:effectLst>
            </a:endParaRPr>
          </a:p>
        </p:txBody>
      </p:sp>
      <p:sp>
        <p:nvSpPr>
          <p:cNvPr id="15" name="TextBox 14"/>
          <p:cNvSpPr txBox="1"/>
          <p:nvPr/>
        </p:nvSpPr>
        <p:spPr>
          <a:xfrm>
            <a:off x="3658142" y="4289502"/>
            <a:ext cx="5181600" cy="2462213"/>
          </a:xfrm>
          <a:prstGeom prst="rect">
            <a:avLst/>
          </a:prstGeom>
          <a:noFill/>
        </p:spPr>
        <p:txBody>
          <a:bodyPr wrap="square" rtlCol="0">
            <a:spAutoFit/>
          </a:bodyPr>
          <a:lstStyle/>
          <a:p>
            <a:r>
              <a:rPr lang="en-US" sz="2200" b="1" dirty="0" smtClean="0">
                <a:effectLst>
                  <a:outerShdw blurRad="38100" dist="38100" dir="2700000" algn="tl">
                    <a:srgbClr val="000000">
                      <a:alpha val="43137"/>
                    </a:srgbClr>
                  </a:outerShdw>
                </a:effectLst>
              </a:rPr>
              <a:t>day</a:t>
            </a:r>
            <a:r>
              <a:rPr lang="en-US" sz="2200" b="1" dirty="0">
                <a:effectLst>
                  <a:outerShdw blurRad="38100" dist="38100" dir="2700000" algn="tl">
                    <a:srgbClr val="000000">
                      <a:alpha val="43137"/>
                    </a:srgbClr>
                  </a:outerShdw>
                </a:effectLst>
              </a:rPr>
              <a:t>, but have moved about in a tent and in a tabernacle. </a:t>
            </a:r>
            <a:r>
              <a:rPr lang="en-US" sz="2200" b="1" baseline="30000" dirty="0">
                <a:effectLst>
                  <a:outerShdw blurRad="38100" dist="38100" dir="2700000" algn="tl">
                    <a:srgbClr val="000000">
                      <a:alpha val="43137"/>
                    </a:srgbClr>
                  </a:outerShdw>
                </a:effectLst>
              </a:rPr>
              <a:t>7 </a:t>
            </a:r>
            <a:r>
              <a:rPr lang="en-US" sz="2200" b="1" u="sng" dirty="0">
                <a:ln>
                  <a:solidFill>
                    <a:srgbClr val="FF0000"/>
                  </a:solidFill>
                </a:ln>
                <a:effectLst>
                  <a:outerShdw blurRad="38100" dist="38100" dir="2700000" algn="tl">
                    <a:srgbClr val="000000">
                      <a:alpha val="43137"/>
                    </a:srgbClr>
                  </a:outerShdw>
                </a:effectLst>
              </a:rPr>
              <a:t>Wherever</a:t>
            </a:r>
            <a:r>
              <a:rPr lang="en-US" sz="2200" b="1" dirty="0">
                <a:ln>
                  <a:solidFill>
                    <a:srgbClr val="FF0000"/>
                  </a:solidFill>
                </a:ln>
                <a:effectLst>
                  <a:outerShdw blurRad="38100" dist="38100" dir="2700000" algn="tl">
                    <a:srgbClr val="000000">
                      <a:alpha val="43137"/>
                    </a:srgbClr>
                  </a:outerShdw>
                </a:effectLst>
              </a:rPr>
              <a:t> </a:t>
            </a:r>
            <a:r>
              <a:rPr lang="en-US" sz="2200" b="1" dirty="0">
                <a:effectLst>
                  <a:outerShdw blurRad="38100" dist="38100" dir="2700000" algn="tl">
                    <a:srgbClr val="000000">
                      <a:alpha val="43137"/>
                    </a:srgbClr>
                  </a:outerShdw>
                </a:effectLst>
              </a:rPr>
              <a:t>I have moved about with all the children of Israel, </a:t>
            </a:r>
            <a:r>
              <a:rPr lang="en-US" sz="2200" b="1" u="sng" dirty="0">
                <a:ln>
                  <a:solidFill>
                    <a:srgbClr val="FF0000"/>
                  </a:solidFill>
                </a:ln>
                <a:effectLst>
                  <a:outerShdw blurRad="38100" dist="38100" dir="2700000" algn="tl">
                    <a:srgbClr val="000000">
                      <a:alpha val="43137"/>
                    </a:srgbClr>
                  </a:outerShdw>
                </a:effectLst>
              </a:rPr>
              <a:t>have I ever spoken a word to anyone from the tribes of Israel, whom I commanded to shepherd My people Israel, saying, w</a:t>
            </a:r>
            <a:r>
              <a:rPr lang="en-US" sz="2200" b="1" u="sng" dirty="0" smtClean="0">
                <a:ln>
                  <a:solidFill>
                    <a:srgbClr val="FF0000"/>
                  </a:solidFill>
                </a:ln>
                <a:effectLst>
                  <a:outerShdw blurRad="38100" dist="38100" dir="2700000" algn="tl">
                    <a:srgbClr val="000000">
                      <a:alpha val="43137"/>
                    </a:srgbClr>
                  </a:outerShdw>
                </a:effectLst>
              </a:rPr>
              <a:t>hy </a:t>
            </a:r>
            <a:r>
              <a:rPr lang="en-US" sz="2200" b="1" u="sng" dirty="0">
                <a:ln>
                  <a:solidFill>
                    <a:srgbClr val="FF0000"/>
                  </a:solidFill>
                </a:ln>
                <a:effectLst>
                  <a:outerShdw blurRad="38100" dist="38100" dir="2700000" algn="tl">
                    <a:srgbClr val="000000">
                      <a:alpha val="43137"/>
                    </a:srgbClr>
                  </a:outerShdw>
                </a:effectLst>
              </a:rPr>
              <a:t>have you not built Me a house of cedar</a:t>
            </a:r>
            <a:r>
              <a:rPr lang="en-US" sz="2200" b="1" dirty="0">
                <a:effectLst>
                  <a:outerShdw blurRad="38100" dist="38100" dir="2700000" algn="tl">
                    <a:srgbClr val="000000">
                      <a:alpha val="43137"/>
                    </a:srgbClr>
                  </a:outerShdw>
                </a:effectLst>
              </a:rPr>
              <a:t>?</a:t>
            </a:r>
          </a:p>
        </p:txBody>
      </p:sp>
      <p:sp>
        <p:nvSpPr>
          <p:cNvPr id="17" name="Rectangle 16"/>
          <p:cNvSpPr/>
          <p:nvPr/>
        </p:nvSpPr>
        <p:spPr>
          <a:xfrm>
            <a:off x="730546" y="2590800"/>
            <a:ext cx="7651454" cy="1446550"/>
          </a:xfrm>
          <a:prstGeom prst="rect">
            <a:avLst/>
          </a:prstGeom>
          <a:solidFill>
            <a:schemeClr val="bg1"/>
          </a:solidFill>
        </p:spPr>
        <p:txBody>
          <a:bodyPr wrap="none" lIns="91440" tIns="45720" rIns="91440" bIns="45720">
            <a:spAutoFit/>
          </a:bodyPr>
          <a:lstStyle/>
          <a:p>
            <a:pPr algn="ctr"/>
            <a:r>
              <a:rPr lang="en-US" sz="44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Silence does not authorize,</a:t>
            </a:r>
          </a:p>
          <a:p>
            <a:pPr algn="ctr"/>
            <a:r>
              <a:rPr lang="en-US" sz="4400" b="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 o</a:t>
            </a:r>
            <a:r>
              <a:rPr lang="en-US" sz="44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nly Revelation authorizes.</a:t>
            </a:r>
            <a:endParaRPr lang="en-US" sz="4400" b="1" cap="none" spc="0"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endParaRPr>
          </a:p>
        </p:txBody>
      </p:sp>
      <p:sp>
        <p:nvSpPr>
          <p:cNvPr id="18" name="Rectangle 17"/>
          <p:cNvSpPr/>
          <p:nvPr/>
        </p:nvSpPr>
        <p:spPr>
          <a:xfrm>
            <a:off x="704526" y="5943600"/>
            <a:ext cx="2699778" cy="584775"/>
          </a:xfrm>
          <a:prstGeom prst="rect">
            <a:avLst/>
          </a:prstGeom>
          <a:solidFill>
            <a:srgbClr val="FFFFFF">
              <a:alpha val="69804"/>
            </a:srgbClr>
          </a:solidFill>
          <a:effectLst>
            <a:softEdge rad="63500"/>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0000"/>
                  </a:solidFill>
                </a:ln>
                <a:effectLst>
                  <a:outerShdw blurRad="50800" dist="39000" dir="5460000" algn="tl">
                    <a:srgbClr val="000000">
                      <a:alpha val="38000"/>
                    </a:srgbClr>
                  </a:outerShdw>
                </a:effectLst>
              </a:rPr>
              <a:t>2 Samuel 7:1-7</a:t>
            </a:r>
            <a:endParaRPr lang="en-US" sz="3200" b="1" cap="none" spc="0" dirty="0">
              <a:ln w="11430">
                <a:solidFill>
                  <a:srgbClr val="FF0000"/>
                </a:solidFill>
              </a:ln>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2759081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2000"/>
                                        <p:tgtEl>
                                          <p:spTgt spid="11"/>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2000"/>
                                        <p:tgtEl>
                                          <p:spTgt spid="13"/>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2000"/>
                                        <p:tgtEl>
                                          <p:spTgt spid="14"/>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0" fill="hold"/>
                                        <p:tgtEl>
                                          <p:spTgt spid="17"/>
                                        </p:tgtEl>
                                        <p:attrNameLst>
                                          <p:attrName>ppt_w</p:attrName>
                                        </p:attrNameLst>
                                      </p:cBhvr>
                                      <p:tavLst>
                                        <p:tav tm="0">
                                          <p:val>
                                            <p:fltVal val="0"/>
                                          </p:val>
                                        </p:tav>
                                        <p:tav tm="100000">
                                          <p:val>
                                            <p:strVal val="#ppt_w"/>
                                          </p:val>
                                        </p:tav>
                                      </p:tavLst>
                                    </p:anim>
                                    <p:anim calcmode="lin" valueType="num">
                                      <p:cBhvr>
                                        <p:cTn id="30" dur="5000" fill="hold"/>
                                        <p:tgtEl>
                                          <p:spTgt spid="17"/>
                                        </p:tgtEl>
                                        <p:attrNameLst>
                                          <p:attrName>ppt_h</p:attrName>
                                        </p:attrNameLst>
                                      </p:cBhvr>
                                      <p:tavLst>
                                        <p:tav tm="0">
                                          <p:val>
                                            <p:fltVal val="0"/>
                                          </p:val>
                                        </p:tav>
                                        <p:tav tm="100000">
                                          <p:val>
                                            <p:strVal val="#ppt_h"/>
                                          </p:val>
                                        </p:tav>
                                      </p:tavLst>
                                    </p:anim>
                                    <p:animEffect transition="in" filter="fade">
                                      <p:cBhvr>
                                        <p:cTn id="31" dur="5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p:bldP spid="15" grpId="0"/>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64930" y="76200"/>
            <a:ext cx="8814144" cy="830997"/>
          </a:xfrm>
          <a:prstGeom prst="rect">
            <a:avLst/>
          </a:prstGeom>
          <a:noFill/>
        </p:spPr>
        <p:txBody>
          <a:bodyPr wrap="none" lIns="91440" tIns="45720" rIns="91440" bIns="45720">
            <a:spAutoFit/>
          </a:bodyPr>
          <a:lstStyle/>
          <a:p>
            <a:pPr algn="ctr"/>
            <a:r>
              <a:rPr lang="en-US" sz="3600" b="1" cap="none" spc="50"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Cooper Black" panose="0208090404030B020404" pitchFamily="18" charset="0"/>
              </a:rPr>
              <a:t>Jesus, money changers &amp; </a:t>
            </a:r>
            <a:r>
              <a:rPr lang="en-US" sz="4800" b="1" u="sng" cap="none" spc="50"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Cooper Black" panose="0208090404030B020404" pitchFamily="18" charset="0"/>
              </a:rPr>
              <a:t>Silence</a:t>
            </a:r>
            <a:endParaRPr lang="en-US" sz="4400" b="1" u="sng" cap="none" spc="50" dirty="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Cooper Black" panose="0208090404030B020404" pitchFamily="18" charset="0"/>
            </a:endParaRPr>
          </a:p>
        </p:txBody>
      </p:sp>
      <p:sp>
        <p:nvSpPr>
          <p:cNvPr id="11" name="TextBox 10"/>
          <p:cNvSpPr txBox="1"/>
          <p:nvPr/>
        </p:nvSpPr>
        <p:spPr>
          <a:xfrm>
            <a:off x="304800" y="838200"/>
            <a:ext cx="8534400" cy="2462213"/>
          </a:xfrm>
          <a:prstGeom prst="rect">
            <a:avLst/>
          </a:prstGeom>
          <a:solidFill>
            <a:srgbClr val="FFFFFF">
              <a:alpha val="69804"/>
            </a:srgbClr>
          </a:solidFill>
        </p:spPr>
        <p:txBody>
          <a:bodyPr wrap="square" rtlCol="0">
            <a:spAutoFit/>
          </a:bodyPr>
          <a:lstStyle/>
          <a:p>
            <a:r>
              <a:rPr lang="en-US" sz="2200" b="1" baseline="30000" dirty="0">
                <a:effectLst>
                  <a:outerShdw blurRad="38100" dist="38100" dir="2700000" algn="tl">
                    <a:srgbClr val="000000">
                      <a:alpha val="43137"/>
                    </a:srgbClr>
                  </a:outerShdw>
                </a:effectLst>
              </a:rPr>
              <a:t>15 </a:t>
            </a:r>
            <a:r>
              <a:rPr lang="en-US" sz="2200" b="1" dirty="0">
                <a:effectLst>
                  <a:outerShdw blurRad="38100" dist="38100" dir="2700000" algn="tl">
                    <a:srgbClr val="000000">
                      <a:alpha val="43137"/>
                    </a:srgbClr>
                  </a:outerShdw>
                </a:effectLst>
              </a:rPr>
              <a:t>So they came to Jerusalem. Then Jesus went into the temple and began to drive out those who bought and sold in the temple, and overturned the tables of the money changers and the seats of those who sold doves. </a:t>
            </a:r>
            <a:r>
              <a:rPr lang="en-US" sz="2200" b="1" baseline="30000" dirty="0">
                <a:effectLst>
                  <a:outerShdw blurRad="38100" dist="38100" dir="2700000" algn="tl">
                    <a:srgbClr val="000000">
                      <a:alpha val="43137"/>
                    </a:srgbClr>
                  </a:outerShdw>
                </a:effectLst>
              </a:rPr>
              <a:t>16 </a:t>
            </a:r>
            <a:r>
              <a:rPr lang="en-US" sz="2200" b="1" dirty="0">
                <a:effectLst>
                  <a:outerShdw blurRad="38100" dist="38100" dir="2700000" algn="tl">
                    <a:srgbClr val="000000">
                      <a:alpha val="43137"/>
                    </a:srgbClr>
                  </a:outerShdw>
                </a:effectLst>
              </a:rPr>
              <a:t>And He would not allow anyone to carry wares through the temple. </a:t>
            </a:r>
            <a:r>
              <a:rPr lang="en-US" sz="2200" b="1" baseline="30000" dirty="0">
                <a:effectLst>
                  <a:outerShdw blurRad="38100" dist="38100" dir="2700000" algn="tl">
                    <a:srgbClr val="000000">
                      <a:alpha val="43137"/>
                    </a:srgbClr>
                  </a:outerShdw>
                </a:effectLst>
              </a:rPr>
              <a:t>17 </a:t>
            </a:r>
            <a:r>
              <a:rPr lang="en-US" sz="2200" b="1" dirty="0">
                <a:effectLst>
                  <a:outerShdw blurRad="38100" dist="38100" dir="2700000" algn="tl">
                    <a:srgbClr val="000000">
                      <a:alpha val="43137"/>
                    </a:srgbClr>
                  </a:outerShdw>
                </a:effectLst>
              </a:rPr>
              <a:t>Then He taught, saying to them, i</a:t>
            </a:r>
            <a:r>
              <a:rPr lang="en-US" sz="2200" b="1" dirty="0" smtClean="0">
                <a:effectLst>
                  <a:outerShdw blurRad="38100" dist="38100" dir="2700000" algn="tl">
                    <a:srgbClr val="000000">
                      <a:alpha val="43137"/>
                    </a:srgbClr>
                  </a:outerShdw>
                </a:effectLst>
              </a:rPr>
              <a:t>s </a:t>
            </a:r>
            <a:r>
              <a:rPr lang="en-US" sz="2200" b="1" dirty="0">
                <a:effectLst>
                  <a:outerShdw blurRad="38100" dist="38100" dir="2700000" algn="tl">
                    <a:srgbClr val="000000">
                      <a:alpha val="43137"/>
                    </a:srgbClr>
                  </a:outerShdw>
                </a:effectLst>
              </a:rPr>
              <a:t>it not written, </a:t>
            </a:r>
            <a:r>
              <a:rPr lang="en-US" sz="2200" b="1" u="sng" dirty="0" smtClean="0">
                <a:ln>
                  <a:solidFill>
                    <a:srgbClr val="FF0000"/>
                  </a:solidFill>
                </a:ln>
                <a:effectLst>
                  <a:outerShdw blurRad="38100" dist="38100" dir="2700000" algn="tl">
                    <a:srgbClr val="000000">
                      <a:alpha val="43137"/>
                    </a:srgbClr>
                  </a:outerShdw>
                </a:effectLst>
              </a:rPr>
              <a:t>My </a:t>
            </a:r>
            <a:r>
              <a:rPr lang="en-US" sz="2200" b="1" u="sng" dirty="0">
                <a:ln>
                  <a:solidFill>
                    <a:srgbClr val="FF0000"/>
                  </a:solidFill>
                </a:ln>
                <a:effectLst>
                  <a:outerShdw blurRad="38100" dist="38100" dir="2700000" algn="tl">
                    <a:srgbClr val="000000">
                      <a:alpha val="43137"/>
                    </a:srgbClr>
                  </a:outerShdw>
                </a:effectLst>
              </a:rPr>
              <a:t>house shall be called a house of prayer for all </a:t>
            </a:r>
            <a:r>
              <a:rPr lang="en-US" sz="2200" b="1" u="sng" dirty="0" smtClean="0">
                <a:ln>
                  <a:solidFill>
                    <a:srgbClr val="FF0000"/>
                  </a:solidFill>
                </a:ln>
                <a:effectLst>
                  <a:outerShdw blurRad="38100" dist="38100" dir="2700000" algn="tl">
                    <a:srgbClr val="000000">
                      <a:alpha val="43137"/>
                    </a:srgbClr>
                  </a:outerShdw>
                </a:effectLst>
              </a:rPr>
              <a:t>nations</a:t>
            </a:r>
            <a:r>
              <a:rPr lang="en-US" sz="2200" b="1" dirty="0" smtClean="0">
                <a:effectLst>
                  <a:outerShdw blurRad="38100" dist="38100" dir="2700000" algn="tl">
                    <a:srgbClr val="000000">
                      <a:alpha val="43137"/>
                    </a:srgbClr>
                  </a:outerShdw>
                </a:effectLst>
              </a:rPr>
              <a:t>? </a:t>
            </a:r>
            <a:r>
              <a:rPr lang="en-US" sz="2200" b="1" dirty="0">
                <a:effectLst>
                  <a:outerShdw blurRad="38100" dist="38100" dir="2700000" algn="tl">
                    <a:srgbClr val="000000">
                      <a:alpha val="43137"/>
                    </a:srgbClr>
                  </a:outerShdw>
                </a:effectLst>
              </a:rPr>
              <a:t>But you have made it a </a:t>
            </a:r>
            <a:r>
              <a:rPr lang="en-US" sz="2200" b="1" u="sng" dirty="0" smtClean="0">
                <a:ln>
                  <a:solidFill>
                    <a:srgbClr val="FF0000"/>
                  </a:solidFill>
                </a:ln>
                <a:effectLst>
                  <a:outerShdw blurRad="38100" dist="38100" dir="2700000" algn="tl">
                    <a:srgbClr val="000000">
                      <a:alpha val="43137"/>
                    </a:srgbClr>
                  </a:outerShdw>
                </a:effectLst>
              </a:rPr>
              <a:t>den </a:t>
            </a:r>
            <a:r>
              <a:rPr lang="en-US" sz="2200" b="1" u="sng" dirty="0">
                <a:ln>
                  <a:solidFill>
                    <a:srgbClr val="FF0000"/>
                  </a:solidFill>
                </a:ln>
                <a:effectLst>
                  <a:outerShdw blurRad="38100" dist="38100" dir="2700000" algn="tl">
                    <a:srgbClr val="000000">
                      <a:alpha val="43137"/>
                    </a:srgbClr>
                  </a:outerShdw>
                </a:effectLst>
              </a:rPr>
              <a:t>of thieves</a:t>
            </a:r>
            <a:r>
              <a:rPr lang="en-US" sz="2200" b="1" dirty="0" smtClean="0">
                <a:effectLst>
                  <a:outerShdw blurRad="38100" dist="38100" dir="2700000" algn="tl">
                    <a:srgbClr val="000000">
                      <a:alpha val="43137"/>
                    </a:srgbClr>
                  </a:outerShdw>
                </a:effectLst>
              </a:rPr>
              <a:t>.</a:t>
            </a:r>
            <a:endParaRPr lang="en-US" sz="2200" b="1" dirty="0">
              <a:effectLst>
                <a:outerShdw blurRad="38100" dist="38100" dir="2700000" algn="tl">
                  <a:srgbClr val="000000">
                    <a:alpha val="43137"/>
                  </a:srgbClr>
                </a:outerShdw>
              </a:effectLst>
            </a:endParaRPr>
          </a:p>
        </p:txBody>
      </p:sp>
      <p:sp>
        <p:nvSpPr>
          <p:cNvPr id="13" name="TextBox 12"/>
          <p:cNvSpPr txBox="1"/>
          <p:nvPr/>
        </p:nvSpPr>
        <p:spPr>
          <a:xfrm>
            <a:off x="3721506" y="4066162"/>
            <a:ext cx="5181600" cy="2462213"/>
          </a:xfrm>
          <a:prstGeom prst="rect">
            <a:avLst/>
          </a:prstGeom>
          <a:solidFill>
            <a:srgbClr val="FFFFFF">
              <a:alpha val="69804"/>
            </a:srgbClr>
          </a:solidFill>
        </p:spPr>
        <p:txBody>
          <a:bodyPr wrap="square" rtlCol="0">
            <a:spAutoFit/>
          </a:bodyPr>
          <a:lstStyle/>
          <a:p>
            <a:r>
              <a:rPr lang="en-US" sz="2200" b="1" dirty="0">
                <a:effectLst>
                  <a:outerShdw blurRad="38100" dist="38100" dir="2700000" algn="tl">
                    <a:srgbClr val="000000">
                      <a:alpha val="43137"/>
                    </a:srgbClr>
                  </a:outerShdw>
                </a:effectLst>
              </a:rPr>
              <a:t>Even them I will bring to My holy mountain</a:t>
            </a:r>
            <a:r>
              <a:rPr lang="en-US" sz="2200" b="1" dirty="0" smtClean="0">
                <a:effectLst>
                  <a:outerShdw blurRad="38100" dist="38100" dir="2700000" algn="tl">
                    <a:srgbClr val="000000">
                      <a:alpha val="43137"/>
                    </a:srgbClr>
                  </a:outerShdw>
                </a:effectLst>
              </a:rPr>
              <a:t>, and </a:t>
            </a:r>
            <a:r>
              <a:rPr lang="en-US" sz="2200" b="1" dirty="0">
                <a:effectLst>
                  <a:outerShdw blurRad="38100" dist="38100" dir="2700000" algn="tl">
                    <a:srgbClr val="000000">
                      <a:alpha val="43137"/>
                    </a:srgbClr>
                  </a:outerShdw>
                </a:effectLst>
              </a:rPr>
              <a:t>make them joyful in My </a:t>
            </a:r>
            <a:r>
              <a:rPr lang="en-US" sz="2200" b="1" u="sng" dirty="0">
                <a:ln>
                  <a:solidFill>
                    <a:srgbClr val="FF0000"/>
                  </a:solidFill>
                </a:ln>
                <a:effectLst>
                  <a:outerShdw blurRad="38100" dist="38100" dir="2700000" algn="tl">
                    <a:srgbClr val="000000">
                      <a:alpha val="43137"/>
                    </a:srgbClr>
                  </a:outerShdw>
                </a:effectLst>
              </a:rPr>
              <a:t>house of prayer</a:t>
            </a:r>
            <a:r>
              <a:rPr lang="en-US" sz="2200" b="1" dirty="0" smtClean="0">
                <a:effectLst>
                  <a:outerShdw blurRad="38100" dist="38100" dir="2700000" algn="tl">
                    <a:srgbClr val="000000">
                      <a:alpha val="43137"/>
                    </a:srgbClr>
                  </a:outerShdw>
                </a:effectLst>
              </a:rPr>
              <a:t>. (Isaiah 56:7)</a:t>
            </a:r>
          </a:p>
          <a:p>
            <a:endParaRPr lang="en-US" sz="2200" b="1" dirty="0" smtClean="0">
              <a:effectLst>
                <a:outerShdw blurRad="38100" dist="38100" dir="2700000" algn="tl">
                  <a:srgbClr val="000000">
                    <a:alpha val="43137"/>
                  </a:srgbClr>
                </a:outerShdw>
              </a:effectLst>
            </a:endParaRPr>
          </a:p>
          <a:p>
            <a:r>
              <a:rPr lang="en-US" sz="2200" b="1" dirty="0">
                <a:effectLst>
                  <a:outerShdw blurRad="38100" dist="38100" dir="2700000" algn="tl">
                    <a:srgbClr val="000000">
                      <a:alpha val="43137"/>
                    </a:srgbClr>
                  </a:outerShdw>
                </a:effectLst>
              </a:rPr>
              <a:t>Has this house, which is called by My name, become a </a:t>
            </a:r>
            <a:r>
              <a:rPr lang="en-US" sz="2200" b="1" u="sng" dirty="0">
                <a:ln>
                  <a:solidFill>
                    <a:srgbClr val="FF0000"/>
                  </a:solidFill>
                </a:ln>
                <a:effectLst>
                  <a:outerShdw blurRad="38100" dist="38100" dir="2700000" algn="tl">
                    <a:srgbClr val="000000">
                      <a:alpha val="43137"/>
                    </a:srgbClr>
                  </a:outerShdw>
                </a:effectLst>
              </a:rPr>
              <a:t>den of thieves</a:t>
            </a:r>
            <a:r>
              <a:rPr lang="en-US" sz="2200" b="1" dirty="0">
                <a:ln>
                  <a:solidFill>
                    <a:srgbClr val="FF0000"/>
                  </a:solidFill>
                </a:ln>
                <a:effectLst>
                  <a:outerShdw blurRad="38100" dist="38100" dir="2700000" algn="tl">
                    <a:srgbClr val="000000">
                      <a:alpha val="43137"/>
                    </a:srgbClr>
                  </a:outerShdw>
                </a:effectLst>
              </a:rPr>
              <a:t> </a:t>
            </a:r>
            <a:r>
              <a:rPr lang="en-US" sz="2200" b="1" dirty="0">
                <a:effectLst>
                  <a:outerShdw blurRad="38100" dist="38100" dir="2700000" algn="tl">
                    <a:srgbClr val="000000">
                      <a:alpha val="43137"/>
                    </a:srgbClr>
                  </a:outerShdw>
                </a:effectLst>
              </a:rPr>
              <a:t>in your eyes</a:t>
            </a:r>
            <a:r>
              <a:rPr lang="en-US" sz="2200" b="1" dirty="0" smtClean="0">
                <a:effectLst>
                  <a:outerShdw blurRad="38100" dist="38100" dir="2700000" algn="tl">
                    <a:srgbClr val="000000">
                      <a:alpha val="43137"/>
                    </a:srgbClr>
                  </a:outerShdw>
                </a:effectLst>
              </a:rPr>
              <a:t>? (Jeremiah 7:11)</a:t>
            </a:r>
            <a:endParaRPr lang="en-US" sz="2200" b="1"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808" y="4327029"/>
            <a:ext cx="3596698" cy="2194679"/>
          </a:xfrm>
          <a:prstGeom prst="rect">
            <a:avLst/>
          </a:prstGeom>
          <a:ln>
            <a:noFill/>
          </a:ln>
          <a:effectLst>
            <a:softEdge rad="112500"/>
          </a:effectLst>
        </p:spPr>
      </p:pic>
      <p:sp>
        <p:nvSpPr>
          <p:cNvPr id="7" name="Rectangle 6"/>
          <p:cNvSpPr/>
          <p:nvPr/>
        </p:nvSpPr>
        <p:spPr>
          <a:xfrm>
            <a:off x="605676" y="5943600"/>
            <a:ext cx="2670924" cy="584775"/>
          </a:xfrm>
          <a:prstGeom prst="rect">
            <a:avLst/>
          </a:prstGeom>
          <a:solidFill>
            <a:srgbClr val="FFFFFF">
              <a:alpha val="69804"/>
            </a:srgbClr>
          </a:solidFill>
          <a:effectLst>
            <a:softEdge rad="63500"/>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0000"/>
                  </a:solidFill>
                </a:ln>
                <a:effectLst>
                  <a:outerShdw blurRad="50800" dist="39000" dir="5460000" algn="tl">
                    <a:srgbClr val="000000">
                      <a:alpha val="38000"/>
                    </a:srgbClr>
                  </a:outerShdw>
                </a:effectLst>
              </a:rPr>
              <a:t>Mark 11:15-17</a:t>
            </a:r>
            <a:endParaRPr lang="en-US" sz="3200" b="1" cap="none" spc="0" dirty="0">
              <a:ln w="11430">
                <a:solidFill>
                  <a:srgbClr val="FF0000"/>
                </a:solidFill>
              </a:ln>
              <a:effectLst>
                <a:outerShdw blurRad="50800" dist="39000" dir="5460000" algn="tl">
                  <a:srgbClr val="000000">
                    <a:alpha val="38000"/>
                  </a:srgbClr>
                </a:outerShdw>
              </a:effectLst>
            </a:endParaRPr>
          </a:p>
        </p:txBody>
      </p:sp>
      <p:sp>
        <p:nvSpPr>
          <p:cNvPr id="10" name="Rectangle 9"/>
          <p:cNvSpPr/>
          <p:nvPr/>
        </p:nvSpPr>
        <p:spPr>
          <a:xfrm>
            <a:off x="730546" y="2668250"/>
            <a:ext cx="7651454" cy="1446550"/>
          </a:xfrm>
          <a:prstGeom prst="rect">
            <a:avLst/>
          </a:prstGeom>
          <a:solidFill>
            <a:schemeClr val="bg1"/>
          </a:solidFill>
        </p:spPr>
        <p:txBody>
          <a:bodyPr wrap="none" lIns="91440" tIns="45720" rIns="91440" bIns="45720">
            <a:spAutoFit/>
          </a:bodyPr>
          <a:lstStyle/>
          <a:p>
            <a:pPr algn="ctr"/>
            <a:r>
              <a:rPr lang="en-US" sz="44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Silence does not authorize,</a:t>
            </a:r>
          </a:p>
          <a:p>
            <a:pPr algn="ctr"/>
            <a:r>
              <a:rPr lang="en-US" sz="4400" b="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 o</a:t>
            </a:r>
            <a:r>
              <a:rPr lang="en-US" sz="44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nly Revelation authorizes.</a:t>
            </a:r>
            <a:endParaRPr lang="en-US" sz="4400" b="1" cap="none" spc="0"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19885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2000"/>
                                        <p:tgtEl>
                                          <p:spTgt spid="11"/>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0" fill="hold"/>
                                        <p:tgtEl>
                                          <p:spTgt spid="10"/>
                                        </p:tgtEl>
                                        <p:attrNameLst>
                                          <p:attrName>ppt_w</p:attrName>
                                        </p:attrNameLst>
                                      </p:cBhvr>
                                      <p:tavLst>
                                        <p:tav tm="0">
                                          <p:val>
                                            <p:fltVal val="0"/>
                                          </p:val>
                                        </p:tav>
                                        <p:tav tm="100000">
                                          <p:val>
                                            <p:strVal val="#ppt_w"/>
                                          </p:val>
                                        </p:tav>
                                      </p:tavLst>
                                    </p:anim>
                                    <p:anim calcmode="lin" valueType="num">
                                      <p:cBhvr>
                                        <p:cTn id="22" dur="5000" fill="hold"/>
                                        <p:tgtEl>
                                          <p:spTgt spid="10"/>
                                        </p:tgtEl>
                                        <p:attrNameLst>
                                          <p:attrName>ppt_h</p:attrName>
                                        </p:attrNameLst>
                                      </p:cBhvr>
                                      <p:tavLst>
                                        <p:tav tm="0">
                                          <p:val>
                                            <p:fltVal val="0"/>
                                          </p:val>
                                        </p:tav>
                                        <p:tav tm="100000">
                                          <p:val>
                                            <p:strVal val="#ppt_h"/>
                                          </p:val>
                                        </p:tav>
                                      </p:tavLst>
                                    </p:anim>
                                    <p:animEffect transition="in" filter="fade">
                                      <p:cBhvr>
                                        <p:cTn id="23"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902571" y="76200"/>
            <a:ext cx="7338869" cy="830997"/>
          </a:xfrm>
          <a:prstGeom prst="rect">
            <a:avLst/>
          </a:prstGeom>
          <a:noFill/>
        </p:spPr>
        <p:txBody>
          <a:bodyPr wrap="none" lIns="91440" tIns="45720" rIns="91440" bIns="45720">
            <a:spAutoFit/>
          </a:bodyPr>
          <a:lstStyle/>
          <a:p>
            <a:pPr algn="ctr"/>
            <a:r>
              <a:rPr lang="en-US" sz="4000" b="1" cap="none" spc="50"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Cooper Black" panose="0208090404030B020404" pitchFamily="18" charset="0"/>
              </a:rPr>
              <a:t>James, Gentiles &amp; </a:t>
            </a:r>
            <a:r>
              <a:rPr lang="en-US" sz="4800" b="1" u="sng" cap="none" spc="50"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Cooper Black" panose="0208090404030B020404" pitchFamily="18" charset="0"/>
              </a:rPr>
              <a:t>Silence</a:t>
            </a:r>
            <a:endParaRPr lang="en-US" sz="4400" b="1" u="sng" cap="none" spc="50" dirty="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Cooper Black" panose="0208090404030B020404" pitchFamily="18" charset="0"/>
            </a:endParaRPr>
          </a:p>
        </p:txBody>
      </p:sp>
      <p:sp>
        <p:nvSpPr>
          <p:cNvPr id="11" name="TextBox 10"/>
          <p:cNvSpPr txBox="1"/>
          <p:nvPr/>
        </p:nvSpPr>
        <p:spPr>
          <a:xfrm>
            <a:off x="304800" y="958096"/>
            <a:ext cx="8534400" cy="1785104"/>
          </a:xfrm>
          <a:prstGeom prst="rect">
            <a:avLst/>
          </a:prstGeom>
          <a:solidFill>
            <a:srgbClr val="FFFFFF">
              <a:alpha val="69804"/>
            </a:srgbClr>
          </a:solidFill>
        </p:spPr>
        <p:txBody>
          <a:bodyPr wrap="square" rtlCol="0">
            <a:spAutoFit/>
          </a:bodyPr>
          <a:lstStyle/>
          <a:p>
            <a:r>
              <a:rPr lang="en-US" sz="2200" b="1" baseline="30000" dirty="0" smtClean="0">
                <a:effectLst>
                  <a:outerShdw blurRad="38100" dist="38100" dir="2700000" algn="tl">
                    <a:srgbClr val="000000">
                      <a:alpha val="43137"/>
                    </a:srgbClr>
                  </a:outerShdw>
                </a:effectLst>
              </a:rPr>
              <a:t>1 </a:t>
            </a:r>
            <a:r>
              <a:rPr lang="en-US" sz="2200" b="1" dirty="0" smtClean="0">
                <a:effectLst>
                  <a:outerShdw blurRad="38100" dist="38100" dir="2700000" algn="tl">
                    <a:srgbClr val="000000">
                      <a:alpha val="43137"/>
                    </a:srgbClr>
                  </a:outerShdw>
                </a:effectLst>
              </a:rPr>
              <a:t>And </a:t>
            </a:r>
            <a:r>
              <a:rPr lang="en-US" sz="2200" b="1" dirty="0">
                <a:effectLst>
                  <a:outerShdw blurRad="38100" dist="38100" dir="2700000" algn="tl">
                    <a:srgbClr val="000000">
                      <a:alpha val="43137"/>
                    </a:srgbClr>
                  </a:outerShdw>
                </a:effectLst>
              </a:rPr>
              <a:t>certain men came down from Judea and taught the brethren, </a:t>
            </a:r>
            <a:r>
              <a:rPr lang="en-US" sz="2200" b="1" u="sng" dirty="0">
                <a:ln>
                  <a:solidFill>
                    <a:srgbClr val="FF0000"/>
                  </a:solidFill>
                </a:ln>
                <a:effectLst>
                  <a:outerShdw blurRad="38100" dist="38100" dir="2700000" algn="tl">
                    <a:srgbClr val="000000">
                      <a:alpha val="43137"/>
                    </a:srgbClr>
                  </a:outerShdw>
                </a:effectLst>
              </a:rPr>
              <a:t>u</a:t>
            </a:r>
            <a:r>
              <a:rPr lang="en-US" sz="2200" b="1" u="sng" dirty="0" smtClean="0">
                <a:ln>
                  <a:solidFill>
                    <a:srgbClr val="FF0000"/>
                  </a:solidFill>
                </a:ln>
                <a:effectLst>
                  <a:outerShdw blurRad="38100" dist="38100" dir="2700000" algn="tl">
                    <a:srgbClr val="000000">
                      <a:alpha val="43137"/>
                    </a:srgbClr>
                  </a:outerShdw>
                </a:effectLst>
              </a:rPr>
              <a:t>nless </a:t>
            </a:r>
            <a:r>
              <a:rPr lang="en-US" sz="2200" b="1" u="sng" dirty="0">
                <a:ln>
                  <a:solidFill>
                    <a:srgbClr val="FF0000"/>
                  </a:solidFill>
                </a:ln>
                <a:effectLst>
                  <a:outerShdw blurRad="38100" dist="38100" dir="2700000" algn="tl">
                    <a:srgbClr val="000000">
                      <a:alpha val="43137"/>
                    </a:srgbClr>
                  </a:outerShdw>
                </a:effectLst>
              </a:rPr>
              <a:t>you are circumcised according to the custom of Moses, you cannot be saved</a:t>
            </a:r>
            <a:r>
              <a:rPr lang="en-US" sz="2200" b="1" dirty="0" smtClean="0">
                <a:effectLst>
                  <a:outerShdw blurRad="38100" dist="38100" dir="2700000" algn="tl">
                    <a:srgbClr val="000000">
                      <a:alpha val="43137"/>
                    </a:srgbClr>
                  </a:outerShdw>
                </a:effectLst>
              </a:rPr>
              <a:t>.</a:t>
            </a:r>
          </a:p>
          <a:p>
            <a:endParaRPr lang="en-US" sz="2200" b="1" dirty="0" smtClean="0">
              <a:effectLst>
                <a:outerShdw blurRad="38100" dist="38100" dir="2700000" algn="tl">
                  <a:srgbClr val="000000">
                    <a:alpha val="43137"/>
                  </a:srgbClr>
                </a:outerShdw>
              </a:effectLst>
            </a:endParaRPr>
          </a:p>
          <a:p>
            <a:r>
              <a:rPr lang="en-US" sz="2200" b="1" baseline="30000" dirty="0">
                <a:effectLst>
                  <a:outerShdw blurRad="38100" dist="38100" dir="2700000" algn="tl">
                    <a:srgbClr val="000000">
                      <a:alpha val="43137"/>
                    </a:srgbClr>
                  </a:outerShdw>
                </a:effectLst>
              </a:rPr>
              <a:t>6 </a:t>
            </a:r>
            <a:r>
              <a:rPr lang="en-US" sz="2200" b="1" dirty="0">
                <a:effectLst>
                  <a:outerShdw blurRad="38100" dist="38100" dir="2700000" algn="tl">
                    <a:srgbClr val="000000">
                      <a:alpha val="43137"/>
                    </a:srgbClr>
                  </a:outerShdw>
                </a:effectLst>
              </a:rPr>
              <a:t>Now the </a:t>
            </a:r>
            <a:r>
              <a:rPr lang="en-US" sz="2200" b="1" u="sng" dirty="0">
                <a:ln>
                  <a:solidFill>
                    <a:srgbClr val="FF0000"/>
                  </a:solidFill>
                </a:ln>
                <a:effectLst>
                  <a:outerShdw blurRad="38100" dist="38100" dir="2700000" algn="tl">
                    <a:srgbClr val="000000">
                      <a:alpha val="43137"/>
                    </a:srgbClr>
                  </a:outerShdw>
                </a:effectLst>
              </a:rPr>
              <a:t>apostles</a:t>
            </a:r>
            <a:r>
              <a:rPr lang="en-US" sz="2200" b="1" dirty="0">
                <a:ln>
                  <a:solidFill>
                    <a:srgbClr val="FF0000"/>
                  </a:solidFill>
                </a:ln>
                <a:effectLst>
                  <a:outerShdw blurRad="38100" dist="38100" dir="2700000" algn="tl">
                    <a:srgbClr val="000000">
                      <a:alpha val="43137"/>
                    </a:srgbClr>
                  </a:outerShdw>
                </a:effectLst>
              </a:rPr>
              <a:t> </a:t>
            </a:r>
            <a:r>
              <a:rPr lang="en-US" sz="2200" b="1" dirty="0">
                <a:effectLst>
                  <a:outerShdw blurRad="38100" dist="38100" dir="2700000" algn="tl">
                    <a:srgbClr val="000000">
                      <a:alpha val="43137"/>
                    </a:srgbClr>
                  </a:outerShdw>
                </a:effectLst>
              </a:rPr>
              <a:t>and </a:t>
            </a:r>
            <a:r>
              <a:rPr lang="en-US" sz="2200" b="1" u="sng" dirty="0">
                <a:ln>
                  <a:solidFill>
                    <a:srgbClr val="FF0000"/>
                  </a:solidFill>
                </a:ln>
                <a:effectLst>
                  <a:outerShdw blurRad="38100" dist="38100" dir="2700000" algn="tl">
                    <a:srgbClr val="000000">
                      <a:alpha val="43137"/>
                    </a:srgbClr>
                  </a:outerShdw>
                </a:effectLst>
              </a:rPr>
              <a:t>elders</a:t>
            </a:r>
            <a:r>
              <a:rPr lang="en-US" sz="2200" b="1" dirty="0">
                <a:ln>
                  <a:solidFill>
                    <a:srgbClr val="FF0000"/>
                  </a:solidFill>
                </a:ln>
                <a:effectLst>
                  <a:outerShdw blurRad="38100" dist="38100" dir="2700000" algn="tl">
                    <a:srgbClr val="000000">
                      <a:alpha val="43137"/>
                    </a:srgbClr>
                  </a:outerShdw>
                </a:effectLst>
              </a:rPr>
              <a:t> </a:t>
            </a:r>
            <a:r>
              <a:rPr lang="en-US" sz="2200" b="1" dirty="0">
                <a:effectLst>
                  <a:outerShdw blurRad="38100" dist="38100" dir="2700000" algn="tl">
                    <a:srgbClr val="000000">
                      <a:alpha val="43137"/>
                    </a:srgbClr>
                  </a:outerShdw>
                </a:effectLst>
              </a:rPr>
              <a:t>came together </a:t>
            </a:r>
            <a:r>
              <a:rPr lang="en-US" sz="2200" b="1" u="sng" dirty="0">
                <a:ln>
                  <a:solidFill>
                    <a:srgbClr val="FF0000"/>
                  </a:solidFill>
                </a:ln>
                <a:effectLst>
                  <a:outerShdw blurRad="38100" dist="38100" dir="2700000" algn="tl">
                    <a:srgbClr val="000000">
                      <a:alpha val="43137"/>
                    </a:srgbClr>
                  </a:outerShdw>
                </a:effectLst>
              </a:rPr>
              <a:t>to consider this matter</a:t>
            </a:r>
            <a:r>
              <a:rPr lang="en-US" sz="2200" b="1" dirty="0">
                <a:effectLst>
                  <a:outerShdw blurRad="38100" dist="38100" dir="2700000" algn="tl">
                    <a:srgbClr val="000000">
                      <a:alpha val="43137"/>
                    </a:srgbClr>
                  </a:outerShdw>
                </a:effectLst>
              </a:rPr>
              <a:t>.</a:t>
            </a:r>
          </a:p>
        </p:txBody>
      </p:sp>
      <p:sp>
        <p:nvSpPr>
          <p:cNvPr id="13" name="TextBox 12"/>
          <p:cNvSpPr txBox="1"/>
          <p:nvPr/>
        </p:nvSpPr>
        <p:spPr>
          <a:xfrm>
            <a:off x="3657600" y="3048000"/>
            <a:ext cx="5181600" cy="3477875"/>
          </a:xfrm>
          <a:prstGeom prst="rect">
            <a:avLst/>
          </a:prstGeom>
          <a:solidFill>
            <a:srgbClr val="FFFFFF">
              <a:alpha val="69804"/>
            </a:srgbClr>
          </a:solidFill>
        </p:spPr>
        <p:txBody>
          <a:bodyPr wrap="square" rtlCol="0">
            <a:spAutoFit/>
          </a:bodyPr>
          <a:lstStyle/>
          <a:p>
            <a:r>
              <a:rPr lang="en-US" sz="2200" b="1" dirty="0">
                <a:effectLst>
                  <a:outerShdw blurRad="38100" dist="38100" dir="2700000" algn="tl">
                    <a:srgbClr val="000000">
                      <a:alpha val="43137"/>
                    </a:srgbClr>
                  </a:outerShdw>
                </a:effectLst>
              </a:rPr>
              <a:t>They wrote this letter by </a:t>
            </a:r>
            <a:r>
              <a:rPr lang="en-US" sz="2200" b="1" dirty="0" smtClean="0">
                <a:effectLst>
                  <a:outerShdw blurRad="38100" dist="38100" dir="2700000" algn="tl">
                    <a:srgbClr val="000000">
                      <a:alpha val="43137"/>
                    </a:srgbClr>
                  </a:outerShdw>
                </a:effectLst>
              </a:rPr>
              <a:t>them: The </a:t>
            </a:r>
            <a:r>
              <a:rPr lang="en-US" sz="2200" b="1" dirty="0">
                <a:effectLst>
                  <a:outerShdw blurRad="38100" dist="38100" dir="2700000" algn="tl">
                    <a:srgbClr val="000000">
                      <a:alpha val="43137"/>
                    </a:srgbClr>
                  </a:outerShdw>
                </a:effectLst>
              </a:rPr>
              <a:t>apostles, the elders, and the </a:t>
            </a:r>
            <a:r>
              <a:rPr lang="en-US" sz="2200" b="1" dirty="0" smtClean="0">
                <a:effectLst>
                  <a:outerShdw blurRad="38100" dist="38100" dir="2700000" algn="tl">
                    <a:srgbClr val="000000">
                      <a:alpha val="43137"/>
                    </a:srgbClr>
                  </a:outerShdw>
                </a:effectLst>
              </a:rPr>
              <a:t>brethren, to </a:t>
            </a:r>
            <a:r>
              <a:rPr lang="en-US" sz="2200" b="1" dirty="0">
                <a:effectLst>
                  <a:outerShdw blurRad="38100" dist="38100" dir="2700000" algn="tl">
                    <a:srgbClr val="000000">
                      <a:alpha val="43137"/>
                    </a:srgbClr>
                  </a:outerShdw>
                </a:effectLst>
              </a:rPr>
              <a:t>the brethren who are of the Gentiles in Antioch, Syria, and Cilicia</a:t>
            </a:r>
            <a:r>
              <a:rPr lang="en-US" sz="2200" b="1" dirty="0" smtClean="0">
                <a:effectLst>
                  <a:outerShdw blurRad="38100" dist="38100" dir="2700000" algn="tl">
                    <a:srgbClr val="000000">
                      <a:alpha val="43137"/>
                    </a:srgbClr>
                  </a:outerShdw>
                </a:effectLst>
              </a:rPr>
              <a:t>: Greetings. Since </a:t>
            </a:r>
            <a:r>
              <a:rPr lang="en-US" sz="2200" b="1" dirty="0">
                <a:effectLst>
                  <a:outerShdw blurRad="38100" dist="38100" dir="2700000" algn="tl">
                    <a:srgbClr val="000000">
                      <a:alpha val="43137"/>
                    </a:srgbClr>
                  </a:outerShdw>
                </a:effectLst>
              </a:rPr>
              <a:t>we have heard that some who went out from us have troubled you with words, unsettling your souls, saying, y</a:t>
            </a:r>
            <a:r>
              <a:rPr lang="en-US" sz="2200" b="1" dirty="0" smtClean="0">
                <a:effectLst>
                  <a:outerShdw blurRad="38100" dist="38100" dir="2700000" algn="tl">
                    <a:srgbClr val="000000">
                      <a:alpha val="43137"/>
                    </a:srgbClr>
                  </a:outerShdw>
                </a:effectLst>
              </a:rPr>
              <a:t>ou </a:t>
            </a:r>
            <a:r>
              <a:rPr lang="en-US" sz="2200" b="1" dirty="0">
                <a:effectLst>
                  <a:outerShdw blurRad="38100" dist="38100" dir="2700000" algn="tl">
                    <a:srgbClr val="000000">
                      <a:alpha val="43137"/>
                    </a:srgbClr>
                  </a:outerShdw>
                </a:effectLst>
              </a:rPr>
              <a:t>must be circumcised and keep the </a:t>
            </a:r>
            <a:r>
              <a:rPr lang="en-US" sz="2200" b="1" dirty="0" smtClean="0">
                <a:effectLst>
                  <a:outerShdw blurRad="38100" dist="38100" dir="2700000" algn="tl">
                    <a:srgbClr val="000000">
                      <a:alpha val="43137"/>
                    </a:srgbClr>
                  </a:outerShdw>
                </a:effectLst>
              </a:rPr>
              <a:t>law—</a:t>
            </a:r>
            <a:r>
              <a:rPr lang="en-US" sz="2200" b="1" u="sng" dirty="0" smtClean="0">
                <a:ln>
                  <a:solidFill>
                    <a:srgbClr val="FF0000"/>
                  </a:solidFill>
                </a:ln>
                <a:effectLst>
                  <a:outerShdw blurRad="38100" dist="38100" dir="2700000" algn="tl">
                    <a:srgbClr val="000000">
                      <a:alpha val="43137"/>
                    </a:srgbClr>
                  </a:outerShdw>
                </a:effectLst>
              </a:rPr>
              <a:t>to </a:t>
            </a:r>
            <a:r>
              <a:rPr lang="en-US" sz="2200" b="1" u="sng" dirty="0">
                <a:ln>
                  <a:solidFill>
                    <a:srgbClr val="FF0000"/>
                  </a:solidFill>
                </a:ln>
                <a:effectLst>
                  <a:outerShdw blurRad="38100" dist="38100" dir="2700000" algn="tl">
                    <a:srgbClr val="000000">
                      <a:alpha val="43137"/>
                    </a:srgbClr>
                  </a:outerShdw>
                </a:effectLst>
              </a:rPr>
              <a:t>whom we gave no such commandment</a:t>
            </a:r>
            <a:r>
              <a:rPr lang="en-US" sz="2200" b="1" dirty="0" smtClean="0">
                <a:effectLst>
                  <a:outerShdw blurRad="38100" dist="38100" dir="2700000" algn="tl">
                    <a:srgbClr val="000000">
                      <a:alpha val="43137"/>
                    </a:srgbClr>
                  </a:outerShdw>
                </a:effectLst>
              </a:rPr>
              <a:t>— </a:t>
            </a:r>
          </a:p>
          <a:p>
            <a:pPr algn="ctr"/>
            <a:r>
              <a:rPr lang="en-US" sz="2200" b="1" dirty="0" smtClean="0">
                <a:effectLst>
                  <a:outerShdw blurRad="38100" dist="38100" dir="2700000" algn="tl">
                    <a:srgbClr val="000000">
                      <a:alpha val="43137"/>
                    </a:srgbClr>
                  </a:outerShdw>
                </a:effectLst>
              </a:rPr>
              <a:t>(Acts 15:23-24)</a:t>
            </a:r>
            <a:endParaRPr lang="en-US" sz="2200" b="1" dirty="0">
              <a:effectLst>
                <a:outerShdw blurRad="38100" dist="38100" dir="2700000" algn="tl">
                  <a:srgbClr val="000000">
                    <a:alpha val="43137"/>
                  </a:srgbClr>
                </a:outerShdw>
              </a:effectLst>
            </a:endParaRPr>
          </a:p>
        </p:txBody>
      </p:sp>
      <p:pic>
        <p:nvPicPr>
          <p:cNvPr id="9" name="Picture 7" descr="4141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42153"/>
            <a:ext cx="2557462" cy="26657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81000" y="5715000"/>
            <a:ext cx="2149949" cy="584775"/>
          </a:xfrm>
          <a:prstGeom prst="rect">
            <a:avLst/>
          </a:prstGeom>
          <a:solidFill>
            <a:srgbClr val="FFFFFF">
              <a:alpha val="69804"/>
            </a:srgbClr>
          </a:solidFill>
          <a:effectLst>
            <a:softEdge rad="63500"/>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0000"/>
                  </a:solidFill>
                </a:ln>
                <a:effectLst>
                  <a:outerShdw blurRad="50800" dist="39000" dir="5460000" algn="tl">
                    <a:srgbClr val="000000">
                      <a:alpha val="38000"/>
                    </a:srgbClr>
                  </a:outerShdw>
                </a:effectLst>
              </a:rPr>
              <a:t>Acts 15:1, 6</a:t>
            </a:r>
            <a:endParaRPr lang="en-US" sz="3200" b="1" cap="none" spc="0" dirty="0">
              <a:ln w="11430">
                <a:solidFill>
                  <a:srgbClr val="FF0000"/>
                </a:solidFill>
              </a:ln>
              <a:effectLst>
                <a:outerShdw blurRad="50800" dist="39000" dir="5460000" algn="tl">
                  <a:srgbClr val="000000">
                    <a:alpha val="38000"/>
                  </a:srgbClr>
                </a:outerShdw>
              </a:effectLst>
            </a:endParaRPr>
          </a:p>
        </p:txBody>
      </p:sp>
      <p:sp>
        <p:nvSpPr>
          <p:cNvPr id="12" name="Rectangle 11"/>
          <p:cNvSpPr/>
          <p:nvPr/>
        </p:nvSpPr>
        <p:spPr>
          <a:xfrm>
            <a:off x="730546" y="2668250"/>
            <a:ext cx="7651454" cy="1446550"/>
          </a:xfrm>
          <a:prstGeom prst="rect">
            <a:avLst/>
          </a:prstGeom>
          <a:solidFill>
            <a:schemeClr val="bg1"/>
          </a:solidFill>
        </p:spPr>
        <p:txBody>
          <a:bodyPr wrap="none" lIns="91440" tIns="45720" rIns="91440" bIns="45720">
            <a:spAutoFit/>
          </a:bodyPr>
          <a:lstStyle/>
          <a:p>
            <a:pPr algn="ctr"/>
            <a:r>
              <a:rPr lang="en-US" sz="44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Silence does not authorize,</a:t>
            </a:r>
          </a:p>
          <a:p>
            <a:pPr algn="ctr"/>
            <a:r>
              <a:rPr lang="en-US" sz="4400" b="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 o</a:t>
            </a:r>
            <a:r>
              <a:rPr lang="en-US" sz="44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nly Revelation authorizes.</a:t>
            </a:r>
            <a:endParaRPr lang="en-US" sz="4400" b="1" cap="none" spc="0"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71736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2000"/>
                                        <p:tgtEl>
                                          <p:spTgt spid="11"/>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0" fill="hold"/>
                                        <p:tgtEl>
                                          <p:spTgt spid="12"/>
                                        </p:tgtEl>
                                        <p:attrNameLst>
                                          <p:attrName>ppt_w</p:attrName>
                                        </p:attrNameLst>
                                      </p:cBhvr>
                                      <p:tavLst>
                                        <p:tav tm="0">
                                          <p:val>
                                            <p:fltVal val="0"/>
                                          </p:val>
                                        </p:tav>
                                        <p:tav tm="100000">
                                          <p:val>
                                            <p:strVal val="#ppt_w"/>
                                          </p:val>
                                        </p:tav>
                                      </p:tavLst>
                                    </p:anim>
                                    <p:anim calcmode="lin" valueType="num">
                                      <p:cBhvr>
                                        <p:cTn id="22" dur="5000" fill="hold"/>
                                        <p:tgtEl>
                                          <p:spTgt spid="12"/>
                                        </p:tgtEl>
                                        <p:attrNameLst>
                                          <p:attrName>ppt_h</p:attrName>
                                        </p:attrNameLst>
                                      </p:cBhvr>
                                      <p:tavLst>
                                        <p:tav tm="0">
                                          <p:val>
                                            <p:fltVal val="0"/>
                                          </p:val>
                                        </p:tav>
                                        <p:tav tm="100000">
                                          <p:val>
                                            <p:strVal val="#ppt_h"/>
                                          </p:val>
                                        </p:tav>
                                      </p:tavLst>
                                    </p:anim>
                                    <p:animEffect transition="in" filter="fade">
                                      <p:cBhvr>
                                        <p:cTn id="23"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99" y="4188500"/>
            <a:ext cx="3043457" cy="2337375"/>
          </a:xfrm>
          <a:prstGeom prst="rect">
            <a:avLst/>
          </a:prstGeom>
          <a:ln>
            <a:noFill/>
          </a:ln>
          <a:effectLst>
            <a:softEdge rad="112500"/>
          </a:effectLst>
        </p:spPr>
      </p:pic>
      <p:sp>
        <p:nvSpPr>
          <p:cNvPr id="8" name="Rectangle 7"/>
          <p:cNvSpPr/>
          <p:nvPr/>
        </p:nvSpPr>
        <p:spPr>
          <a:xfrm>
            <a:off x="633109" y="76200"/>
            <a:ext cx="7877799" cy="830997"/>
          </a:xfrm>
          <a:prstGeom prst="rect">
            <a:avLst/>
          </a:prstGeom>
          <a:noFill/>
        </p:spPr>
        <p:txBody>
          <a:bodyPr wrap="none" lIns="91440" tIns="45720" rIns="91440" bIns="45720">
            <a:spAutoFit/>
          </a:bodyPr>
          <a:lstStyle/>
          <a:p>
            <a:pPr algn="ctr"/>
            <a:r>
              <a:rPr lang="en-US" sz="4000" b="1" cap="none" spc="50"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Cooper Black" panose="0208090404030B020404" pitchFamily="18" charset="0"/>
              </a:rPr>
              <a:t>Jesus, Priesthood &amp; </a:t>
            </a:r>
            <a:r>
              <a:rPr lang="en-US" sz="4800" b="1" u="sng" cap="none" spc="50"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Cooper Black" panose="0208090404030B020404" pitchFamily="18" charset="0"/>
              </a:rPr>
              <a:t>Silence</a:t>
            </a:r>
            <a:endParaRPr lang="en-US" sz="4400" b="1" u="sng" cap="none" spc="50" dirty="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Cooper Black" panose="0208090404030B020404" pitchFamily="18" charset="0"/>
            </a:endParaRPr>
          </a:p>
        </p:txBody>
      </p:sp>
      <p:sp>
        <p:nvSpPr>
          <p:cNvPr id="11" name="TextBox 10"/>
          <p:cNvSpPr txBox="1"/>
          <p:nvPr/>
        </p:nvSpPr>
        <p:spPr>
          <a:xfrm>
            <a:off x="304800" y="933033"/>
            <a:ext cx="8534400" cy="2800767"/>
          </a:xfrm>
          <a:prstGeom prst="rect">
            <a:avLst/>
          </a:prstGeom>
          <a:solidFill>
            <a:srgbClr val="FFFFFF">
              <a:alpha val="69804"/>
            </a:srgbClr>
          </a:solidFill>
        </p:spPr>
        <p:txBody>
          <a:bodyPr wrap="square" rtlCol="0">
            <a:spAutoFit/>
          </a:bodyPr>
          <a:lstStyle/>
          <a:p>
            <a:r>
              <a:rPr lang="en-US" sz="2200" b="1" baseline="30000" dirty="0" smtClean="0"/>
              <a:t>11</a:t>
            </a:r>
            <a:r>
              <a:rPr lang="en-US" sz="2200" b="1" baseline="30000" dirty="0"/>
              <a:t> </a:t>
            </a:r>
            <a:r>
              <a:rPr lang="en-US" sz="2200" b="1" dirty="0"/>
              <a:t>Therefore, if perfection were through the Levitical priesthood (for under it the people received the law), what further need was there that another priest should rise according to the order of Melchizedek, and not be called according to the order of Aaron? </a:t>
            </a:r>
            <a:r>
              <a:rPr lang="en-US" sz="2200" b="1" baseline="30000" dirty="0"/>
              <a:t>12 </a:t>
            </a:r>
            <a:r>
              <a:rPr lang="en-US" sz="2200" b="1" u="sng" dirty="0">
                <a:ln>
                  <a:solidFill>
                    <a:srgbClr val="FF0000"/>
                  </a:solidFill>
                </a:ln>
              </a:rPr>
              <a:t>For the priesthood being changed, of necessity there is also a change of the law</a:t>
            </a:r>
            <a:r>
              <a:rPr lang="en-US" sz="2200" b="1" dirty="0"/>
              <a:t>. </a:t>
            </a:r>
            <a:r>
              <a:rPr lang="en-US" sz="2200" b="1" baseline="30000" dirty="0"/>
              <a:t>13 </a:t>
            </a:r>
            <a:r>
              <a:rPr lang="en-US" sz="2200" b="1" dirty="0"/>
              <a:t>For He of whom these things are spoken belongs to another tribe, from which no man has officiated at the altar</a:t>
            </a:r>
            <a:r>
              <a:rPr lang="en-US" sz="2200" b="1" dirty="0" smtClean="0"/>
              <a:t>. </a:t>
            </a:r>
            <a:r>
              <a:rPr lang="en-US" sz="2200" b="1" baseline="30000" dirty="0" smtClean="0"/>
              <a:t>14</a:t>
            </a:r>
            <a:r>
              <a:rPr lang="en-US" sz="2200" b="1" baseline="30000" dirty="0"/>
              <a:t> </a:t>
            </a:r>
            <a:r>
              <a:rPr lang="en-US" sz="2200" b="1" dirty="0"/>
              <a:t>For it is evident that our Lord arose from Judah, </a:t>
            </a:r>
            <a:r>
              <a:rPr lang="en-US" sz="2200" b="1" u="sng" dirty="0">
                <a:ln>
                  <a:solidFill>
                    <a:srgbClr val="FF0000"/>
                  </a:solidFill>
                </a:ln>
              </a:rPr>
              <a:t>of which tribe Moses spoke nothing concerning priesthood</a:t>
            </a:r>
            <a:r>
              <a:rPr lang="en-US" sz="2200" b="1" dirty="0" smtClean="0"/>
              <a:t>.</a:t>
            </a:r>
            <a:r>
              <a:rPr lang="en-US" sz="2200" b="1" baseline="30000" dirty="0"/>
              <a:t> </a:t>
            </a:r>
            <a:endParaRPr lang="en-US" sz="2200" b="1" dirty="0">
              <a:effectLst>
                <a:outerShdw blurRad="38100" dist="38100" dir="2700000" algn="tl">
                  <a:srgbClr val="000000">
                    <a:alpha val="43137"/>
                  </a:srgbClr>
                </a:outerShdw>
              </a:effectLst>
            </a:endParaRPr>
          </a:p>
        </p:txBody>
      </p:sp>
      <p:sp>
        <p:nvSpPr>
          <p:cNvPr id="13" name="TextBox 12"/>
          <p:cNvSpPr txBox="1"/>
          <p:nvPr/>
        </p:nvSpPr>
        <p:spPr>
          <a:xfrm>
            <a:off x="3581400" y="3747462"/>
            <a:ext cx="5181600" cy="2800767"/>
          </a:xfrm>
          <a:prstGeom prst="rect">
            <a:avLst/>
          </a:prstGeom>
          <a:solidFill>
            <a:srgbClr val="FFFFFF">
              <a:alpha val="69804"/>
            </a:srgbClr>
          </a:solidFill>
        </p:spPr>
        <p:txBody>
          <a:bodyPr wrap="square" rtlCol="0">
            <a:spAutoFit/>
          </a:bodyPr>
          <a:lstStyle/>
          <a:p>
            <a:r>
              <a:rPr lang="en-US" sz="2200" b="1" dirty="0" smtClean="0">
                <a:effectLst>
                  <a:outerShdw blurRad="38100" dist="38100" dir="2700000" algn="tl">
                    <a:srgbClr val="000000">
                      <a:alpha val="43137"/>
                    </a:srgbClr>
                  </a:outerShdw>
                </a:effectLst>
              </a:rPr>
              <a:t>Numbers 1:50-51</a:t>
            </a:r>
          </a:p>
          <a:p>
            <a:r>
              <a:rPr lang="en-US" sz="2200" b="1" dirty="0" smtClean="0">
                <a:effectLst>
                  <a:outerShdw blurRad="38100" dist="38100" dir="2700000" algn="tl">
                    <a:srgbClr val="000000">
                      <a:alpha val="43137"/>
                    </a:srgbClr>
                  </a:outerShdw>
                </a:effectLst>
              </a:rPr>
              <a:t>Numbers 3:6-10</a:t>
            </a:r>
          </a:p>
          <a:p>
            <a:r>
              <a:rPr lang="en-US" sz="2200" b="1" dirty="0" smtClean="0">
                <a:effectLst>
                  <a:outerShdw blurRad="38100" dist="38100" dir="2700000" algn="tl">
                    <a:srgbClr val="000000">
                      <a:alpha val="43137"/>
                    </a:srgbClr>
                  </a:outerShdw>
                </a:effectLst>
              </a:rPr>
              <a:t>Numbers 16:1-17:13</a:t>
            </a:r>
          </a:p>
          <a:p>
            <a:r>
              <a:rPr lang="en-US" sz="2200" b="1" dirty="0" smtClean="0">
                <a:effectLst>
                  <a:outerShdw blurRad="38100" dist="38100" dir="2700000" algn="tl">
                    <a:srgbClr val="000000">
                      <a:alpha val="43137"/>
                    </a:srgbClr>
                  </a:outerShdw>
                </a:effectLst>
              </a:rPr>
              <a:t>Numbers 18:1-7 (</a:t>
            </a:r>
            <a:r>
              <a:rPr lang="en-US" sz="2200" b="1" baseline="30000" dirty="0">
                <a:ln>
                  <a:solidFill>
                    <a:srgbClr val="FF0000"/>
                  </a:solidFill>
                </a:ln>
                <a:effectLst>
                  <a:outerShdw blurRad="38100" dist="38100" dir="2700000" algn="tl">
                    <a:srgbClr val="000000">
                      <a:alpha val="43137"/>
                    </a:srgbClr>
                  </a:outerShdw>
                </a:effectLst>
              </a:rPr>
              <a:t>6</a:t>
            </a:r>
            <a:r>
              <a:rPr lang="en-US" sz="2200" b="1" baseline="30000" dirty="0">
                <a:effectLst>
                  <a:outerShdw blurRad="38100" dist="38100" dir="2700000" algn="tl">
                    <a:srgbClr val="000000">
                      <a:alpha val="43137"/>
                    </a:srgbClr>
                  </a:outerShdw>
                </a:effectLst>
              </a:rPr>
              <a:t> </a:t>
            </a:r>
            <a:r>
              <a:rPr lang="en-US" sz="2200" b="1" dirty="0">
                <a:effectLst>
                  <a:outerShdw blurRad="38100" dist="38100" dir="2700000" algn="tl">
                    <a:srgbClr val="000000">
                      <a:alpha val="43137"/>
                    </a:srgbClr>
                  </a:outerShdw>
                </a:effectLst>
              </a:rPr>
              <a:t>Behold, I Myself have taken your brethren the </a:t>
            </a:r>
            <a:r>
              <a:rPr lang="en-US" sz="2200" b="1" u="sng" dirty="0">
                <a:ln>
                  <a:solidFill>
                    <a:srgbClr val="FF0000"/>
                  </a:solidFill>
                </a:ln>
                <a:effectLst>
                  <a:outerShdw blurRad="38100" dist="38100" dir="2700000" algn="tl">
                    <a:srgbClr val="000000">
                      <a:alpha val="43137"/>
                    </a:srgbClr>
                  </a:outerShdw>
                </a:effectLst>
              </a:rPr>
              <a:t>Levites</a:t>
            </a:r>
            <a:r>
              <a:rPr lang="en-US" sz="2200" b="1" dirty="0">
                <a:ln>
                  <a:solidFill>
                    <a:srgbClr val="FF0000"/>
                  </a:solidFill>
                </a:ln>
                <a:effectLst>
                  <a:outerShdw blurRad="38100" dist="38100" dir="2700000" algn="tl">
                    <a:srgbClr val="000000">
                      <a:alpha val="43137"/>
                    </a:srgbClr>
                  </a:outerShdw>
                </a:effectLst>
              </a:rPr>
              <a:t> </a:t>
            </a:r>
            <a:r>
              <a:rPr lang="en-US" sz="2200" b="1" dirty="0">
                <a:effectLst>
                  <a:outerShdw blurRad="38100" dist="38100" dir="2700000" algn="tl">
                    <a:srgbClr val="000000">
                      <a:alpha val="43137"/>
                    </a:srgbClr>
                  </a:outerShdw>
                </a:effectLst>
              </a:rPr>
              <a:t>from among the children of Israel; they are a gift to you, given by the </a:t>
            </a:r>
            <a:r>
              <a:rPr lang="en-US" sz="2200" b="1" cap="small" dirty="0">
                <a:effectLst>
                  <a:outerShdw blurRad="38100" dist="38100" dir="2700000" algn="tl">
                    <a:srgbClr val="000000">
                      <a:alpha val="43137"/>
                    </a:srgbClr>
                  </a:outerShdw>
                </a:effectLst>
              </a:rPr>
              <a:t>Lord</a:t>
            </a:r>
            <a:r>
              <a:rPr lang="en-US" sz="2200" b="1" dirty="0">
                <a:effectLst>
                  <a:outerShdw blurRad="38100" dist="38100" dir="2700000" algn="tl">
                    <a:srgbClr val="000000">
                      <a:alpha val="43137"/>
                    </a:srgbClr>
                  </a:outerShdw>
                </a:effectLst>
              </a:rPr>
              <a:t>, </a:t>
            </a:r>
            <a:r>
              <a:rPr lang="en-US" sz="2200" b="1" u="sng" dirty="0">
                <a:ln>
                  <a:solidFill>
                    <a:srgbClr val="FF0000"/>
                  </a:solidFill>
                </a:ln>
                <a:effectLst>
                  <a:outerShdw blurRad="38100" dist="38100" dir="2700000" algn="tl">
                    <a:srgbClr val="000000">
                      <a:alpha val="43137"/>
                    </a:srgbClr>
                  </a:outerShdw>
                </a:effectLst>
              </a:rPr>
              <a:t>to do the work of the tabernacle</a:t>
            </a:r>
            <a:r>
              <a:rPr lang="en-US" sz="2200" b="1" dirty="0">
                <a:effectLst>
                  <a:outerShdw blurRad="38100" dist="38100" dir="2700000" algn="tl">
                    <a:srgbClr val="000000">
                      <a:alpha val="43137"/>
                    </a:srgbClr>
                  </a:outerShdw>
                </a:effectLst>
              </a:rPr>
              <a:t> of </a:t>
            </a:r>
            <a:r>
              <a:rPr lang="en-US" sz="2200" b="1" dirty="0" smtClean="0">
                <a:effectLst>
                  <a:outerShdw blurRad="38100" dist="38100" dir="2700000" algn="tl">
                    <a:srgbClr val="000000">
                      <a:alpha val="43137"/>
                    </a:srgbClr>
                  </a:outerShdw>
                </a:effectLst>
              </a:rPr>
              <a:t>meeting</a:t>
            </a:r>
            <a:r>
              <a:rPr lang="en-US" sz="2200" b="1" dirty="0"/>
              <a:t>)</a:t>
            </a:r>
            <a:endParaRPr lang="en-US" sz="2200" b="1" dirty="0">
              <a:effectLst>
                <a:outerShdw blurRad="38100" dist="38100" dir="2700000" algn="tl">
                  <a:srgbClr val="000000">
                    <a:alpha val="43137"/>
                  </a:srgbClr>
                </a:outerShdw>
              </a:effectLst>
            </a:endParaRPr>
          </a:p>
        </p:txBody>
      </p:sp>
      <p:sp>
        <p:nvSpPr>
          <p:cNvPr id="7" name="Rectangle 6"/>
          <p:cNvSpPr/>
          <p:nvPr/>
        </p:nvSpPr>
        <p:spPr>
          <a:xfrm>
            <a:off x="533400" y="5725487"/>
            <a:ext cx="2244525" cy="584775"/>
          </a:xfrm>
          <a:prstGeom prst="rect">
            <a:avLst/>
          </a:prstGeom>
          <a:solidFill>
            <a:srgbClr val="FFFFFF">
              <a:alpha val="69804"/>
            </a:srgbClr>
          </a:solidFill>
          <a:effectLst>
            <a:softEdge rad="63500"/>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0000"/>
                  </a:solidFill>
                </a:ln>
                <a:effectLst>
                  <a:outerShdw blurRad="50800" dist="39000" dir="5460000" algn="tl">
                    <a:srgbClr val="000000">
                      <a:alpha val="38000"/>
                    </a:srgbClr>
                  </a:outerShdw>
                </a:effectLst>
              </a:rPr>
              <a:t>Heb 7:11-14</a:t>
            </a:r>
            <a:endParaRPr lang="en-US" sz="3200" b="1" cap="none" spc="0" dirty="0">
              <a:ln w="11430">
                <a:solidFill>
                  <a:srgbClr val="FF0000"/>
                </a:solidFill>
              </a:ln>
              <a:effectLst>
                <a:outerShdw blurRad="50800" dist="39000" dir="5460000" algn="tl">
                  <a:srgbClr val="000000">
                    <a:alpha val="38000"/>
                  </a:srgbClr>
                </a:outerShdw>
              </a:effectLst>
            </a:endParaRPr>
          </a:p>
        </p:txBody>
      </p:sp>
      <p:sp>
        <p:nvSpPr>
          <p:cNvPr id="10" name="Rectangle 9"/>
          <p:cNvSpPr/>
          <p:nvPr/>
        </p:nvSpPr>
        <p:spPr>
          <a:xfrm>
            <a:off x="730546" y="2668250"/>
            <a:ext cx="7651454" cy="1446550"/>
          </a:xfrm>
          <a:prstGeom prst="rect">
            <a:avLst/>
          </a:prstGeom>
          <a:solidFill>
            <a:schemeClr val="bg1"/>
          </a:solidFill>
        </p:spPr>
        <p:txBody>
          <a:bodyPr wrap="none" lIns="91440" tIns="45720" rIns="91440" bIns="45720">
            <a:spAutoFit/>
          </a:bodyPr>
          <a:lstStyle/>
          <a:p>
            <a:pPr algn="ctr"/>
            <a:r>
              <a:rPr lang="en-US" sz="44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Silence does not authorize,</a:t>
            </a:r>
          </a:p>
          <a:p>
            <a:pPr algn="ctr"/>
            <a:r>
              <a:rPr lang="en-US" sz="4400" b="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 o</a:t>
            </a:r>
            <a:r>
              <a:rPr lang="en-US" sz="44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nly Revelation authorizes.</a:t>
            </a:r>
            <a:endParaRPr lang="en-US" sz="4400" b="1" cap="none" spc="0"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7264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0" fill="hold"/>
                                        <p:tgtEl>
                                          <p:spTgt spid="10"/>
                                        </p:tgtEl>
                                        <p:attrNameLst>
                                          <p:attrName>ppt_w</p:attrName>
                                        </p:attrNameLst>
                                      </p:cBhvr>
                                      <p:tavLst>
                                        <p:tav tm="0">
                                          <p:val>
                                            <p:fltVal val="0"/>
                                          </p:val>
                                        </p:tav>
                                        <p:tav tm="100000">
                                          <p:val>
                                            <p:strVal val="#ppt_w"/>
                                          </p:val>
                                        </p:tav>
                                      </p:tavLst>
                                    </p:anim>
                                    <p:anim calcmode="lin" valueType="num">
                                      <p:cBhvr>
                                        <p:cTn id="21" dur="5000" fill="hold"/>
                                        <p:tgtEl>
                                          <p:spTgt spid="10"/>
                                        </p:tgtEl>
                                        <p:attrNameLst>
                                          <p:attrName>ppt_h</p:attrName>
                                        </p:attrNameLst>
                                      </p:cBhvr>
                                      <p:tavLst>
                                        <p:tav tm="0">
                                          <p:val>
                                            <p:fltVal val="0"/>
                                          </p:val>
                                        </p:tav>
                                        <p:tav tm="100000">
                                          <p:val>
                                            <p:strVal val="#ppt_h"/>
                                          </p:val>
                                        </p:tav>
                                      </p:tavLst>
                                    </p:anim>
                                    <p:animEffect transition="in" filter="fade">
                                      <p:cBhvr>
                                        <p:cTn id="22"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3407" y="4638906"/>
            <a:ext cx="1997185" cy="2219094"/>
          </a:xfrm>
          <a:prstGeom prst="rect">
            <a:avLst/>
          </a:prstGeom>
          <a:ln>
            <a:noFill/>
          </a:ln>
          <a:effectLst>
            <a:softEdge rad="112500"/>
          </a:effectLst>
        </p:spPr>
      </p:pic>
      <p:sp>
        <p:nvSpPr>
          <p:cNvPr id="8" name="Rectangle 7"/>
          <p:cNvSpPr/>
          <p:nvPr/>
        </p:nvSpPr>
        <p:spPr>
          <a:xfrm>
            <a:off x="472942" y="76200"/>
            <a:ext cx="8198142" cy="830997"/>
          </a:xfrm>
          <a:prstGeom prst="rect">
            <a:avLst/>
          </a:prstGeom>
          <a:noFill/>
        </p:spPr>
        <p:txBody>
          <a:bodyPr wrap="none" lIns="91440" tIns="45720" rIns="91440" bIns="45720">
            <a:spAutoFit/>
          </a:bodyPr>
          <a:lstStyle/>
          <a:p>
            <a:pPr algn="ctr"/>
            <a:r>
              <a:rPr lang="en-US" sz="4000" b="1" cap="none" spc="50"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Cooper Black" panose="0208090404030B020404" pitchFamily="18" charset="0"/>
              </a:rPr>
              <a:t>But didn’t </a:t>
            </a:r>
            <a:r>
              <a:rPr lang="en-US" sz="4800" b="1" u="sng" cap="none" spc="50"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Cooper Black" panose="0208090404030B020404" pitchFamily="18" charset="0"/>
              </a:rPr>
              <a:t>Silence</a:t>
            </a:r>
            <a:r>
              <a:rPr lang="en-US" sz="4800" b="1" cap="none" spc="50"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Cooper Black" panose="0208090404030B020404" pitchFamily="18" charset="0"/>
              </a:rPr>
              <a:t> </a:t>
            </a:r>
            <a:r>
              <a:rPr lang="en-US" sz="4000" b="1" cap="none" spc="50"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Cooper Black" panose="0208090404030B020404" pitchFamily="18" charset="0"/>
              </a:rPr>
              <a:t>Authorize</a:t>
            </a:r>
            <a:endParaRPr lang="en-US" sz="3600" b="1" cap="none" spc="50" dirty="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Cooper Black" panose="0208090404030B020404" pitchFamily="18" charset="0"/>
            </a:endParaRPr>
          </a:p>
        </p:txBody>
      </p:sp>
      <p:sp>
        <p:nvSpPr>
          <p:cNvPr id="11" name="TextBox 10"/>
          <p:cNvSpPr txBox="1"/>
          <p:nvPr/>
        </p:nvSpPr>
        <p:spPr>
          <a:xfrm>
            <a:off x="304800" y="914400"/>
            <a:ext cx="8534400" cy="3816429"/>
          </a:xfrm>
          <a:prstGeom prst="rect">
            <a:avLst/>
          </a:prstGeom>
          <a:solidFill>
            <a:srgbClr val="FFFFFF">
              <a:alpha val="69804"/>
            </a:srgbClr>
          </a:solidFill>
        </p:spPr>
        <p:txBody>
          <a:bodyPr wrap="square" rtlCol="0">
            <a:spAutoFit/>
          </a:bodyPr>
          <a:lstStyle/>
          <a:p>
            <a:r>
              <a:rPr lang="en-US" sz="2200" b="1" baseline="30000" dirty="0"/>
              <a:t>3 </a:t>
            </a:r>
            <a:r>
              <a:rPr lang="en-US" sz="2200" b="1" dirty="0" smtClean="0"/>
              <a:t>Or </a:t>
            </a:r>
            <a:r>
              <a:rPr lang="en-US" sz="2200" b="1" dirty="0"/>
              <a:t>if a woman makes a vow to the </a:t>
            </a:r>
            <a:r>
              <a:rPr lang="en-US" sz="2200" b="1" cap="small" dirty="0"/>
              <a:t>Lord</a:t>
            </a:r>
            <a:r>
              <a:rPr lang="en-US" sz="2200" b="1" dirty="0"/>
              <a:t>, and binds herself by some agreement while in her father’s house in her youth, </a:t>
            </a:r>
            <a:r>
              <a:rPr lang="en-US" sz="2200" b="1" baseline="30000" dirty="0"/>
              <a:t>4 </a:t>
            </a:r>
            <a:r>
              <a:rPr lang="en-US" sz="2200" b="1" dirty="0"/>
              <a:t>and her father hears her vow and the agreement by which she has bound herself, and </a:t>
            </a:r>
            <a:r>
              <a:rPr lang="en-US" sz="2200" b="1" u="sng" dirty="0">
                <a:ln>
                  <a:solidFill>
                    <a:srgbClr val="FF0000"/>
                  </a:solidFill>
                </a:ln>
              </a:rPr>
              <a:t>her father holds his peace</a:t>
            </a:r>
            <a:r>
              <a:rPr lang="en-US" sz="2200" b="1" dirty="0"/>
              <a:t>, then </a:t>
            </a:r>
            <a:r>
              <a:rPr lang="en-US" sz="2200" b="1" u="sng" dirty="0">
                <a:ln>
                  <a:solidFill>
                    <a:srgbClr val="FF0000"/>
                  </a:solidFill>
                </a:ln>
              </a:rPr>
              <a:t>all her vows shall stand</a:t>
            </a:r>
            <a:r>
              <a:rPr lang="en-US" sz="2200" b="1" dirty="0"/>
              <a:t>, and every agreement with which she has bound herself shall stand</a:t>
            </a:r>
            <a:r>
              <a:rPr lang="en-US" sz="2200" b="1" dirty="0" smtClean="0"/>
              <a:t>.</a:t>
            </a:r>
          </a:p>
          <a:p>
            <a:endParaRPr lang="en-US" sz="2200" b="1" dirty="0" smtClean="0"/>
          </a:p>
          <a:p>
            <a:r>
              <a:rPr lang="en-US" sz="2200" b="1" baseline="30000" dirty="0"/>
              <a:t>6</a:t>
            </a:r>
            <a:r>
              <a:rPr lang="en-US" sz="2200" b="1" baseline="30000"/>
              <a:t> </a:t>
            </a:r>
            <a:r>
              <a:rPr lang="en-US" sz="2200" b="1" smtClean="0"/>
              <a:t>If </a:t>
            </a:r>
            <a:r>
              <a:rPr lang="en-US" sz="2200" b="1" dirty="0"/>
              <a:t>indeed she takes a husband, while bound by her vows or by a rash utterance from her lips by which she bound herself, </a:t>
            </a:r>
            <a:r>
              <a:rPr lang="en-US" sz="2200" b="1" baseline="30000" dirty="0"/>
              <a:t>7 </a:t>
            </a:r>
            <a:r>
              <a:rPr lang="en-US" sz="2200" b="1" dirty="0"/>
              <a:t>and her husband hears it, and </a:t>
            </a:r>
            <a:r>
              <a:rPr lang="en-US" sz="2200" b="1" u="sng" dirty="0">
                <a:ln>
                  <a:solidFill>
                    <a:srgbClr val="FF0000"/>
                  </a:solidFill>
                </a:ln>
              </a:rPr>
              <a:t>makes no response to her</a:t>
            </a:r>
            <a:r>
              <a:rPr lang="en-US" sz="2200" b="1" dirty="0">
                <a:ln>
                  <a:solidFill>
                    <a:srgbClr val="FF0000"/>
                  </a:solidFill>
                </a:ln>
              </a:rPr>
              <a:t> </a:t>
            </a:r>
            <a:r>
              <a:rPr lang="en-US" sz="2200" b="1" dirty="0"/>
              <a:t>on the day that he hears, then </a:t>
            </a:r>
            <a:r>
              <a:rPr lang="en-US" sz="2200" b="1" u="sng" dirty="0">
                <a:ln>
                  <a:solidFill>
                    <a:srgbClr val="FF0000"/>
                  </a:solidFill>
                </a:ln>
              </a:rPr>
              <a:t>her vows shall stand</a:t>
            </a:r>
            <a:r>
              <a:rPr lang="en-US" sz="2200" b="1" dirty="0"/>
              <a:t>, and her agreements by which she bound herself shall stand.</a:t>
            </a:r>
            <a:endParaRPr lang="en-US" sz="2200" b="1" dirty="0">
              <a:effectLst>
                <a:outerShdw blurRad="38100" dist="38100" dir="2700000" algn="tl">
                  <a:srgbClr val="000000">
                    <a:alpha val="43137"/>
                  </a:srgbClr>
                </a:outerShdw>
              </a:effectLst>
            </a:endParaRPr>
          </a:p>
        </p:txBody>
      </p:sp>
      <p:sp>
        <p:nvSpPr>
          <p:cNvPr id="7" name="Rectangle 6"/>
          <p:cNvSpPr/>
          <p:nvPr/>
        </p:nvSpPr>
        <p:spPr>
          <a:xfrm>
            <a:off x="3115029" y="5903774"/>
            <a:ext cx="2904771" cy="584775"/>
          </a:xfrm>
          <a:prstGeom prst="rect">
            <a:avLst/>
          </a:prstGeom>
          <a:solidFill>
            <a:srgbClr val="FFFFFF">
              <a:alpha val="69804"/>
            </a:srgbClr>
          </a:solidFill>
          <a:effectLst>
            <a:softEdge rad="63500"/>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0000"/>
                  </a:solidFill>
                </a:ln>
                <a:effectLst>
                  <a:outerShdw blurRad="50800" dist="39000" dir="5460000" algn="tl">
                    <a:srgbClr val="000000">
                      <a:alpha val="38000"/>
                    </a:srgbClr>
                  </a:outerShdw>
                </a:effectLst>
              </a:rPr>
              <a:t>Numbers 30:3-7</a:t>
            </a:r>
            <a:endParaRPr lang="en-US" sz="3200" b="1" cap="none" spc="0" dirty="0">
              <a:ln w="11430">
                <a:solidFill>
                  <a:srgbClr val="FF0000"/>
                </a:solidFill>
              </a:ln>
              <a:effectLst>
                <a:outerShdw blurRad="50800" dist="39000" dir="5460000" algn="tl">
                  <a:srgbClr val="000000">
                    <a:alpha val="38000"/>
                  </a:srgbClr>
                </a:outerShdw>
              </a:effectLst>
            </a:endParaRPr>
          </a:p>
        </p:txBody>
      </p:sp>
      <p:sp>
        <p:nvSpPr>
          <p:cNvPr id="9" name="TextBox 8"/>
          <p:cNvSpPr txBox="1"/>
          <p:nvPr/>
        </p:nvSpPr>
        <p:spPr>
          <a:xfrm rot="20825213">
            <a:off x="2290635" y="2891209"/>
            <a:ext cx="4800600" cy="584775"/>
          </a:xfrm>
          <a:prstGeom prst="rect">
            <a:avLst/>
          </a:prstGeom>
          <a:solidFill>
            <a:srgbClr val="000000"/>
          </a:solidFill>
          <a:effectLst>
            <a:glow rad="228600">
              <a:schemeClr val="tx1">
                <a:alpha val="40000"/>
              </a:schemeClr>
            </a:glow>
          </a:effectLst>
        </p:spPr>
        <p:txBody>
          <a:bodyPr wrap="square" rtlCol="0">
            <a:spAutoFit/>
          </a:bodyPr>
          <a:lstStyle/>
          <a:p>
            <a:pPr algn="ctr"/>
            <a:r>
              <a:rPr lang="en-US" sz="3200" dirty="0" smtClean="0">
                <a:solidFill>
                  <a:schemeClr val="bg1"/>
                </a:solidFill>
                <a:latin typeface="Arial Black" panose="020B0A04020102020204" pitchFamily="34" charset="0"/>
              </a:rPr>
              <a:t>God was </a:t>
            </a:r>
            <a:r>
              <a:rPr lang="en-US" sz="3200" u="sng" dirty="0" smtClean="0">
                <a:solidFill>
                  <a:schemeClr val="bg1"/>
                </a:solidFill>
                <a:latin typeface="Arial Black" panose="020B0A04020102020204" pitchFamily="34" charset="0"/>
              </a:rPr>
              <a:t>NOT</a:t>
            </a:r>
            <a:r>
              <a:rPr lang="en-US" sz="3200" dirty="0" smtClean="0">
                <a:solidFill>
                  <a:schemeClr val="bg1"/>
                </a:solidFill>
                <a:latin typeface="Arial Black" panose="020B0A04020102020204" pitchFamily="34" charset="0"/>
              </a:rPr>
              <a:t> silent</a:t>
            </a:r>
            <a:endParaRPr lang="en-US" sz="3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8219657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2000"/>
                                        <p:tgtEl>
                                          <p:spTgt spid="11"/>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8200"/>
            <a:ext cx="9144000" cy="6093976"/>
          </a:xfrm>
          <a:prstGeom prst="rect">
            <a:avLst/>
          </a:prstGeom>
          <a:noFill/>
        </p:spPr>
        <p:txBody>
          <a:bodyPr wrap="square" rtlCol="0">
            <a:spAutoFit/>
          </a:bodyPr>
          <a:lstStyle/>
          <a:p>
            <a:r>
              <a:rPr lang="en-US" sz="2600" b="1" i="1" baseline="30000" dirty="0">
                <a:solidFill>
                  <a:srgbClr val="FF0000"/>
                </a:solidFill>
                <a:latin typeface="Arial" panose="020B0604020202020204" pitchFamily="34" charset="0"/>
                <a:cs typeface="Arial" panose="020B0604020202020204" pitchFamily="34" charset="0"/>
              </a:rPr>
              <a:t>6 </a:t>
            </a:r>
            <a:r>
              <a:rPr lang="en-US" sz="2600" b="1" dirty="0">
                <a:latin typeface="Arial" panose="020B0604020202020204" pitchFamily="34" charset="0"/>
                <a:cs typeface="Arial" panose="020B0604020202020204" pitchFamily="34" charset="0"/>
              </a:rPr>
              <a:t>However, we speak wisdom among those who are mature, yet not the wisdom of this age, nor of the rulers of this age, who are coming to nothing. </a:t>
            </a:r>
            <a:r>
              <a:rPr lang="en-US" sz="2600" b="1" i="1" baseline="30000" dirty="0">
                <a:solidFill>
                  <a:srgbClr val="FF0000"/>
                </a:solidFill>
                <a:latin typeface="Arial" panose="020B0604020202020204" pitchFamily="34" charset="0"/>
                <a:cs typeface="Arial" panose="020B0604020202020204" pitchFamily="34" charset="0"/>
              </a:rPr>
              <a:t>7</a:t>
            </a:r>
            <a:r>
              <a:rPr lang="en-US" sz="2600" b="1" baseline="30000" dirty="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But we speak the wisdom of God in a mystery, the hidden wisdom which God ordained before the ages for our glory, </a:t>
            </a:r>
            <a:r>
              <a:rPr lang="en-US" sz="2600" b="1" i="1" baseline="30000" dirty="0">
                <a:solidFill>
                  <a:srgbClr val="FF0000"/>
                </a:solidFill>
                <a:latin typeface="Arial" panose="020B0604020202020204" pitchFamily="34" charset="0"/>
                <a:cs typeface="Arial" panose="020B0604020202020204" pitchFamily="34" charset="0"/>
              </a:rPr>
              <a:t>8 </a:t>
            </a:r>
            <a:r>
              <a:rPr lang="en-US" sz="2600" b="1" dirty="0">
                <a:latin typeface="Arial" panose="020B0604020202020204" pitchFamily="34" charset="0"/>
                <a:cs typeface="Arial" panose="020B0604020202020204" pitchFamily="34" charset="0"/>
              </a:rPr>
              <a:t>which none of the rulers of this age knew; for had they known, they would not have crucified the Lord of glory</a:t>
            </a:r>
            <a:r>
              <a:rPr lang="en-US" sz="2600" b="1" dirty="0" smtClean="0">
                <a:latin typeface="Arial" panose="020B0604020202020204" pitchFamily="34" charset="0"/>
                <a:cs typeface="Arial" panose="020B0604020202020204" pitchFamily="34" charset="0"/>
              </a:rPr>
              <a:t>. </a:t>
            </a:r>
            <a:r>
              <a:rPr lang="en-US" sz="2600" b="1" i="1" baseline="30000" dirty="0" smtClean="0">
                <a:solidFill>
                  <a:srgbClr val="FF0000"/>
                </a:solidFill>
                <a:latin typeface="Arial" panose="020B0604020202020204" pitchFamily="34" charset="0"/>
                <a:cs typeface="Arial" panose="020B0604020202020204" pitchFamily="34" charset="0"/>
              </a:rPr>
              <a:t>9 </a:t>
            </a:r>
            <a:r>
              <a:rPr lang="en-US" sz="2600" b="1" dirty="0">
                <a:latin typeface="Arial" panose="020B0604020202020204" pitchFamily="34" charset="0"/>
                <a:cs typeface="Arial" panose="020B0604020202020204" pitchFamily="34" charset="0"/>
              </a:rPr>
              <a:t>But as it is </a:t>
            </a:r>
            <a:r>
              <a:rPr lang="en-US" sz="2600" b="1" dirty="0" smtClean="0">
                <a:latin typeface="Arial" panose="020B0604020202020204" pitchFamily="34" charset="0"/>
                <a:cs typeface="Arial" panose="020B0604020202020204" pitchFamily="34" charset="0"/>
              </a:rPr>
              <a:t>written: Eye </a:t>
            </a:r>
            <a:r>
              <a:rPr lang="en-US" sz="2600" b="1" dirty="0">
                <a:latin typeface="Arial" panose="020B0604020202020204" pitchFamily="34" charset="0"/>
                <a:cs typeface="Arial" panose="020B0604020202020204" pitchFamily="34" charset="0"/>
              </a:rPr>
              <a:t>has not seen, nor ear heard</a:t>
            </a:r>
            <a:r>
              <a:rPr lang="en-US" sz="2600" b="1" dirty="0" smtClean="0">
                <a:latin typeface="Arial" panose="020B0604020202020204" pitchFamily="34" charset="0"/>
                <a:cs typeface="Arial" panose="020B0604020202020204" pitchFamily="34" charset="0"/>
              </a:rPr>
              <a:t>, nor </a:t>
            </a:r>
            <a:r>
              <a:rPr lang="en-US" sz="2600" b="1" dirty="0">
                <a:latin typeface="Arial" panose="020B0604020202020204" pitchFamily="34" charset="0"/>
                <a:cs typeface="Arial" panose="020B0604020202020204" pitchFamily="34" charset="0"/>
              </a:rPr>
              <a:t>have entered into the heart of </a:t>
            </a:r>
            <a:r>
              <a:rPr lang="en-US" sz="2600" b="1" dirty="0" smtClean="0">
                <a:latin typeface="Arial" panose="020B0604020202020204" pitchFamily="34" charset="0"/>
                <a:cs typeface="Arial" panose="020B0604020202020204" pitchFamily="34" charset="0"/>
              </a:rPr>
              <a:t>man the </a:t>
            </a:r>
            <a:r>
              <a:rPr lang="en-US" sz="2600" b="1" dirty="0">
                <a:latin typeface="Arial" panose="020B0604020202020204" pitchFamily="34" charset="0"/>
                <a:cs typeface="Arial" panose="020B0604020202020204" pitchFamily="34" charset="0"/>
              </a:rPr>
              <a:t>things which God has prepared for those who love </a:t>
            </a:r>
            <a:r>
              <a:rPr lang="en-US" sz="2600" b="1" dirty="0" smtClean="0">
                <a:latin typeface="Arial" panose="020B0604020202020204" pitchFamily="34" charset="0"/>
                <a:cs typeface="Arial" panose="020B0604020202020204" pitchFamily="34" charset="0"/>
              </a:rPr>
              <a:t>Him. </a:t>
            </a:r>
            <a:r>
              <a:rPr lang="en-US" sz="2600" b="1" i="1" baseline="30000" dirty="0" smtClean="0">
                <a:solidFill>
                  <a:srgbClr val="FF0000"/>
                </a:solidFill>
                <a:latin typeface="Arial" panose="020B0604020202020204" pitchFamily="34" charset="0"/>
                <a:cs typeface="Arial" panose="020B0604020202020204" pitchFamily="34" charset="0"/>
              </a:rPr>
              <a:t>10</a:t>
            </a:r>
            <a:r>
              <a:rPr lang="en-US" sz="2600" b="1" baseline="30000" dirty="0" smtClean="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But God has revealed them to us through His Spirit. For the Spirit searches all things, yes, the deep things of God. </a:t>
            </a:r>
            <a:r>
              <a:rPr lang="en-US" sz="2600" b="1" i="1" baseline="30000" dirty="0">
                <a:solidFill>
                  <a:srgbClr val="FF0000"/>
                </a:solidFill>
                <a:latin typeface="Arial" panose="020B0604020202020204" pitchFamily="34" charset="0"/>
                <a:cs typeface="Arial" panose="020B0604020202020204" pitchFamily="34" charset="0"/>
              </a:rPr>
              <a:t>11</a:t>
            </a:r>
            <a:r>
              <a:rPr lang="en-US" sz="2600" b="1" baseline="30000" dirty="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For what man knows the things of a man except the spirit of the man which is in him? Even so no one knows the things of God except the Spirit of God. </a:t>
            </a:r>
          </a:p>
        </p:txBody>
      </p:sp>
      <p:sp>
        <p:nvSpPr>
          <p:cNvPr id="3" name="Rectangle 2"/>
          <p:cNvSpPr/>
          <p:nvPr/>
        </p:nvSpPr>
        <p:spPr>
          <a:xfrm>
            <a:off x="828037" y="0"/>
            <a:ext cx="748794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Corinthians 2:6-13</a:t>
            </a:r>
            <a:endParaRPr lang="en-US" sz="5400" b="1" cap="none"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619493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152400" y="0"/>
            <a:ext cx="8839200" cy="3970318"/>
          </a:xfrm>
          <a:prstGeom prst="rect">
            <a:avLst/>
          </a:prstGeom>
          <a:solidFill>
            <a:srgbClr val="FFFFFF">
              <a:alpha val="69804"/>
            </a:srgbClr>
          </a:solidFill>
        </p:spPr>
        <p:txBody>
          <a:bodyPr wrap="square" rtlCol="0">
            <a:spAutoFit/>
          </a:bodyPr>
          <a:lstStyle/>
          <a:p>
            <a:pPr marL="342900" indent="-342900">
              <a:buFont typeface="+mj-lt"/>
              <a:buAutoNum type="arabicPeriod"/>
            </a:pPr>
            <a:r>
              <a:rPr lang="en-US" sz="2800" b="1" dirty="0" smtClean="0">
                <a:latin typeface="Times New Roman" panose="02020603050405020304" pitchFamily="18" charset="0"/>
                <a:cs typeface="Times New Roman" panose="02020603050405020304" pitchFamily="18" charset="0"/>
              </a:rPr>
              <a:t>The revealed Word of God serves as our boundary (Rev 22:18-19; 2 Jn 9)</a:t>
            </a:r>
          </a:p>
          <a:p>
            <a:pPr marL="342900" indent="-342900">
              <a:buFont typeface="+mj-lt"/>
              <a:buAutoNum type="arabicPeriod"/>
            </a:pPr>
            <a:endParaRPr lang="en-US" sz="2800" b="1"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800" b="1" dirty="0">
                <a:latin typeface="Times New Roman" panose="02020603050405020304" pitchFamily="18" charset="0"/>
                <a:cs typeface="Times New Roman" panose="02020603050405020304" pitchFamily="18" charset="0"/>
              </a:rPr>
              <a:t>Acting on </a:t>
            </a:r>
            <a:r>
              <a:rPr lang="en-US" sz="2800" b="1" dirty="0" smtClean="0">
                <a:latin typeface="Times New Roman" panose="02020603050405020304" pitchFamily="18" charset="0"/>
                <a:cs typeface="Times New Roman" panose="02020603050405020304" pitchFamily="18" charset="0"/>
              </a:rPr>
              <a:t>Silence=Acting </a:t>
            </a:r>
            <a:r>
              <a:rPr lang="en-US" sz="2800" b="1" dirty="0">
                <a:latin typeface="Times New Roman" panose="02020603050405020304" pitchFamily="18" charset="0"/>
                <a:cs typeface="Times New Roman" panose="02020603050405020304" pitchFamily="18" charset="0"/>
              </a:rPr>
              <a:t>on Ignorance (1 Cor 2:12</a:t>
            </a:r>
            <a:r>
              <a:rPr lang="en-US" sz="2800" b="1" dirty="0" smtClean="0">
                <a:latin typeface="Times New Roman" panose="02020603050405020304" pitchFamily="18" charset="0"/>
                <a:cs typeface="Times New Roman" panose="02020603050405020304" pitchFamily="18" charset="0"/>
              </a:rPr>
              <a:t>)</a:t>
            </a:r>
          </a:p>
          <a:p>
            <a:pPr marL="342900" indent="-342900">
              <a:buFont typeface="+mj-lt"/>
              <a:buAutoNum type="arabicPeriod"/>
            </a:pPr>
            <a:endParaRPr lang="en-US" sz="2800" b="1"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800" b="1" dirty="0" smtClean="0">
                <a:latin typeface="Times New Roman" panose="02020603050405020304" pitchFamily="18" charset="0"/>
                <a:cs typeface="Times New Roman" panose="02020603050405020304" pitchFamily="18" charset="0"/>
              </a:rPr>
              <a:t>Acting on Silence=Seeking Our Own Will (Matt 6:10)</a:t>
            </a:r>
          </a:p>
          <a:p>
            <a:pPr marL="342900" indent="-342900">
              <a:buFont typeface="+mj-lt"/>
              <a:buAutoNum type="arabicPeriod"/>
            </a:pPr>
            <a:endParaRPr lang="en-US" sz="2800" b="1"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800" b="1" dirty="0" smtClean="0">
                <a:latin typeface="Times New Roman" panose="02020603050405020304" pitchFamily="18" charset="0"/>
                <a:cs typeface="Times New Roman" panose="02020603050405020304" pitchFamily="18" charset="0"/>
              </a:rPr>
              <a:t>Acting on Silence=Legalism (establishing our own righteousness, Rom 10:3)</a:t>
            </a:r>
            <a:endParaRPr lang="en-US"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124200" y="3733800"/>
            <a:ext cx="5428784" cy="1631216"/>
          </a:xfrm>
          <a:prstGeom prst="rect">
            <a:avLst/>
          </a:prstGeom>
          <a:solidFill>
            <a:schemeClr val="tx1"/>
          </a:solidFill>
          <a:scene3d>
            <a:camera prst="perspectiveRelaxedModerately"/>
            <a:lightRig rig="threePt" dir="t"/>
          </a:scene3d>
        </p:spPr>
        <p:txBody>
          <a:bodyPr wrap="square" rtlCol="0">
            <a:spAutoFit/>
          </a:bodyPr>
          <a:lstStyle/>
          <a:p>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Now these things, brethren, I have figuratively transferred to myself and Apollos for your sakes, that you may learn in us </a:t>
            </a:r>
            <a:r>
              <a:rPr lang="en-US" sz="20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 to think beyond what is </a:t>
            </a:r>
            <a:r>
              <a:rPr lang="en-US" sz="20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written</a:t>
            </a:r>
          </a:p>
          <a:p>
            <a:pPr algn="ct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Corinthians 4:6).</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8389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wipe(up)">
                                      <p:cBhvr>
                                        <p:cTn id="12" dur="2000"/>
                                        <p:tgtEl>
                                          <p:spTgt spid="9">
                                            <p:bg/>
                                          </p:spTgt>
                                        </p:tgtEl>
                                      </p:cBhvr>
                                    </p:animEffect>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up)">
                                      <p:cBhvr>
                                        <p:cTn id="16" dur="20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up)">
                                      <p:cBhvr>
                                        <p:cTn id="21" dur="20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wipe(up)">
                                      <p:cBhvr>
                                        <p:cTn id="26" dur="2000"/>
                                        <p:tgtEl>
                                          <p:spTgt spid="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wipe(up)">
                                      <p:cBhvr>
                                        <p:cTn id="31" dur="2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8671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5620"/>
            <a:ext cx="9144000" cy="5393784"/>
          </a:xfrm>
          <a:prstGeom prst="rect">
            <a:avLst/>
          </a:prstGeom>
          <a:noFill/>
        </p:spPr>
        <p:txBody>
          <a:bodyPr wrap="square" rtlCol="0">
            <a:spAutoFit/>
          </a:bodyPr>
          <a:lstStyle/>
          <a:p>
            <a:r>
              <a:rPr lang="en-US" sz="2650" b="1" i="1" baseline="30000" dirty="0" smtClean="0">
                <a:solidFill>
                  <a:srgbClr val="FF0000"/>
                </a:solidFill>
                <a:latin typeface="Arial" panose="020B0604020202020204" pitchFamily="34" charset="0"/>
                <a:cs typeface="Arial" panose="020B0604020202020204" pitchFamily="34" charset="0"/>
              </a:rPr>
              <a:t>12 </a:t>
            </a:r>
            <a:r>
              <a:rPr lang="en-US" sz="2650" b="1" dirty="0">
                <a:latin typeface="Arial" panose="020B0604020202020204" pitchFamily="34" charset="0"/>
                <a:cs typeface="Arial" panose="020B0604020202020204" pitchFamily="34" charset="0"/>
              </a:rPr>
              <a:t>Now we have received, not the spirit of the world, but the Spirit who is from God, that we might know the things that have been freely given to us by God</a:t>
            </a:r>
            <a:r>
              <a:rPr lang="en-US" sz="2650" b="1" dirty="0" smtClean="0">
                <a:latin typeface="Arial" panose="020B0604020202020204" pitchFamily="34" charset="0"/>
                <a:cs typeface="Arial" panose="020B0604020202020204" pitchFamily="34" charset="0"/>
              </a:rPr>
              <a:t>. </a:t>
            </a:r>
            <a:r>
              <a:rPr lang="en-US" sz="2650" b="1" i="1" baseline="30000" dirty="0" smtClean="0">
                <a:solidFill>
                  <a:srgbClr val="FF0000"/>
                </a:solidFill>
                <a:latin typeface="Arial" panose="020B0604020202020204" pitchFamily="34" charset="0"/>
                <a:cs typeface="Arial" panose="020B0604020202020204" pitchFamily="34" charset="0"/>
              </a:rPr>
              <a:t>13</a:t>
            </a:r>
            <a:r>
              <a:rPr lang="en-US" sz="2650" b="1" baseline="30000" dirty="0" smtClean="0">
                <a:latin typeface="Arial" panose="020B0604020202020204" pitchFamily="34" charset="0"/>
                <a:cs typeface="Arial" panose="020B0604020202020204" pitchFamily="34" charset="0"/>
              </a:rPr>
              <a:t> </a:t>
            </a:r>
            <a:r>
              <a:rPr lang="en-US" sz="2650" b="1" dirty="0">
                <a:latin typeface="Arial" panose="020B0604020202020204" pitchFamily="34" charset="0"/>
                <a:cs typeface="Arial" panose="020B0604020202020204" pitchFamily="34" charset="0"/>
              </a:rPr>
              <a:t>These things we also speak, not in words which man’s wisdom teaches but which the </a:t>
            </a:r>
            <a:r>
              <a:rPr lang="en-US" sz="2650" b="1" dirty="0" smtClean="0">
                <a:latin typeface="Arial" panose="020B0604020202020204" pitchFamily="34" charset="0"/>
                <a:cs typeface="Arial" panose="020B0604020202020204" pitchFamily="34" charset="0"/>
              </a:rPr>
              <a:t>Holy Spirit </a:t>
            </a:r>
            <a:r>
              <a:rPr lang="en-US" sz="2650" b="1" dirty="0">
                <a:latin typeface="Arial" panose="020B0604020202020204" pitchFamily="34" charset="0"/>
                <a:cs typeface="Arial" panose="020B0604020202020204" pitchFamily="34" charset="0"/>
              </a:rPr>
              <a:t>teaches, comparing spiritual things with spiritual. </a:t>
            </a:r>
            <a:r>
              <a:rPr lang="en-US" sz="2650" b="1" i="1" baseline="30000" dirty="0">
                <a:solidFill>
                  <a:srgbClr val="FF0000"/>
                </a:solidFill>
                <a:latin typeface="Arial" panose="020B0604020202020204" pitchFamily="34" charset="0"/>
                <a:cs typeface="Arial" panose="020B0604020202020204" pitchFamily="34" charset="0"/>
              </a:rPr>
              <a:t>14 </a:t>
            </a:r>
            <a:r>
              <a:rPr lang="en-US" sz="2650" b="1" dirty="0">
                <a:latin typeface="Arial" panose="020B0604020202020204" pitchFamily="34" charset="0"/>
                <a:cs typeface="Arial" panose="020B0604020202020204" pitchFamily="34" charset="0"/>
              </a:rPr>
              <a:t>But the natural man does not receive the things of the Spirit of God, for they are foolishness to him; nor can he know them, because they are spiritually discerned. </a:t>
            </a:r>
            <a:r>
              <a:rPr lang="en-US" sz="2650" b="1" baseline="30000" dirty="0">
                <a:solidFill>
                  <a:srgbClr val="FF0000"/>
                </a:solidFill>
                <a:latin typeface="Arial" panose="020B0604020202020204" pitchFamily="34" charset="0"/>
                <a:cs typeface="Arial" panose="020B0604020202020204" pitchFamily="34" charset="0"/>
              </a:rPr>
              <a:t>15 </a:t>
            </a:r>
            <a:r>
              <a:rPr lang="en-US" sz="2650" b="1" dirty="0">
                <a:latin typeface="Arial" panose="020B0604020202020204" pitchFamily="34" charset="0"/>
                <a:cs typeface="Arial" panose="020B0604020202020204" pitchFamily="34" charset="0"/>
              </a:rPr>
              <a:t>But he who is spiritual judges all things, yet he himself is rightly judged by no one. </a:t>
            </a:r>
            <a:r>
              <a:rPr lang="en-US" sz="2650" b="1" i="1" baseline="30000" dirty="0">
                <a:solidFill>
                  <a:srgbClr val="FF0000"/>
                </a:solidFill>
                <a:latin typeface="Arial" panose="020B0604020202020204" pitchFamily="34" charset="0"/>
                <a:cs typeface="Arial" panose="020B0604020202020204" pitchFamily="34" charset="0"/>
              </a:rPr>
              <a:t>16 </a:t>
            </a:r>
            <a:r>
              <a:rPr lang="en-US" sz="2650" b="1" dirty="0">
                <a:latin typeface="Arial" panose="020B0604020202020204" pitchFamily="34" charset="0"/>
                <a:cs typeface="Arial" panose="020B0604020202020204" pitchFamily="34" charset="0"/>
              </a:rPr>
              <a:t>For </a:t>
            </a:r>
            <a:r>
              <a:rPr lang="en-US" sz="2650" b="1" dirty="0" smtClean="0">
                <a:latin typeface="Arial" panose="020B0604020202020204" pitchFamily="34" charset="0"/>
                <a:cs typeface="Arial" panose="020B0604020202020204" pitchFamily="34" charset="0"/>
              </a:rPr>
              <a:t>who </a:t>
            </a:r>
            <a:r>
              <a:rPr lang="en-US" sz="2650" b="1" dirty="0">
                <a:latin typeface="Arial" panose="020B0604020202020204" pitchFamily="34" charset="0"/>
                <a:cs typeface="Arial" panose="020B0604020202020204" pitchFamily="34" charset="0"/>
              </a:rPr>
              <a:t>has known the mind of the L</a:t>
            </a:r>
            <a:r>
              <a:rPr lang="en-US" sz="2650" b="1" cap="small" dirty="0">
                <a:latin typeface="Arial" panose="020B0604020202020204" pitchFamily="34" charset="0"/>
                <a:cs typeface="Arial" panose="020B0604020202020204" pitchFamily="34" charset="0"/>
              </a:rPr>
              <a:t>ord</a:t>
            </a:r>
            <a:r>
              <a:rPr lang="en-US" sz="2650" b="1" dirty="0">
                <a:latin typeface="Arial" panose="020B0604020202020204" pitchFamily="34" charset="0"/>
                <a:cs typeface="Arial" panose="020B0604020202020204" pitchFamily="34" charset="0"/>
              </a:rPr>
              <a:t> that he may instruct Him</a:t>
            </a:r>
            <a:r>
              <a:rPr lang="en-US" sz="2650" b="1" dirty="0" smtClean="0">
                <a:latin typeface="Arial" panose="020B0604020202020204" pitchFamily="34" charset="0"/>
                <a:cs typeface="Arial" panose="020B0604020202020204" pitchFamily="34" charset="0"/>
              </a:rPr>
              <a:t>? But </a:t>
            </a:r>
            <a:r>
              <a:rPr lang="en-US" sz="2650" b="1" dirty="0">
                <a:latin typeface="Arial" panose="020B0604020202020204" pitchFamily="34" charset="0"/>
                <a:cs typeface="Arial" panose="020B0604020202020204" pitchFamily="34" charset="0"/>
              </a:rPr>
              <a:t>we have the mind of Christ.</a:t>
            </a:r>
          </a:p>
        </p:txBody>
      </p:sp>
      <p:sp>
        <p:nvSpPr>
          <p:cNvPr id="4" name="Rectangle 3"/>
          <p:cNvSpPr/>
          <p:nvPr/>
        </p:nvSpPr>
        <p:spPr>
          <a:xfrm>
            <a:off x="828037" y="0"/>
            <a:ext cx="748794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Corinthians 2:6-13</a:t>
            </a:r>
            <a:endParaRPr lang="en-US" sz="5400" b="1" cap="none"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88146536"/>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638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634063" y="-8237"/>
            <a:ext cx="7875874" cy="156966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9600" b="1" cap="none" spc="600" dirty="0" smtClean="0">
                <a:ln/>
                <a:solidFill>
                  <a:schemeClr val="accent3"/>
                </a:solidFill>
                <a:effectLst>
                  <a:outerShdw blurRad="38100" dist="38100" dir="2700000" algn="tl">
                    <a:srgbClr val="000000">
                      <a:alpha val="43137"/>
                    </a:srgbClr>
                  </a:outerShdw>
                </a:effectLst>
                <a:latin typeface="Chiller" pitchFamily="82" charset="0"/>
              </a:rPr>
              <a:t>C</a:t>
            </a:r>
            <a:r>
              <a:rPr lang="en-US" sz="9600" b="1" cap="none" spc="600" dirty="0" smtClean="0">
                <a:ln/>
                <a:solidFill>
                  <a:srgbClr val="FFC000"/>
                </a:solidFill>
                <a:effectLst>
                  <a:outerShdw blurRad="38100" dist="38100" dir="2700000" algn="tl">
                    <a:srgbClr val="000000">
                      <a:alpha val="43137"/>
                    </a:srgbClr>
                  </a:outerShdw>
                </a:effectLst>
                <a:latin typeface="Chiller" pitchFamily="82" charset="0"/>
              </a:rPr>
              <a:t>O</a:t>
            </a:r>
            <a:r>
              <a:rPr lang="en-US" sz="9600" b="1" cap="none" spc="600" dirty="0" smtClean="0">
                <a:ln/>
                <a:solidFill>
                  <a:schemeClr val="accent3"/>
                </a:solidFill>
                <a:effectLst>
                  <a:outerShdw blurRad="38100" dist="38100" dir="2700000" algn="tl">
                    <a:srgbClr val="000000">
                      <a:alpha val="43137"/>
                    </a:srgbClr>
                  </a:outerShdw>
                </a:effectLst>
                <a:latin typeface="Chiller" pitchFamily="82" charset="0"/>
              </a:rPr>
              <a:t>N</a:t>
            </a:r>
            <a:r>
              <a:rPr lang="en-US" sz="9600" b="1" cap="none" spc="600" dirty="0" smtClean="0">
                <a:ln/>
                <a:solidFill>
                  <a:srgbClr val="00B0F0"/>
                </a:solidFill>
                <a:effectLst>
                  <a:outerShdw blurRad="38100" dist="38100" dir="2700000" algn="tl">
                    <a:srgbClr val="000000">
                      <a:alpha val="43137"/>
                    </a:srgbClr>
                  </a:outerShdw>
                </a:effectLst>
                <a:latin typeface="Chiller" pitchFamily="82" charset="0"/>
              </a:rPr>
              <a:t>TRO</a:t>
            </a:r>
            <a:r>
              <a:rPr lang="en-US" sz="9600" b="1" cap="none" spc="600" dirty="0" smtClean="0">
                <a:ln/>
                <a:solidFill>
                  <a:srgbClr val="7030A0"/>
                </a:solidFill>
                <a:effectLst>
                  <a:outerShdw blurRad="38100" dist="38100" dir="2700000" algn="tl">
                    <a:srgbClr val="000000">
                      <a:alpha val="43137"/>
                    </a:srgbClr>
                  </a:outerShdw>
                </a:effectLst>
                <a:latin typeface="Chiller" pitchFamily="82" charset="0"/>
              </a:rPr>
              <a:t>VER</a:t>
            </a:r>
            <a:r>
              <a:rPr lang="en-US" sz="9600" b="1" cap="none" spc="600" dirty="0" smtClean="0">
                <a:ln/>
                <a:solidFill>
                  <a:schemeClr val="accent3"/>
                </a:solidFill>
                <a:effectLst>
                  <a:outerShdw blurRad="38100" dist="38100" dir="2700000" algn="tl">
                    <a:srgbClr val="000000">
                      <a:alpha val="43137"/>
                    </a:srgbClr>
                  </a:outerShdw>
                </a:effectLst>
                <a:latin typeface="Chiller" pitchFamily="82" charset="0"/>
              </a:rPr>
              <a:t>S</a:t>
            </a:r>
            <a:r>
              <a:rPr lang="en-US" sz="9600" b="1" cap="none" spc="600" dirty="0" smtClean="0">
                <a:ln/>
                <a:solidFill>
                  <a:schemeClr val="bg1"/>
                </a:solidFill>
                <a:effectLst>
                  <a:outerShdw blurRad="38100" dist="38100" dir="2700000" algn="tl">
                    <a:srgbClr val="000000">
                      <a:alpha val="43137"/>
                    </a:srgbClr>
                  </a:outerShdw>
                </a:effectLst>
                <a:latin typeface="Chiller" pitchFamily="82" charset="0"/>
              </a:rPr>
              <a:t>IES</a:t>
            </a:r>
            <a:endParaRPr lang="en-US" sz="9600" b="1" cap="none" spc="600" dirty="0">
              <a:ln/>
              <a:solidFill>
                <a:schemeClr val="bg1"/>
              </a:solidFill>
              <a:effectLst>
                <a:outerShdw blurRad="38100" dist="38100" dir="2700000" algn="tl">
                  <a:srgbClr val="000000">
                    <a:alpha val="43137"/>
                  </a:srgbClr>
                </a:outerShdw>
              </a:effectLst>
              <a:latin typeface="Chiller" pitchFamily="82" charset="0"/>
            </a:endParaRPr>
          </a:p>
        </p:txBody>
      </p:sp>
      <p:sp>
        <p:nvSpPr>
          <p:cNvPr id="4" name="Rectangle 3"/>
          <p:cNvSpPr/>
          <p:nvPr/>
        </p:nvSpPr>
        <p:spPr>
          <a:xfrm>
            <a:off x="246254" y="4419600"/>
            <a:ext cx="8651536" cy="1569660"/>
          </a:xfrm>
          <a:prstGeom prst="rect">
            <a:avLst/>
          </a:prstGeom>
          <a:noFill/>
        </p:spPr>
        <p:txBody>
          <a:bodyPr wrap="none" lIns="91440" tIns="45720" rIns="91440" bIns="45720">
            <a:spAutoFit/>
          </a:bodyPr>
          <a:lstStyle/>
          <a:p>
            <a:pPr algn="ctr"/>
            <a:r>
              <a:rPr lang="en-US" sz="4800" b="1" cap="none" spc="300" dirty="0" smtClean="0">
                <a:ln w="31550" cmpd="sng">
                  <a:solidFill>
                    <a:srgbClr val="00B0F0"/>
                  </a:solidFill>
                  <a:prstDash val="solid"/>
                </a:ln>
                <a:solidFill>
                  <a:schemeClr val="bg1"/>
                </a:solidFill>
                <a:effectLst>
                  <a:outerShdw blurRad="41275" dist="12700" dir="12000000" algn="tl" rotWithShape="0">
                    <a:srgbClr val="000000">
                      <a:alpha val="40000"/>
                    </a:srgbClr>
                  </a:outerShdw>
                </a:effectLst>
                <a:latin typeface="Times New Roman" pitchFamily="18" charset="0"/>
                <a:cs typeface="Times New Roman" pitchFamily="18" charset="0"/>
              </a:rPr>
              <a:t>What About This </a:t>
            </a:r>
            <a:r>
              <a:rPr lang="en-US" sz="4800" b="1" u="sng" spc="300" dirty="0" smtClean="0">
                <a:ln w="31550" cmpd="sng">
                  <a:solidFill>
                    <a:srgbClr val="00B0F0"/>
                  </a:solidFill>
                  <a:prstDash val="solid"/>
                </a:ln>
                <a:solidFill>
                  <a:schemeClr val="bg1"/>
                </a:solidFill>
                <a:effectLst>
                  <a:outerShdw blurRad="41275" dist="12700" dir="12000000" algn="tl" rotWithShape="0">
                    <a:srgbClr val="000000">
                      <a:alpha val="40000"/>
                    </a:srgbClr>
                  </a:outerShdw>
                </a:effectLst>
                <a:latin typeface="Times New Roman" pitchFamily="18" charset="0"/>
                <a:cs typeface="Times New Roman" pitchFamily="18" charset="0"/>
              </a:rPr>
              <a:t>S</a:t>
            </a:r>
            <a:r>
              <a:rPr lang="en-US" sz="4800" b="1" u="sng" cap="none" spc="300" dirty="0" smtClean="0">
                <a:ln w="31550" cmpd="sng">
                  <a:solidFill>
                    <a:srgbClr val="00B0F0"/>
                  </a:solidFill>
                  <a:prstDash val="solid"/>
                </a:ln>
                <a:solidFill>
                  <a:schemeClr val="bg1"/>
                </a:solidFill>
                <a:effectLst>
                  <a:outerShdw blurRad="41275" dist="12700" dir="12000000" algn="tl" rotWithShape="0">
                    <a:srgbClr val="000000">
                      <a:alpha val="40000"/>
                    </a:srgbClr>
                  </a:outerShdw>
                </a:effectLst>
                <a:latin typeface="Times New Roman" pitchFamily="18" charset="0"/>
                <a:cs typeface="Times New Roman" pitchFamily="18" charset="0"/>
              </a:rPr>
              <a:t>o-Called</a:t>
            </a:r>
            <a:r>
              <a:rPr lang="en-US" sz="4800" b="1" cap="none" spc="300" dirty="0" smtClean="0">
                <a:ln w="31550" cmpd="sng">
                  <a:solidFill>
                    <a:srgbClr val="00B0F0"/>
                  </a:solidFill>
                  <a:prstDash val="solid"/>
                </a:ln>
                <a:solidFill>
                  <a:schemeClr val="bg1"/>
                </a:solidFill>
                <a:effectLst>
                  <a:outerShdw blurRad="41275" dist="12700" dir="12000000" algn="tl" rotWithShape="0">
                    <a:srgbClr val="000000">
                      <a:alpha val="40000"/>
                    </a:srgbClr>
                  </a:outerShdw>
                </a:effectLst>
                <a:latin typeface="Times New Roman" pitchFamily="18" charset="0"/>
                <a:cs typeface="Times New Roman" pitchFamily="18" charset="0"/>
              </a:rPr>
              <a:t>:</a:t>
            </a:r>
          </a:p>
          <a:p>
            <a:pPr algn="ctr"/>
            <a:r>
              <a:rPr lang="en-US" sz="4800" b="1" spc="300" dirty="0" smtClean="0">
                <a:ln w="31550" cmpd="sng">
                  <a:solidFill>
                    <a:srgbClr val="00B0F0"/>
                  </a:solidFill>
                  <a:prstDash val="solid"/>
                </a:ln>
                <a:solidFill>
                  <a:schemeClr val="bg1"/>
                </a:solidFill>
                <a:effectLst>
                  <a:outerShdw blurRad="41275" dist="12700" dir="12000000" algn="tl" rotWithShape="0">
                    <a:srgbClr val="000000">
                      <a:alpha val="40000"/>
                    </a:srgbClr>
                  </a:outerShdw>
                </a:effectLst>
                <a:latin typeface="Times New Roman" pitchFamily="18" charset="0"/>
                <a:cs typeface="Times New Roman" pitchFamily="18" charset="0"/>
              </a:rPr>
              <a:t>“Law of Silence”?</a:t>
            </a:r>
            <a:endParaRPr lang="en-US" sz="4800" b="1" cap="none" spc="300" dirty="0">
              <a:ln w="31550" cmpd="sng">
                <a:solidFill>
                  <a:srgbClr val="00B0F0"/>
                </a:solidFill>
                <a:prstDash val="solid"/>
              </a:ln>
              <a:solidFill>
                <a:schemeClr val="bg1"/>
              </a:solidFill>
              <a:effectLst>
                <a:outerShdw blurRad="41275" dist="12700" dir="120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956679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3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2212665" cy="3279377"/>
          </a:xfrm>
          <a:prstGeom prst="rect">
            <a:avLst/>
          </a:prstGeom>
          <a:ln>
            <a:noFill/>
          </a:ln>
          <a:effectLst>
            <a:softEdge rad="112500"/>
          </a:effectLst>
        </p:spPr>
      </p:pic>
      <p:sp>
        <p:nvSpPr>
          <p:cNvPr id="8" name="Rounded Rectangular Callout 7"/>
          <p:cNvSpPr/>
          <p:nvPr/>
        </p:nvSpPr>
        <p:spPr>
          <a:xfrm>
            <a:off x="2514600" y="76200"/>
            <a:ext cx="2971800" cy="1676400"/>
          </a:xfrm>
          <a:prstGeom prst="wedgeRoundRectCallout">
            <a:avLst>
              <a:gd name="adj1" fmla="val -76382"/>
              <a:gd name="adj2" fmla="val 10594"/>
              <a:gd name="adj3" fmla="val 16667"/>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“Where the Scriptures speak, we speak; where the Scriptures are silent, we are silent.”</a:t>
            </a:r>
            <a:endParaRPr lang="en-US"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Rectangle 12"/>
          <p:cNvSpPr/>
          <p:nvPr/>
        </p:nvSpPr>
        <p:spPr>
          <a:xfrm>
            <a:off x="3886200" y="4029670"/>
            <a:ext cx="3624710" cy="923330"/>
          </a:xfrm>
          <a:prstGeom prst="rect">
            <a:avLst/>
          </a:prstGeom>
          <a:noFill/>
        </p:spPr>
        <p:txBody>
          <a:bodyPr wrap="none" lIns="91440" tIns="45720" rIns="91440" bIns="45720">
            <a:spAutoFit/>
          </a:bodyPr>
          <a:lstStyle/>
          <a:p>
            <a:pPr algn="ctr"/>
            <a:r>
              <a:rPr lang="en-US" sz="5400" b="1" cap="none" spc="300" dirty="0" smtClean="0">
                <a:ln w="10541" cmpd="sng">
                  <a:solidFill>
                    <a:schemeClr val="tx1"/>
                  </a:solidFill>
                  <a:prstDash val="solid"/>
                </a:ln>
                <a:effectLst>
                  <a:outerShdw blurRad="50800" dist="368300" dir="7680000" sy="30000" kx="1300200" algn="ctr" rotWithShape="0">
                    <a:schemeClr val="tx1">
                      <a:lumMod val="95000"/>
                      <a:lumOff val="5000"/>
                      <a:alpha val="61000"/>
                    </a:schemeClr>
                  </a:outerShdw>
                </a:effectLst>
                <a:latin typeface="Monotype Corsiva" panose="03010101010201010101" pitchFamily="66" charset="0"/>
              </a:rPr>
              <a:t>1 Peter 4:11</a:t>
            </a:r>
            <a:endParaRPr lang="en-US" sz="5400" b="1" cap="none" spc="300" dirty="0">
              <a:ln w="10541" cmpd="sng">
                <a:solidFill>
                  <a:schemeClr val="tx1"/>
                </a:solidFill>
                <a:prstDash val="solid"/>
              </a:ln>
              <a:effectLst>
                <a:outerShdw blurRad="50800" dist="368300" dir="7680000" sy="30000" kx="1300200" algn="ctr" rotWithShape="0">
                  <a:schemeClr val="tx1">
                    <a:lumMod val="95000"/>
                    <a:lumOff val="5000"/>
                    <a:alpha val="61000"/>
                  </a:schemeClr>
                </a:outerShdw>
              </a:effectLst>
              <a:latin typeface="Monotype Corsiva" panose="03010101010201010101" pitchFamily="66" charset="0"/>
            </a:endParaRPr>
          </a:p>
        </p:txBody>
      </p:sp>
    </p:spTree>
    <p:extLst>
      <p:ext uri="{BB962C8B-B14F-4D97-AF65-F5344CB8AC3E}">
        <p14:creationId xmlns:p14="http://schemas.microsoft.com/office/powerpoint/2010/main" val="17470262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anim calcmode="lin" valueType="num">
                                      <p:cBhvr>
                                        <p:cTn id="17" dur="2000" fill="hold"/>
                                        <p:tgtEl>
                                          <p:spTgt spid="13"/>
                                        </p:tgtEl>
                                        <p:attrNameLst>
                                          <p:attrName>ppt_x</p:attrName>
                                        </p:attrNameLst>
                                      </p:cBhvr>
                                      <p:tavLst>
                                        <p:tav tm="0">
                                          <p:val>
                                            <p:strVal val="#ppt_x"/>
                                          </p:val>
                                        </p:tav>
                                        <p:tav tm="100000">
                                          <p:val>
                                            <p:strVal val="#ppt_x"/>
                                          </p:val>
                                        </p:tav>
                                      </p:tavLst>
                                    </p:anim>
                                    <p:anim calcmode="lin" valueType="num">
                                      <p:cBhvr>
                                        <p:cTn id="18"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clrChange>
              <a:clrFrom>
                <a:srgbClr val="FAFBFD"/>
              </a:clrFrom>
              <a:clrTo>
                <a:srgbClr val="FAFBFD">
                  <a:alpha val="0"/>
                </a:srgbClr>
              </a:clrTo>
            </a:clrChange>
            <a:extLst>
              <a:ext uri="{28A0092B-C50C-407E-A947-70E740481C1C}">
                <a14:useLocalDpi xmlns:a14="http://schemas.microsoft.com/office/drawing/2010/main" val="0"/>
              </a:ext>
            </a:extLst>
          </a:blip>
          <a:srcRect t="6049" b="3395"/>
          <a:stretch/>
        </p:blipFill>
        <p:spPr>
          <a:xfrm>
            <a:off x="1" y="2690006"/>
            <a:ext cx="4571999" cy="4167993"/>
          </a:xfrm>
          <a:prstGeom prst="rect">
            <a:avLst/>
          </a:prstGeom>
        </p:spPr>
      </p:pic>
      <p:sp>
        <p:nvSpPr>
          <p:cNvPr id="12" name="Rectangle 11"/>
          <p:cNvSpPr/>
          <p:nvPr/>
        </p:nvSpPr>
        <p:spPr>
          <a:xfrm>
            <a:off x="-22418" y="2133600"/>
            <a:ext cx="4690578" cy="738664"/>
          </a:xfrm>
          <a:prstGeom prst="rect">
            <a:avLst/>
          </a:prstGeom>
          <a:noFill/>
        </p:spPr>
        <p:txBody>
          <a:bodyPr wrap="none" lIns="91440" tIns="45720" rIns="91440" bIns="45720">
            <a:spAutoFit/>
          </a:bodyPr>
          <a:lstStyle/>
          <a:p>
            <a:pPr algn="ctr"/>
            <a:r>
              <a:rPr lang="en-US" sz="4200" b="1" cap="none" spc="0" dirty="0" smtClean="0">
                <a:ln w="10541" cmpd="sng">
                  <a:solidFill>
                    <a:srgbClr val="7D7D7D">
                      <a:tint val="100000"/>
                      <a:shade val="100000"/>
                      <a:satMod val="110000"/>
                    </a:srgbClr>
                  </a:solidFill>
                  <a:prstDash val="solid"/>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Silence of Scripture</a:t>
            </a:r>
            <a:endParaRPr lang="en-US" sz="4200" b="1" cap="none" spc="0" dirty="0">
              <a:ln w="10541" cmpd="sng">
                <a:solidFill>
                  <a:srgbClr val="7D7D7D">
                    <a:tint val="100000"/>
                    <a:shade val="100000"/>
                    <a:satMod val="110000"/>
                  </a:srgbClr>
                </a:solidFill>
                <a:prstDash val="solid"/>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p:cNvSpPr txBox="1"/>
          <p:nvPr/>
        </p:nvSpPr>
        <p:spPr>
          <a:xfrm>
            <a:off x="0" y="150674"/>
            <a:ext cx="9144000" cy="1754326"/>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“Within Churches of Christ, the </a:t>
            </a:r>
            <a:r>
              <a:rPr lang="en-US" b="1" u="sng" dirty="0" smtClean="0">
                <a:ln>
                  <a:solidFill>
                    <a:srgbClr val="FF0000"/>
                  </a:solidFill>
                </a:ln>
                <a:latin typeface="Arial" panose="020B0604020202020204" pitchFamily="34" charset="0"/>
                <a:cs typeface="Arial" panose="020B0604020202020204" pitchFamily="34" charset="0"/>
              </a:rPr>
              <a:t>traditional</a:t>
            </a:r>
            <a:r>
              <a:rPr lang="en-US" b="1" dirty="0" smtClean="0">
                <a:latin typeface="Arial" panose="020B0604020202020204" pitchFamily="34" charset="0"/>
                <a:cs typeface="Arial" panose="020B0604020202020204" pitchFamily="34" charset="0"/>
              </a:rPr>
              <a:t> understanding of silence is that it is prohibitive . . . We have </a:t>
            </a:r>
            <a:r>
              <a:rPr lang="en-US" b="1" u="sng" dirty="0" smtClean="0">
                <a:ln>
                  <a:solidFill>
                    <a:srgbClr val="FF0000"/>
                  </a:solidFill>
                </a:ln>
                <a:latin typeface="Arial" panose="020B0604020202020204" pitchFamily="34" charset="0"/>
                <a:cs typeface="Arial" panose="020B0604020202020204" pitchFamily="34" charset="0"/>
              </a:rPr>
              <a:t>conveniently ignored a number of examples</a:t>
            </a:r>
            <a:r>
              <a:rPr lang="en-US" b="1" dirty="0" smtClean="0">
                <a:ln>
                  <a:solidFill>
                    <a:srgbClr val="FF0000"/>
                  </a:solidFill>
                </a:ln>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that would complicate our simplistic approach . . . I have no personal problems with </a:t>
            </a:r>
            <a:r>
              <a:rPr lang="en-US" b="1" u="sng" dirty="0" smtClean="0">
                <a:ln>
                  <a:solidFill>
                    <a:srgbClr val="FF0000"/>
                  </a:solidFill>
                </a:ln>
                <a:latin typeface="Arial" panose="020B0604020202020204" pitchFamily="34" charset="0"/>
                <a:cs typeface="Arial" panose="020B0604020202020204" pitchFamily="34" charset="0"/>
              </a:rPr>
              <a:t>trying to adhere, however inconsistently</a:t>
            </a:r>
            <a:r>
              <a:rPr lang="en-US" b="1" dirty="0" smtClean="0">
                <a:latin typeface="Arial" panose="020B0604020202020204" pitchFamily="34" charset="0"/>
                <a:cs typeface="Arial" panose="020B0604020202020204" pitchFamily="34" charset="0"/>
              </a:rPr>
              <a:t>, to </a:t>
            </a:r>
            <a:r>
              <a:rPr lang="en-US" b="1" u="sng" dirty="0" smtClean="0">
                <a:ln>
                  <a:solidFill>
                    <a:srgbClr val="FF0000"/>
                  </a:solidFill>
                </a:ln>
                <a:latin typeface="Arial" panose="020B0604020202020204" pitchFamily="34" charset="0"/>
                <a:cs typeface="Arial" panose="020B0604020202020204" pitchFamily="34" charset="0"/>
              </a:rPr>
              <a:t>our</a:t>
            </a:r>
            <a:r>
              <a:rPr lang="en-US" b="1" dirty="0" smtClean="0">
                <a:latin typeface="Arial" panose="020B0604020202020204" pitchFamily="34" charset="0"/>
                <a:cs typeface="Arial" panose="020B0604020202020204" pitchFamily="34" charset="0"/>
              </a:rPr>
              <a:t> ‘Law of Silence’ concept. </a:t>
            </a:r>
            <a:r>
              <a:rPr lang="en-US" b="1" u="sng" dirty="0" smtClean="0">
                <a:ln>
                  <a:solidFill>
                    <a:srgbClr val="FF0000"/>
                  </a:solidFill>
                </a:ln>
                <a:latin typeface="Arial" panose="020B0604020202020204" pitchFamily="34" charset="0"/>
                <a:cs typeface="Arial" panose="020B0604020202020204" pitchFamily="34" charset="0"/>
              </a:rPr>
              <a:t>But when we condemn other people to eternal damnation for not following it</a:t>
            </a:r>
            <a:r>
              <a:rPr lang="en-US" b="1" dirty="0" smtClean="0">
                <a:latin typeface="Arial" panose="020B0604020202020204" pitchFamily="34" charset="0"/>
                <a:cs typeface="Arial" panose="020B0604020202020204" pitchFamily="34" charset="0"/>
              </a:rPr>
              <a:t>, I fear we are </a:t>
            </a:r>
            <a:r>
              <a:rPr lang="en-US" b="1" i="1" dirty="0" smtClean="0">
                <a:latin typeface="Arial" panose="020B0604020202020204" pitchFamily="34" charset="0"/>
                <a:cs typeface="Arial" panose="020B0604020202020204" pitchFamily="34" charset="0"/>
              </a:rPr>
              <a:t>‘teaching for doctrine the commandments of men.’”</a:t>
            </a:r>
          </a:p>
        </p:txBody>
      </p:sp>
      <p:sp>
        <p:nvSpPr>
          <p:cNvPr id="14" name="TextBox 13"/>
          <p:cNvSpPr txBox="1"/>
          <p:nvPr/>
        </p:nvSpPr>
        <p:spPr>
          <a:xfrm>
            <a:off x="4572000" y="2133600"/>
            <a:ext cx="4572000" cy="4801314"/>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Arial" panose="020B0604020202020204" pitchFamily="34" charset="0"/>
                <a:cs typeface="Arial" panose="020B0604020202020204" pitchFamily="34" charset="0"/>
              </a:rPr>
              <a:t>“This </a:t>
            </a:r>
            <a:r>
              <a:rPr lang="en-US" b="1" dirty="0">
                <a:latin typeface="Arial" panose="020B0604020202020204" pitchFamily="34" charset="0"/>
                <a:cs typeface="Arial" panose="020B0604020202020204" pitchFamily="34" charset="0"/>
              </a:rPr>
              <a:t>is ultimately a discussion immersed in legalism, I believe. God gave us both his word and our brains. I think he expects us to use both, and not necessarily to wind up with the same conclusions. </a:t>
            </a:r>
            <a:r>
              <a:rPr lang="en-US" b="1" u="sng" dirty="0">
                <a:latin typeface="Arial" panose="020B0604020202020204" pitchFamily="34" charset="0"/>
                <a:cs typeface="Arial" panose="020B0604020202020204" pitchFamily="34" charset="0"/>
              </a:rPr>
              <a:t>Think and go, God will bless us</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b="1" dirty="0" smtClean="0">
                <a:latin typeface="Arial" panose="020B0604020202020204" pitchFamily="34" charset="0"/>
                <a:cs typeface="Arial" panose="020B0604020202020204" pitchFamily="34" charset="0"/>
              </a:rPr>
              <a:t>“I’m </a:t>
            </a:r>
            <a:r>
              <a:rPr lang="en-US" b="1" dirty="0">
                <a:latin typeface="Arial" panose="020B0604020202020204" pitchFamily="34" charset="0"/>
                <a:cs typeface="Arial" panose="020B0604020202020204" pitchFamily="34" charset="0"/>
              </a:rPr>
              <a:t>back to </a:t>
            </a:r>
            <a:r>
              <a:rPr lang="en-US" b="1" u="sng" dirty="0">
                <a:latin typeface="Arial" panose="020B0604020202020204" pitchFamily="34" charset="0"/>
                <a:cs typeface="Arial" panose="020B0604020202020204" pitchFamily="34" charset="0"/>
              </a:rPr>
              <a:t>think and go</a:t>
            </a:r>
            <a:r>
              <a:rPr lang="en-US" b="1" dirty="0">
                <a:latin typeface="Arial" panose="020B0604020202020204" pitchFamily="34" charset="0"/>
                <a:cs typeface="Arial" panose="020B0604020202020204" pitchFamily="34" charset="0"/>
              </a:rPr>
              <a:t>. We have </a:t>
            </a:r>
            <a:r>
              <a:rPr lang="en-US" b="1" dirty="0" smtClean="0">
                <a:latin typeface="Arial" panose="020B0604020202020204" pitchFamily="34" charset="0"/>
                <a:cs typeface="Arial" panose="020B0604020202020204" pitchFamily="34" charset="0"/>
              </a:rPr>
              <a:t>God’s </a:t>
            </a:r>
            <a:r>
              <a:rPr lang="en-US" b="1" dirty="0">
                <a:latin typeface="Arial" panose="020B0604020202020204" pitchFamily="34" charset="0"/>
                <a:cs typeface="Arial" panose="020B0604020202020204" pitchFamily="34" charset="0"/>
              </a:rPr>
              <a:t>Word and we have brains, God expects us to use both. If you look at some examples in the biblical narrative then </a:t>
            </a:r>
            <a:r>
              <a:rPr lang="en-US" b="1" dirty="0" smtClean="0">
                <a:latin typeface="Arial" panose="020B0604020202020204" pitchFamily="34" charset="0"/>
                <a:cs typeface="Arial" panose="020B0604020202020204" pitchFamily="34" charset="0"/>
              </a:rPr>
              <a:t>you’ll </a:t>
            </a:r>
            <a:r>
              <a:rPr lang="en-US" b="1" dirty="0">
                <a:latin typeface="Arial" panose="020B0604020202020204" pitchFamily="34" charset="0"/>
                <a:cs typeface="Arial" panose="020B0604020202020204" pitchFamily="34" charset="0"/>
              </a:rPr>
              <a:t>begin to see that </a:t>
            </a:r>
            <a:r>
              <a:rPr lang="en-US" b="1" u="sng" dirty="0" smtClean="0">
                <a:latin typeface="Arial" panose="020B0604020202020204" pitchFamily="34" charset="0"/>
                <a:cs typeface="Arial" panose="020B0604020202020204" pitchFamily="34" charset="0"/>
              </a:rPr>
              <a:t>‘think </a:t>
            </a:r>
            <a:r>
              <a:rPr lang="en-US" b="1" u="sng" dirty="0">
                <a:latin typeface="Arial" panose="020B0604020202020204" pitchFamily="34" charset="0"/>
                <a:cs typeface="Arial" panose="020B0604020202020204" pitchFamily="34" charset="0"/>
              </a:rPr>
              <a:t>and </a:t>
            </a:r>
            <a:r>
              <a:rPr lang="en-US" b="1" u="sng" dirty="0" smtClean="0">
                <a:latin typeface="Arial" panose="020B0604020202020204" pitchFamily="34" charset="0"/>
                <a:cs typeface="Arial" panose="020B0604020202020204" pitchFamily="34" charset="0"/>
              </a:rPr>
              <a:t>go’</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is pretty much normative for God's people. God will bless us, I believe. He's surely blessed me, </a:t>
            </a:r>
            <a:r>
              <a:rPr lang="en-US" b="1" u="sng" dirty="0">
                <a:ln>
                  <a:solidFill>
                    <a:srgbClr val="FF0000"/>
                  </a:solidFill>
                </a:ln>
                <a:latin typeface="Arial" panose="020B0604020202020204" pitchFamily="34" charset="0"/>
                <a:cs typeface="Arial" panose="020B0604020202020204" pitchFamily="34" charset="0"/>
              </a:rPr>
              <a:t>even though I </a:t>
            </a:r>
            <a:r>
              <a:rPr lang="en-US" b="1" u="sng" dirty="0" smtClean="0">
                <a:ln>
                  <a:solidFill>
                    <a:srgbClr val="FF0000"/>
                  </a:solidFill>
                </a:ln>
                <a:latin typeface="Arial" panose="020B0604020202020204" pitchFamily="34" charset="0"/>
                <a:cs typeface="Arial" panose="020B0604020202020204" pitchFamily="34" charset="0"/>
              </a:rPr>
              <a:t>don’t </a:t>
            </a:r>
            <a:r>
              <a:rPr lang="en-US" b="1" u="sng" dirty="0">
                <a:ln>
                  <a:solidFill>
                    <a:srgbClr val="FF0000"/>
                  </a:solidFill>
                </a:ln>
                <a:latin typeface="Arial" panose="020B0604020202020204" pitchFamily="34" charset="0"/>
                <a:cs typeface="Arial" panose="020B0604020202020204" pitchFamily="34" charset="0"/>
              </a:rPr>
              <a:t>have specific word for most of what I do</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27180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xit" presetSubtype="0" fill="hold" grpId="0" nodeType="clickEffect">
                                  <p:stCondLst>
                                    <p:cond delay="0"/>
                                  </p:stCondLst>
                                  <p:iterate type="lt">
                                    <p:tmPct val="10000"/>
                                  </p:iterate>
                                  <p:childTnLst>
                                    <p:anim from="(ppt_w)" to="(-ppt_w*2)" calcmode="lin" valueType="num">
                                      <p:cBhvr rctx="PPT">
                                        <p:cTn id="6" dur="1000" autoRev="1">
                                          <p:stCondLst>
                                            <p:cond delay="0"/>
                                          </p:stCondLst>
                                        </p:cTn>
                                        <p:tgtEl>
                                          <p:spTgt spid="12"/>
                                        </p:tgtEl>
                                        <p:attrNameLst>
                                          <p:attrName>ppt_w</p:attrName>
                                        </p:attrNameLst>
                                      </p:cBhvr>
                                    </p:anim>
                                    <p:anim by="(ppt_w*0.50)" calcmode="lin" valueType="num">
                                      <p:cBhvr>
                                        <p:cTn id="7" dur="1000" decel="50000" autoRev="1">
                                          <p:stCondLst>
                                            <p:cond delay="0"/>
                                          </p:stCondLst>
                                        </p:cTn>
                                        <p:tgtEl>
                                          <p:spTgt spid="12"/>
                                        </p:tgtEl>
                                        <p:attrNameLst>
                                          <p:attrName>ppt_x</p:attrName>
                                        </p:attrNameLst>
                                      </p:cBhvr>
                                    </p:anim>
                                    <p:anim from="(ppt_y)" to="(1+ppt_h/2)" calcmode="lin" valueType="num">
                                      <p:cBhvr>
                                        <p:cTn id="8" dur="2000">
                                          <p:stCondLst>
                                            <p:cond delay="0"/>
                                          </p:stCondLst>
                                        </p:cTn>
                                        <p:tgtEl>
                                          <p:spTgt spid="12"/>
                                        </p:tgtEl>
                                        <p:attrNameLst>
                                          <p:attrName>ppt_y</p:attrName>
                                        </p:attrNameLst>
                                      </p:cBhvr>
                                    </p:anim>
                                    <p:animRot by="21600000">
                                      <p:cBhvr>
                                        <p:cTn id="9" dur="2000">
                                          <p:stCondLst>
                                            <p:cond delay="0"/>
                                          </p:stCondLst>
                                        </p:cTn>
                                        <p:tgtEl>
                                          <p:spTgt spid="12"/>
                                        </p:tgtEl>
                                        <p:attrNameLst>
                                          <p:attrName>r</p:attrName>
                                        </p:attrNameLst>
                                      </p:cBhvr>
                                    </p:animRot>
                                    <p:set>
                                      <p:cBhvr>
                                        <p:cTn id="10" dur="1" fill="hold">
                                          <p:stCondLst>
                                            <p:cond delay="1999"/>
                                          </p:stCondLst>
                                        </p:cTn>
                                        <p:tgtEl>
                                          <p:spTgt spid="12"/>
                                        </p:tgtEl>
                                        <p:attrNameLst>
                                          <p:attrName>style.visibility</p:attrName>
                                        </p:attrNameLst>
                                      </p:cBhvr>
                                      <p:to>
                                        <p:strVal val="hidden"/>
                                      </p:to>
                                    </p:set>
                                  </p:childTnLst>
                                </p:cTn>
                              </p:par>
                              <p:par>
                                <p:cTn id="11" presetID="9"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wipe(up)">
                                      <p:cBhvr>
                                        <p:cTn id="18" dur="2000"/>
                                        <p:tgtEl>
                                          <p:spTgt spid="14">
                                            <p:txEl>
                                              <p:pRg st="0" end="0"/>
                                            </p:txEl>
                                          </p:spTgt>
                                        </p:tgtEl>
                                      </p:cBhvr>
                                    </p:animEffect>
                                  </p:childTnLst>
                                  <p:subTnLst>
                                    <p:animClr clrSpc="rgb" dir="cw">
                                      <p:cBhvr override="childStyle">
                                        <p:cTn dur="1" fill="hold" display="0" masterRel="nextClick" afterEffect="1"/>
                                        <p:tgtEl>
                                          <p:spTgt spid="14">
                                            <p:txEl>
                                              <p:pRg st="0" end="0"/>
                                            </p:txEl>
                                          </p:spTgt>
                                        </p:tgtEl>
                                        <p:attrNameLst>
                                          <p:attrName>ppt_c</p:attrName>
                                        </p:attrNameLst>
                                      </p:cBhvr>
                                      <p:to>
                                        <a:srgbClr val="C0C0C0"/>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wipe(up)">
                                      <p:cBhvr>
                                        <p:cTn id="23"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uiExpand="1"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8085" b="25786"/>
          <a:stretch/>
        </p:blipFill>
        <p:spPr>
          <a:xfrm>
            <a:off x="292961" y="0"/>
            <a:ext cx="8558077" cy="721895"/>
          </a:xfrm>
          <a:prstGeom prst="rect">
            <a:avLst/>
          </a:prstGeom>
        </p:spPr>
      </p:pic>
      <p:sp>
        <p:nvSpPr>
          <p:cNvPr id="3" name="TextBox 2"/>
          <p:cNvSpPr txBox="1"/>
          <p:nvPr/>
        </p:nvSpPr>
        <p:spPr>
          <a:xfrm>
            <a:off x="4571999" y="4617184"/>
            <a:ext cx="4572001" cy="1631216"/>
          </a:xfrm>
          <a:prstGeom prst="rect">
            <a:avLst/>
          </a:prstGeom>
          <a:solidFill>
            <a:srgbClr val="FFFFFF">
              <a:alpha val="50196"/>
            </a:srgbClr>
          </a:solidFill>
          <a:effectLst>
            <a:softEdge rad="63500"/>
          </a:effectLst>
        </p:spPr>
        <p:txBody>
          <a:bodyPr wrap="square" rtlCol="0">
            <a:spAutoFit/>
          </a:bodyPr>
          <a:lstStyle/>
          <a:p>
            <a:pPr marL="457200" indent="-457200">
              <a:buFont typeface="+mj-lt"/>
              <a:buAutoNum type="arabicPeriod"/>
            </a:pP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could communicate approval.</a:t>
            </a:r>
          </a:p>
          <a:p>
            <a:pPr marL="457200" indent="-457200">
              <a:buFont typeface="+mj-lt"/>
              <a:buAutoNum type="arabicPeriod"/>
            </a:pP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could communicate disapproval.</a:t>
            </a:r>
          </a:p>
          <a:p>
            <a:pPr marL="457200" indent="-457200">
              <a:buFont typeface="+mj-lt"/>
              <a:buAutoNum type="arabicPeriod"/>
            </a:pP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could mean nothing at all.</a:t>
            </a: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50082">
            <a:off x="5139518" y="2427374"/>
            <a:ext cx="1401964" cy="1670166"/>
          </a:xfrm>
          <a:prstGeom prst="rect">
            <a:avLst/>
          </a:prstGeom>
        </p:spPr>
      </p:pic>
      <p:sp>
        <p:nvSpPr>
          <p:cNvPr id="6" name="TextBox 5"/>
          <p:cNvSpPr txBox="1"/>
          <p:nvPr/>
        </p:nvSpPr>
        <p:spPr>
          <a:xfrm rot="20825213">
            <a:off x="3971615" y="4947422"/>
            <a:ext cx="4900117" cy="646331"/>
          </a:xfrm>
          <a:prstGeom prst="rect">
            <a:avLst/>
          </a:prstGeom>
          <a:solidFill>
            <a:srgbClr val="000000"/>
          </a:solidFill>
          <a:effectLst>
            <a:glow rad="228600">
              <a:schemeClr val="tx1">
                <a:alpha val="40000"/>
              </a:schemeClr>
            </a:glow>
          </a:effectLst>
        </p:spPr>
        <p:txBody>
          <a:bodyPr wrap="square" rtlCol="0">
            <a:spAutoFit/>
          </a:bodyPr>
          <a:lstStyle/>
          <a:p>
            <a:r>
              <a:rPr lang="en-US" dirty="0" smtClean="0">
                <a:ln>
                  <a:solidFill>
                    <a:srgbClr val="FF0000"/>
                  </a:solidFill>
                </a:ln>
                <a:solidFill>
                  <a:schemeClr val="bg1"/>
                </a:solidFill>
                <a:latin typeface="Arial Black" panose="020B0A04020102020204" pitchFamily="34" charset="0"/>
              </a:rPr>
              <a:t>Silence: </a:t>
            </a:r>
            <a:r>
              <a:rPr lang="en-US" dirty="0" smtClean="0">
                <a:solidFill>
                  <a:schemeClr val="bg1"/>
                </a:solidFill>
                <a:latin typeface="Arial Black" panose="020B0A04020102020204" pitchFamily="34" charset="0"/>
              </a:rPr>
              <a:t>“Making no Utterance”</a:t>
            </a:r>
          </a:p>
          <a:p>
            <a:r>
              <a:rPr lang="en-US" dirty="0" smtClean="0">
                <a:solidFill>
                  <a:schemeClr val="bg1"/>
                </a:solidFill>
                <a:latin typeface="Arial Black" panose="020B0A04020102020204" pitchFamily="34" charset="0"/>
              </a:rPr>
              <a:t>	“The </a:t>
            </a:r>
            <a:r>
              <a:rPr lang="en-US" dirty="0">
                <a:solidFill>
                  <a:schemeClr val="bg1"/>
                </a:solidFill>
                <a:latin typeface="Arial Black" panose="020B0A04020102020204" pitchFamily="34" charset="0"/>
              </a:rPr>
              <a:t>A</a:t>
            </a:r>
            <a:r>
              <a:rPr lang="en-US" dirty="0" smtClean="0">
                <a:solidFill>
                  <a:schemeClr val="bg1"/>
                </a:solidFill>
                <a:latin typeface="Arial Black" panose="020B0A04020102020204" pitchFamily="34" charset="0"/>
              </a:rPr>
              <a:t>bsence of information”</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5722345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2000"/>
                                        <p:tgtEl>
                                          <p:spTgt spid="3">
                                            <p:bg/>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2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152400"/>
            <a:ext cx="4572000" cy="4708981"/>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And truly Jesus </a:t>
            </a:r>
            <a:r>
              <a:rPr lang="en-US" sz="2000" b="1" u="sng" dirty="0">
                <a:ln>
                  <a:solidFill>
                    <a:srgbClr val="FFFF00"/>
                  </a:solidFill>
                </a:ln>
                <a:solidFill>
                  <a:schemeClr val="bg1"/>
                </a:solidFill>
                <a:latin typeface="Arial" panose="020B0604020202020204" pitchFamily="34" charset="0"/>
                <a:cs typeface="Arial" panose="020B0604020202020204" pitchFamily="34" charset="0"/>
              </a:rPr>
              <a:t>did many other signs in the presence of His disciples, which are not written in this book</a:t>
            </a:r>
            <a:r>
              <a:rPr lang="en-US" sz="2000" b="1" dirty="0">
                <a:solidFill>
                  <a:schemeClr val="bg1"/>
                </a:solidFill>
                <a:latin typeface="Arial" panose="020B0604020202020204" pitchFamily="34" charset="0"/>
                <a:cs typeface="Arial" panose="020B0604020202020204" pitchFamily="34" charset="0"/>
              </a:rPr>
              <a:t>;  </a:t>
            </a:r>
            <a:r>
              <a:rPr lang="en-US" sz="2000" b="1" dirty="0" smtClean="0">
                <a:solidFill>
                  <a:schemeClr val="bg1"/>
                </a:solidFill>
                <a:latin typeface="Arial" panose="020B0604020202020204" pitchFamily="34" charset="0"/>
                <a:cs typeface="Arial" panose="020B0604020202020204" pitchFamily="34" charset="0"/>
              </a:rPr>
              <a:t>but </a:t>
            </a:r>
            <a:r>
              <a:rPr lang="en-US" sz="2000" b="1" dirty="0">
                <a:solidFill>
                  <a:schemeClr val="bg1"/>
                </a:solidFill>
                <a:latin typeface="Arial" panose="020B0604020202020204" pitchFamily="34" charset="0"/>
                <a:cs typeface="Arial" panose="020B0604020202020204" pitchFamily="34" charset="0"/>
              </a:rPr>
              <a:t>these are written that you may believe that Jesus is the Christ, the Son of God, and that believing you may have life in His </a:t>
            </a:r>
            <a:r>
              <a:rPr lang="en-US" sz="2000" b="1" dirty="0" smtClean="0">
                <a:solidFill>
                  <a:schemeClr val="bg1"/>
                </a:solidFill>
                <a:latin typeface="Arial" panose="020B0604020202020204" pitchFamily="34" charset="0"/>
                <a:cs typeface="Arial" panose="020B0604020202020204" pitchFamily="34" charset="0"/>
              </a:rPr>
              <a:t>name, (John 20:30-31).</a:t>
            </a:r>
          </a:p>
          <a:p>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And </a:t>
            </a:r>
            <a:r>
              <a:rPr lang="en-US" sz="2000" b="1" u="sng" dirty="0">
                <a:ln>
                  <a:solidFill>
                    <a:srgbClr val="FFFF00"/>
                  </a:solidFill>
                </a:ln>
                <a:solidFill>
                  <a:schemeClr val="bg1"/>
                </a:solidFill>
                <a:latin typeface="Arial" panose="020B0604020202020204" pitchFamily="34" charset="0"/>
                <a:cs typeface="Arial" panose="020B0604020202020204" pitchFamily="34" charset="0"/>
              </a:rPr>
              <a:t>there are also many other things that Jesus did</a:t>
            </a:r>
            <a:r>
              <a:rPr lang="en-US" sz="2000" b="1" dirty="0">
                <a:solidFill>
                  <a:schemeClr val="bg1"/>
                </a:solidFill>
                <a:latin typeface="Arial" panose="020B0604020202020204" pitchFamily="34" charset="0"/>
                <a:cs typeface="Arial" panose="020B0604020202020204" pitchFamily="34" charset="0"/>
              </a:rPr>
              <a:t>, which if they were written one by one, I suppose that even the world itself could not contain the books that would be </a:t>
            </a:r>
            <a:r>
              <a:rPr lang="en-US" sz="2000" b="1" dirty="0" smtClean="0">
                <a:solidFill>
                  <a:schemeClr val="bg1"/>
                </a:solidFill>
                <a:latin typeface="Arial" panose="020B0604020202020204" pitchFamily="34" charset="0"/>
                <a:cs typeface="Arial" panose="020B0604020202020204" pitchFamily="34" charset="0"/>
              </a:rPr>
              <a:t>written, (John 21:25).</a:t>
            </a:r>
            <a:endParaRPr lang="en-US" sz="200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rot="20825213">
            <a:off x="170794" y="2137355"/>
            <a:ext cx="4800600" cy="707886"/>
          </a:xfrm>
          <a:prstGeom prst="rect">
            <a:avLst/>
          </a:prstGeom>
          <a:solidFill>
            <a:schemeClr val="bg1"/>
          </a:solidFill>
          <a:effectLst>
            <a:glow rad="228600">
              <a:schemeClr val="bg1">
                <a:alpha val="40000"/>
              </a:schemeClr>
            </a:glow>
          </a:effectLst>
        </p:spPr>
        <p:txBody>
          <a:bodyPr wrap="square" rtlCol="0">
            <a:spAutoFit/>
          </a:bodyPr>
          <a:lstStyle/>
          <a:p>
            <a:pPr algn="ctr"/>
            <a:r>
              <a:rPr lang="en-US" sz="2000" dirty="0" smtClean="0">
                <a:effectLst>
                  <a:outerShdw blurRad="38100" dist="38100" dir="2700000" algn="tl">
                    <a:srgbClr val="000000">
                      <a:alpha val="43137"/>
                    </a:srgbClr>
                  </a:outerShdw>
                </a:effectLst>
                <a:latin typeface="Arial Black" panose="020B0A04020102020204" pitchFamily="34" charset="0"/>
              </a:rPr>
              <a:t>Unknown because they are unrevealed (1 Cor 2:10-13)</a:t>
            </a:r>
            <a:endParaRPr lang="en-US" sz="20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5331540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5"/>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1461</TotalTime>
  <Words>1785</Words>
  <Application>Microsoft Office PowerPoint</Application>
  <PresentationFormat>On-screen Show (4:3)</PresentationFormat>
  <Paragraphs>152</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Wingdings</vt:lpstr>
      <vt:lpstr>Arial Black</vt:lpstr>
      <vt:lpstr>Monotype Corsiva</vt:lpstr>
      <vt:lpstr>Times New Roman</vt:lpstr>
      <vt:lpstr>Calibri</vt:lpstr>
      <vt:lpstr>Cooper Black</vt:lpstr>
      <vt:lpstr>Chiller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Deacons Room</cp:lastModifiedBy>
  <cp:revision>113</cp:revision>
  <dcterms:created xsi:type="dcterms:W3CDTF">2012-12-03T16:09:21Z</dcterms:created>
  <dcterms:modified xsi:type="dcterms:W3CDTF">2014-01-19T16:25:02Z</dcterms:modified>
</cp:coreProperties>
</file>