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pperplate Gothic Bold" panose="020E0705020206020404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9EB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D52A-D899-4231-8885-CEC44EDF484C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B248-DC5C-4559-9934-9BFF0CE8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7" y="990600"/>
            <a:ext cx="9144000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When I heard, my body trembled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my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lips quivered at the voice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rottenness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entered my 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bones; and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I trembled in myself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that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I might rest in the day of trouble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When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he comes up to the people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will invade them with his troops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8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Though the fig tree may not blossom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nor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fruit be on the vines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Though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the labor of the olive may fail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the fields yield no food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Though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the flock may be cut off from the fold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there be no herd in the 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stalls—</a:t>
            </a:r>
            <a:r>
              <a:rPr lang="en-US" sz="28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Yet I will rejoice in the </a:t>
            </a:r>
            <a:r>
              <a:rPr lang="en-US" sz="285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will joy in the God of my salvation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8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5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is my strength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He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will make my feet like deer’s </a:t>
            </a:r>
            <a:r>
              <a:rPr lang="en-US" sz="2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feet, and 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He will make me walk on my high hills.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1099" y="67270"/>
            <a:ext cx="6581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Habakkuk 3:16-19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5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98" b="1"/>
          <a:stretch/>
        </p:blipFill>
        <p:spPr>
          <a:xfrm>
            <a:off x="0" y="5053263"/>
            <a:ext cx="9144000" cy="1804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" y="0"/>
            <a:ext cx="9144000" cy="591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038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2400" y="5650711"/>
            <a:ext cx="94547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0" cap="none" spc="300" dirty="0" smtClean="0">
                <a:ln w="18415" cmpd="sng">
                  <a:solidFill>
                    <a:srgbClr val="9EB1CC"/>
                  </a:solidFill>
                  <a:prstDash val="solid"/>
                </a:ln>
                <a:solidFill>
                  <a:srgbClr val="9EB1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  <a:t>Lord, This Doesn’t Make Sense!</a:t>
            </a:r>
            <a:endParaRPr lang="en-US" sz="3500" b="0" cap="none" spc="300" dirty="0">
              <a:ln w="18415" cmpd="sng">
                <a:solidFill>
                  <a:srgbClr val="9EB1CC"/>
                </a:solidFill>
                <a:prstDash val="solid"/>
              </a:ln>
              <a:solidFill>
                <a:srgbClr val="9EB1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87" y="1447800"/>
            <a:ext cx="8747626" cy="4876800"/>
            <a:chOff x="198187" y="1447800"/>
            <a:chExt cx="8747626" cy="4876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87" y="1447800"/>
              <a:ext cx="8747626" cy="4876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992082" y="5257800"/>
              <a:ext cx="31598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Monotype Corsiva" panose="03010101010201010101" pitchFamily="66" charset="0"/>
                </a:rPr>
                <a:t>Job 23:2-9</a:t>
              </a:r>
              <a:endParaRPr lang="en-US" sz="5400" b="1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6509" y="1447800"/>
            <a:ext cx="8805091" cy="4876800"/>
            <a:chOff x="186509" y="1524000"/>
            <a:chExt cx="8805091" cy="4876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56"/>
            <a:stretch/>
          </p:blipFill>
          <p:spPr>
            <a:xfrm>
              <a:off x="186509" y="1524000"/>
              <a:ext cx="8805091" cy="4876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540038" y="5257800"/>
              <a:ext cx="40639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Monotype Corsiva" panose="03010101010201010101" pitchFamily="66" charset="0"/>
                </a:rPr>
                <a:t>Genesis 50:20</a:t>
              </a:r>
              <a:endParaRPr lang="en-US" sz="5400" b="1" spc="30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447800"/>
            <a:ext cx="8805091" cy="4899860"/>
            <a:chOff x="228600" y="1577140"/>
            <a:chExt cx="8748929" cy="4823660"/>
          </a:xfrm>
        </p:grpSpPr>
        <p:sp>
          <p:nvSpPr>
            <p:cNvPr id="20" name="Rectangle 19"/>
            <p:cNvSpPr/>
            <p:nvPr/>
          </p:nvSpPr>
          <p:spPr>
            <a:xfrm>
              <a:off x="228600" y="1577140"/>
              <a:ext cx="2646962" cy="482366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1577140"/>
              <a:ext cx="2119529" cy="482366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" t="3372" r="1608" b="17500"/>
            <a:stretch/>
          </p:blipFill>
          <p:spPr>
            <a:xfrm>
              <a:off x="2129883" y="1577140"/>
              <a:ext cx="4906538" cy="482366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04775" y="5257800"/>
              <a:ext cx="41344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Monotype Corsiva" panose="03010101010201010101" pitchFamily="66" charset="0"/>
                </a:rPr>
                <a:t>Psalms 13:1-2</a:t>
              </a:r>
              <a:endParaRPr lang="en-US" sz="5400" b="1" spc="300" dirty="0">
                <a:ln w="9000" cmpd="sng">
                  <a:solidFill>
                    <a:schemeClr val="bg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1447799"/>
            <a:ext cx="8832563" cy="4953001"/>
            <a:chOff x="144966" y="1600200"/>
            <a:chExt cx="8832563" cy="485670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" r="1644"/>
            <a:stretch/>
          </p:blipFill>
          <p:spPr>
            <a:xfrm>
              <a:off x="144966" y="1600200"/>
              <a:ext cx="8832563" cy="485670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264328" y="5257800"/>
              <a:ext cx="4615366" cy="92333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effectLst>
              <a:softEdge rad="127000"/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Monotype Corsiva" panose="03010101010201010101" pitchFamily="66" charset="0"/>
                </a:rPr>
                <a:t>Exodus 5:21-22</a:t>
              </a:r>
              <a:endParaRPr lang="en-US" sz="5400" b="1" spc="30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1447800"/>
            <a:ext cx="8832563" cy="4997952"/>
            <a:chOff x="144966" y="1589048"/>
            <a:chExt cx="8832563" cy="485670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118" y="1589048"/>
              <a:ext cx="6471786" cy="485670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336118" y="5257800"/>
              <a:ext cx="6055282" cy="923330"/>
            </a:xfrm>
            <a:prstGeom prst="rect">
              <a:avLst/>
            </a:prstGeom>
            <a:solidFill>
              <a:srgbClr val="000000">
                <a:alpha val="74902"/>
              </a:srgbClr>
            </a:solidFill>
            <a:effectLst>
              <a:softEdge rad="1270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Monotype Corsiva" panose="03010101010201010101" pitchFamily="66" charset="0"/>
                </a:rPr>
                <a:t>Matthew 11:3</a:t>
              </a:r>
              <a:endParaRPr lang="en-US" sz="5400" b="1" spc="30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05600" y="1589048"/>
              <a:ext cx="2271929" cy="485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966" y="1589048"/>
              <a:ext cx="1683834" cy="485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03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0035 -0.815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07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419016"/>
            <a:ext cx="9144000" cy="3477875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It Doesn’t Make Sense</a:t>
            </a:r>
          </a:p>
          <a:p>
            <a:pPr algn="ctr"/>
            <a:endParaRPr lang="en-US" sz="4400" b="1" spc="300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  <a:p>
            <a:pPr algn="ctr"/>
            <a:endParaRPr lang="en-US" sz="4400" b="1" spc="300" dirty="0" smtClean="0">
              <a:ln w="90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  <a:p>
            <a:pPr algn="ctr"/>
            <a:endParaRPr lang="en-US" sz="4400" b="1" spc="300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  <a:p>
            <a:pPr algn="ctr"/>
            <a:endParaRPr lang="en-US" sz="4400" b="1" spc="300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44537"/>
            <a:ext cx="3208046" cy="256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77" y="4144537"/>
            <a:ext cx="3906533" cy="260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26212"/>
            <a:ext cx="362924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51" y="4144537"/>
            <a:ext cx="4507220" cy="2611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-917" r="-279" b="9816"/>
          <a:stretch/>
        </p:blipFill>
        <p:spPr>
          <a:xfrm>
            <a:off x="170985" y="4045833"/>
            <a:ext cx="407707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27015" r="21596" b="9537"/>
          <a:stretch/>
        </p:blipFill>
        <p:spPr>
          <a:xfrm>
            <a:off x="5547932" y="4089678"/>
            <a:ext cx="2574257" cy="272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795"/>
            <a:ext cx="4448904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7395"/>
            <a:ext cx="3844115" cy="25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9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419600" y="0"/>
            <a:ext cx="4724400" cy="34190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572000" cy="1077218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spc="30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But the just shall live by his faith</a:t>
            </a:r>
            <a:r>
              <a:rPr lang="en-US" sz="3200" b="1" i="1" spc="30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. </a:t>
            </a:r>
            <a:r>
              <a:rPr lang="en-US" sz="3200" b="1" spc="30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(Hab 2:4)</a:t>
            </a:r>
            <a:endParaRPr lang="en-US" sz="3200" b="1" spc="300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8688" cy="34190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0" y="1384518"/>
            <a:ext cx="4572000" cy="1815882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spc="30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Faith is </a:t>
            </a:r>
            <a:r>
              <a:rPr lang="en-US" sz="2800" u="sng" spc="3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trusting</a:t>
            </a:r>
            <a:r>
              <a:rPr lang="en-US" sz="2800" spc="30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 God when life doesn’t make sense!</a:t>
            </a:r>
            <a:endParaRPr lang="en-US" sz="2800" spc="300" dirty="0">
              <a:ln w="90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429000"/>
            <a:ext cx="8534400" cy="83099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 3:5 ~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u="sng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all your heart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lean not on your own understanding;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242985"/>
            <a:ext cx="8534400" cy="120032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 37:40 ~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shall help them and deliver them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deliver them from the wicked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them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because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in Him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356" y="5443314"/>
            <a:ext cx="8534400" cy="120032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 4:6-7 ~ Be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anxious for nothing, but in everything by prayer and supplication, with thanksgiving, let your requests be made known to God; 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peace of God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which surpasses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0"/>
            <a:ext cx="459278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8688" cy="3419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1901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fig tree may not blossom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nor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fruit be on the vines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Though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labor of the olive may fail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fields yield no food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Though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flock may be cut off from the 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fold, and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be no herd in the 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stalls—yet </a:t>
            </a:r>
            <a:r>
              <a:rPr lang="en-US" sz="275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rejoice in the Lord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75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joy in the God of my salvation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5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5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 </a:t>
            </a:r>
            <a:r>
              <a:rPr lang="en-US" sz="275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275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my strength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He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make my feet like deer’s feet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7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make me walk on my high hills</a:t>
            </a:r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(Habakkuk 3:17-19)</a:t>
            </a:r>
            <a:endParaRPr lang="en-US" sz="27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235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Monotype Corsiva</vt:lpstr>
      <vt:lpstr>Times New Roman</vt:lpstr>
      <vt:lpstr>Calibri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22</cp:revision>
  <dcterms:created xsi:type="dcterms:W3CDTF">2013-11-26T15:36:14Z</dcterms:created>
  <dcterms:modified xsi:type="dcterms:W3CDTF">2013-12-01T13:46:48Z</dcterms:modified>
</cp:coreProperties>
</file>