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4" r:id="rId9"/>
    <p:sldId id="261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rial Black" pitchFamily="34" charset="0"/>
      <p:bold r:id="rId16"/>
    </p:embeddedFont>
    <p:embeddedFont>
      <p:font typeface="Freestyle Script" pitchFamily="66" charset="0"/>
      <p:regular r:id="rId17"/>
    </p:embeddedFont>
    <p:embeddedFont>
      <p:font typeface="Monotype Corsiva" pitchFamily="66" charset="0"/>
      <p:italic r:id="rId18"/>
    </p:embeddedFont>
    <p:embeddedFont>
      <p:font typeface="Arial Rounded MT Bold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D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A42F-3C04-496C-8A8A-D54F93021117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0C511-C794-457F-BE34-F48EA7B60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6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C511-C794-457F-BE34-F48EA7B60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C511-C794-457F-BE34-F48EA7B60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C511-C794-457F-BE34-F48EA7B60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C511-C794-457F-BE34-F48EA7B60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7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C511-C794-457F-BE34-F48EA7B60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3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C511-C794-457F-BE34-F48EA7B60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C511-C794-457F-BE34-F48EA7B60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3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C511-C794-457F-BE34-F48EA7B60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9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0C511-C794-457F-BE34-F48EA7B60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2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7CA72-853A-4945-89E0-99C8FE7A30D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55BD-A0FD-4273-9541-72DDBBD8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8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51" y="686336"/>
            <a:ext cx="8915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baseline="30000" dirty="0" smtClean="0">
                <a:solidFill>
                  <a:srgbClr val="FF0000"/>
                </a:solidFill>
                <a:latin typeface="Arial Rounded MT Bold" pitchFamily="34" charset="0"/>
              </a:rPr>
              <a:t>10</a:t>
            </a:r>
            <a:r>
              <a:rPr lang="en-US" sz="4000" baseline="30000" dirty="0" smtClean="0">
                <a:latin typeface="Arial Rounded MT Bold" pitchFamily="34" charset="0"/>
              </a:rPr>
              <a:t> </a:t>
            </a:r>
            <a:r>
              <a:rPr lang="en-US" sz="4000" dirty="0" smtClean="0">
                <a:latin typeface="Arial Rounded MT Bold" pitchFamily="34" charset="0"/>
              </a:rPr>
              <a:t>The days of our lives are seventy years; and if by reason of strength they are eighty years, yet their boast is only labor and sorrow; for it is soon cut off, and we fly away. </a:t>
            </a:r>
            <a:r>
              <a:rPr lang="en-US" sz="4000" i="1" baseline="30000" dirty="0" smtClean="0">
                <a:solidFill>
                  <a:srgbClr val="FF0000"/>
                </a:solidFill>
                <a:latin typeface="Arial Rounded MT Bold" pitchFamily="34" charset="0"/>
              </a:rPr>
              <a:t>11 </a:t>
            </a:r>
            <a:r>
              <a:rPr lang="en-US" sz="4000" dirty="0" smtClean="0">
                <a:latin typeface="Arial Rounded MT Bold" pitchFamily="34" charset="0"/>
              </a:rPr>
              <a:t>Who knows the power of Your anger? For as the fear of You, so is Your wrath. 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 Rounded MT Bold" pitchFamily="34" charset="0"/>
              </a:rPr>
              <a:t>12</a:t>
            </a:r>
            <a:r>
              <a:rPr lang="en-US" sz="4000" baseline="30000" dirty="0" smtClean="0">
                <a:latin typeface="Arial Rounded MT Bold" pitchFamily="34" charset="0"/>
              </a:rPr>
              <a:t> </a:t>
            </a:r>
            <a:r>
              <a:rPr lang="en-US" sz="4000" dirty="0" smtClean="0">
                <a:latin typeface="Arial Rounded MT Bold" pitchFamily="34" charset="0"/>
              </a:rPr>
              <a:t>So teach us to number our days, that we may gain a heart of wisdom.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71" y="0"/>
            <a:ext cx="563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Psalm 90:10-12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8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" y="22459"/>
            <a:ext cx="9029860" cy="68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51854">
            <a:off x="2177723" y="110103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Resolutions for 2013</a:t>
            </a:r>
            <a:endParaRPr lang="en-US" sz="4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051854">
            <a:off x="2583812" y="2062129"/>
            <a:ext cx="61523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Read through the Bible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Get more involved in church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Become a better Steward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Bring a friend to church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Be a help to others</a:t>
            </a:r>
            <a:endParaRPr lang="en-US" sz="4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0092" y="0"/>
            <a:ext cx="78438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In 2013 I will Resolve  to . . .</a:t>
            </a:r>
            <a:endParaRPr lang="en-US" sz="4800" b="1" cap="none" spc="30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248400"/>
            <a:ext cx="7924800" cy="46166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Understand life on earth is Limited &amp; Fleeting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259551"/>
            <a:ext cx="7924800" cy="46166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Choose to Serve God above everything else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248400"/>
            <a:ext cx="7924800" cy="46166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Take Advantage of every Opportunity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5610"/>
          <a:stretch/>
        </p:blipFill>
        <p:spPr>
          <a:xfrm>
            <a:off x="964622" y="3665270"/>
            <a:ext cx="2133442" cy="1981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22" y="3768591"/>
            <a:ext cx="2438400" cy="1878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0" t="1501" r="7056" b="-1501"/>
          <a:stretch/>
        </p:blipFill>
        <p:spPr>
          <a:xfrm>
            <a:off x="956187" y="3572816"/>
            <a:ext cx="2455269" cy="2269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4"/>
          <a:stretch/>
        </p:blipFill>
        <p:spPr>
          <a:xfrm>
            <a:off x="1143000" y="3429000"/>
            <a:ext cx="2202180" cy="2220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r="21543"/>
          <a:stretch/>
        </p:blipFill>
        <p:spPr>
          <a:xfrm>
            <a:off x="996691" y="3572816"/>
            <a:ext cx="2494798" cy="19773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>
          <a:xfrm>
            <a:off x="1277705" y="3227073"/>
            <a:ext cx="1932770" cy="24268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/>
          <a:stretch/>
        </p:blipFill>
        <p:spPr>
          <a:xfrm>
            <a:off x="831033" y="3505792"/>
            <a:ext cx="2660456" cy="18694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2" y="3426034"/>
            <a:ext cx="2576257" cy="224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9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601629" cy="4201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6200" y="152400"/>
            <a:ext cx="5410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When as a child, I laughed and wept,</a:t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Time crept.</a:t>
            </a:r>
          </a:p>
          <a:p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When as a youth, I dreamt and talked,</a:t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Time walked.</a:t>
            </a:r>
          </a:p>
          <a:p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When I became a full-grown man,</a:t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Time ran.</a:t>
            </a:r>
          </a:p>
          <a:p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When older still I daily grew,</a:t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Time flew.</a:t>
            </a:r>
          </a:p>
          <a:p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Soon I shall find on travelling on -</a:t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Time gone.</a:t>
            </a:r>
          </a:p>
          <a:p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O Christ, wilt Thou have saved me then?</a:t>
            </a:r>
            <a:b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Amen!</a:t>
            </a:r>
          </a:p>
          <a:p>
            <a:endParaRPr lang="en-US" sz="2000" b="1" i="1" dirty="0">
              <a:solidFill>
                <a:srgbClr val="08FDD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8FDDB"/>
                </a:solidFill>
                <a:latin typeface="Times New Roman" pitchFamily="18" charset="0"/>
                <a:cs typeface="Times New Roman" pitchFamily="18" charset="0"/>
              </a:rPr>
              <a:t>Henry Twills</a:t>
            </a:r>
            <a:endParaRPr lang="en-US" sz="2000" b="1" dirty="0">
              <a:solidFill>
                <a:srgbClr val="08FDD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157</Words>
  <Application>Microsoft Office PowerPoint</Application>
  <PresentationFormat>On-screen Show (4:3)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Arial Black</vt:lpstr>
      <vt:lpstr>Times New Roman</vt:lpstr>
      <vt:lpstr>Freestyle Script</vt:lpstr>
      <vt:lpstr>Monotype Corsiva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10</cp:revision>
  <dcterms:created xsi:type="dcterms:W3CDTF">2012-12-27T15:04:52Z</dcterms:created>
  <dcterms:modified xsi:type="dcterms:W3CDTF">2012-12-30T16:33:48Z</dcterms:modified>
</cp:coreProperties>
</file>