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2E6D28-239D-4110-A517-5DE61592E247}" type="datetimeFigureOut">
              <a:rPr lang="en-US" smtClean="0"/>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14C7CD-FC3D-48AC-88CE-4020D2167694}" type="slidenum">
              <a:rPr lang="en-US" smtClean="0"/>
              <a:t>‹#›</a:t>
            </a:fld>
            <a:endParaRPr lang="en-US"/>
          </a:p>
        </p:txBody>
      </p:sp>
    </p:spTree>
    <p:extLst>
      <p:ext uri="{BB962C8B-B14F-4D97-AF65-F5344CB8AC3E}">
        <p14:creationId xmlns:p14="http://schemas.microsoft.com/office/powerpoint/2010/main" val="17638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4C7CD-FC3D-48AC-88CE-4020D2167694}" type="slidenum">
              <a:rPr lang="en-US" smtClean="0"/>
              <a:t>1</a:t>
            </a:fld>
            <a:endParaRPr lang="en-US"/>
          </a:p>
        </p:txBody>
      </p:sp>
    </p:spTree>
    <p:extLst>
      <p:ext uri="{BB962C8B-B14F-4D97-AF65-F5344CB8AC3E}">
        <p14:creationId xmlns:p14="http://schemas.microsoft.com/office/powerpoint/2010/main" val="849266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4C7CD-FC3D-48AC-88CE-4020D2167694}" type="slidenum">
              <a:rPr lang="en-US" smtClean="0"/>
              <a:t>2</a:t>
            </a:fld>
            <a:endParaRPr lang="en-US"/>
          </a:p>
        </p:txBody>
      </p:sp>
    </p:spTree>
    <p:extLst>
      <p:ext uri="{BB962C8B-B14F-4D97-AF65-F5344CB8AC3E}">
        <p14:creationId xmlns:p14="http://schemas.microsoft.com/office/powerpoint/2010/main" val="419987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4C7CD-FC3D-48AC-88CE-4020D2167694}" type="slidenum">
              <a:rPr lang="en-US" smtClean="0"/>
              <a:t>3</a:t>
            </a:fld>
            <a:endParaRPr lang="en-US"/>
          </a:p>
        </p:txBody>
      </p:sp>
    </p:spTree>
    <p:extLst>
      <p:ext uri="{BB962C8B-B14F-4D97-AF65-F5344CB8AC3E}">
        <p14:creationId xmlns:p14="http://schemas.microsoft.com/office/powerpoint/2010/main" val="52860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4C7CD-FC3D-48AC-88CE-4020D2167694}" type="slidenum">
              <a:rPr lang="en-US" smtClean="0"/>
              <a:t>4</a:t>
            </a:fld>
            <a:endParaRPr lang="en-US"/>
          </a:p>
        </p:txBody>
      </p:sp>
    </p:spTree>
    <p:extLst>
      <p:ext uri="{BB962C8B-B14F-4D97-AF65-F5344CB8AC3E}">
        <p14:creationId xmlns:p14="http://schemas.microsoft.com/office/powerpoint/2010/main" val="2366579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4C7CD-FC3D-48AC-88CE-4020D2167694}" type="slidenum">
              <a:rPr lang="en-US" smtClean="0"/>
              <a:t>5</a:t>
            </a:fld>
            <a:endParaRPr lang="en-US"/>
          </a:p>
        </p:txBody>
      </p:sp>
    </p:spTree>
    <p:extLst>
      <p:ext uri="{BB962C8B-B14F-4D97-AF65-F5344CB8AC3E}">
        <p14:creationId xmlns:p14="http://schemas.microsoft.com/office/powerpoint/2010/main" val="213965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4C7CD-FC3D-48AC-88CE-4020D2167694}" type="slidenum">
              <a:rPr lang="en-US" smtClean="0"/>
              <a:t>6</a:t>
            </a:fld>
            <a:endParaRPr lang="en-US"/>
          </a:p>
        </p:txBody>
      </p:sp>
    </p:spTree>
    <p:extLst>
      <p:ext uri="{BB962C8B-B14F-4D97-AF65-F5344CB8AC3E}">
        <p14:creationId xmlns:p14="http://schemas.microsoft.com/office/powerpoint/2010/main" val="386090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7B6407-1FD3-41CA-93A2-7C821CA3E65B}"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7BD4-2629-4577-9186-BA5AFDD26A56}" type="slidenum">
              <a:rPr lang="en-US" smtClean="0"/>
              <a:t>‹#›</a:t>
            </a:fld>
            <a:endParaRPr lang="en-US"/>
          </a:p>
        </p:txBody>
      </p:sp>
    </p:spTree>
    <p:extLst>
      <p:ext uri="{BB962C8B-B14F-4D97-AF65-F5344CB8AC3E}">
        <p14:creationId xmlns:p14="http://schemas.microsoft.com/office/powerpoint/2010/main" val="10350433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B6407-1FD3-41CA-93A2-7C821CA3E65B}"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7BD4-2629-4577-9186-BA5AFDD26A56}" type="slidenum">
              <a:rPr lang="en-US" smtClean="0"/>
              <a:t>‹#›</a:t>
            </a:fld>
            <a:endParaRPr lang="en-US"/>
          </a:p>
        </p:txBody>
      </p:sp>
    </p:spTree>
    <p:extLst>
      <p:ext uri="{BB962C8B-B14F-4D97-AF65-F5344CB8AC3E}">
        <p14:creationId xmlns:p14="http://schemas.microsoft.com/office/powerpoint/2010/main" val="3745968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B6407-1FD3-41CA-93A2-7C821CA3E65B}"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7BD4-2629-4577-9186-BA5AFDD26A56}" type="slidenum">
              <a:rPr lang="en-US" smtClean="0"/>
              <a:t>‹#›</a:t>
            </a:fld>
            <a:endParaRPr lang="en-US"/>
          </a:p>
        </p:txBody>
      </p:sp>
    </p:spTree>
    <p:extLst>
      <p:ext uri="{BB962C8B-B14F-4D97-AF65-F5344CB8AC3E}">
        <p14:creationId xmlns:p14="http://schemas.microsoft.com/office/powerpoint/2010/main" val="1291588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B6407-1FD3-41CA-93A2-7C821CA3E65B}"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7BD4-2629-4577-9186-BA5AFDD26A56}" type="slidenum">
              <a:rPr lang="en-US" smtClean="0"/>
              <a:t>‹#›</a:t>
            </a:fld>
            <a:endParaRPr lang="en-US"/>
          </a:p>
        </p:txBody>
      </p:sp>
    </p:spTree>
    <p:extLst>
      <p:ext uri="{BB962C8B-B14F-4D97-AF65-F5344CB8AC3E}">
        <p14:creationId xmlns:p14="http://schemas.microsoft.com/office/powerpoint/2010/main" val="1706873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7B6407-1FD3-41CA-93A2-7C821CA3E65B}" type="datetimeFigureOut">
              <a:rPr lang="en-US" smtClean="0"/>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F7BD4-2629-4577-9186-BA5AFDD26A56}" type="slidenum">
              <a:rPr lang="en-US" smtClean="0"/>
              <a:t>‹#›</a:t>
            </a:fld>
            <a:endParaRPr lang="en-US"/>
          </a:p>
        </p:txBody>
      </p:sp>
    </p:spTree>
    <p:extLst>
      <p:ext uri="{BB962C8B-B14F-4D97-AF65-F5344CB8AC3E}">
        <p14:creationId xmlns:p14="http://schemas.microsoft.com/office/powerpoint/2010/main" val="3678914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7B6407-1FD3-41CA-93A2-7C821CA3E65B}"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F7BD4-2629-4577-9186-BA5AFDD26A56}" type="slidenum">
              <a:rPr lang="en-US" smtClean="0"/>
              <a:t>‹#›</a:t>
            </a:fld>
            <a:endParaRPr lang="en-US"/>
          </a:p>
        </p:txBody>
      </p:sp>
    </p:spTree>
    <p:extLst>
      <p:ext uri="{BB962C8B-B14F-4D97-AF65-F5344CB8AC3E}">
        <p14:creationId xmlns:p14="http://schemas.microsoft.com/office/powerpoint/2010/main" val="372445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7B6407-1FD3-41CA-93A2-7C821CA3E65B}" type="datetimeFigureOut">
              <a:rPr lang="en-US" smtClean="0"/>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F7BD4-2629-4577-9186-BA5AFDD26A56}" type="slidenum">
              <a:rPr lang="en-US" smtClean="0"/>
              <a:t>‹#›</a:t>
            </a:fld>
            <a:endParaRPr lang="en-US"/>
          </a:p>
        </p:txBody>
      </p:sp>
    </p:spTree>
    <p:extLst>
      <p:ext uri="{BB962C8B-B14F-4D97-AF65-F5344CB8AC3E}">
        <p14:creationId xmlns:p14="http://schemas.microsoft.com/office/powerpoint/2010/main" val="2215544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7B6407-1FD3-41CA-93A2-7C821CA3E65B}" type="datetimeFigureOut">
              <a:rPr lang="en-US" smtClean="0"/>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F7BD4-2629-4577-9186-BA5AFDD26A56}" type="slidenum">
              <a:rPr lang="en-US" smtClean="0"/>
              <a:t>‹#›</a:t>
            </a:fld>
            <a:endParaRPr lang="en-US"/>
          </a:p>
        </p:txBody>
      </p:sp>
    </p:spTree>
    <p:extLst>
      <p:ext uri="{BB962C8B-B14F-4D97-AF65-F5344CB8AC3E}">
        <p14:creationId xmlns:p14="http://schemas.microsoft.com/office/powerpoint/2010/main" val="4265721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B6407-1FD3-41CA-93A2-7C821CA3E65B}" type="datetimeFigureOut">
              <a:rPr lang="en-US" smtClean="0"/>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6F7BD4-2629-4577-9186-BA5AFDD26A56}" type="slidenum">
              <a:rPr lang="en-US" smtClean="0"/>
              <a:t>‹#›</a:t>
            </a:fld>
            <a:endParaRPr lang="en-US"/>
          </a:p>
        </p:txBody>
      </p:sp>
    </p:spTree>
    <p:extLst>
      <p:ext uri="{BB962C8B-B14F-4D97-AF65-F5344CB8AC3E}">
        <p14:creationId xmlns:p14="http://schemas.microsoft.com/office/powerpoint/2010/main" val="1107988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B6407-1FD3-41CA-93A2-7C821CA3E65B}"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F7BD4-2629-4577-9186-BA5AFDD26A56}" type="slidenum">
              <a:rPr lang="en-US" smtClean="0"/>
              <a:t>‹#›</a:t>
            </a:fld>
            <a:endParaRPr lang="en-US"/>
          </a:p>
        </p:txBody>
      </p:sp>
    </p:spTree>
    <p:extLst>
      <p:ext uri="{BB962C8B-B14F-4D97-AF65-F5344CB8AC3E}">
        <p14:creationId xmlns:p14="http://schemas.microsoft.com/office/powerpoint/2010/main" val="1559300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B6407-1FD3-41CA-93A2-7C821CA3E65B}" type="datetimeFigureOut">
              <a:rPr lang="en-US" smtClean="0"/>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6F7BD4-2629-4577-9186-BA5AFDD26A56}" type="slidenum">
              <a:rPr lang="en-US" smtClean="0"/>
              <a:t>‹#›</a:t>
            </a:fld>
            <a:endParaRPr lang="en-US"/>
          </a:p>
        </p:txBody>
      </p:sp>
    </p:spTree>
    <p:extLst>
      <p:ext uri="{BB962C8B-B14F-4D97-AF65-F5344CB8AC3E}">
        <p14:creationId xmlns:p14="http://schemas.microsoft.com/office/powerpoint/2010/main" val="2529579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B6407-1FD3-41CA-93A2-7C821CA3E65B}" type="datetimeFigureOut">
              <a:rPr lang="en-US" smtClean="0"/>
              <a:t>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F7BD4-2629-4577-9186-BA5AFDD26A56}" type="slidenum">
              <a:rPr lang="en-US" smtClean="0"/>
              <a:t>‹#›</a:t>
            </a:fld>
            <a:endParaRPr lang="en-US"/>
          </a:p>
        </p:txBody>
      </p:sp>
    </p:spTree>
    <p:extLst>
      <p:ext uri="{BB962C8B-B14F-4D97-AF65-F5344CB8AC3E}">
        <p14:creationId xmlns:p14="http://schemas.microsoft.com/office/powerpoint/2010/main" val="3809680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452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85800"/>
            <a:ext cx="9144000" cy="6294031"/>
          </a:xfrm>
          <a:prstGeom prst="rect">
            <a:avLst/>
          </a:prstGeom>
          <a:noFill/>
        </p:spPr>
        <p:txBody>
          <a:bodyPr wrap="square" rtlCol="0">
            <a:spAutoFit/>
          </a:bodyPr>
          <a:lstStyle/>
          <a:p>
            <a:r>
              <a:rPr lang="en-US" sz="3100" b="1" i="1" baseline="30000" dirty="0" smtClean="0">
                <a:solidFill>
                  <a:srgbClr val="FF0000"/>
                </a:solidFill>
              </a:rPr>
              <a:t>1</a:t>
            </a:r>
            <a:r>
              <a:rPr lang="en-US" sz="3100" b="1" baseline="30000" dirty="0" smtClean="0"/>
              <a:t> </a:t>
            </a:r>
            <a:r>
              <a:rPr lang="en-US" sz="3100" b="1" dirty="0" smtClean="0"/>
              <a:t>And he showed me a pure</a:t>
            </a:r>
            <a:r>
              <a:rPr lang="en-US" sz="3100" b="1" baseline="30000" dirty="0"/>
              <a:t> </a:t>
            </a:r>
            <a:r>
              <a:rPr lang="en-US" sz="3100" b="1" dirty="0" smtClean="0"/>
              <a:t>river of water of life, clear as crystal, proceeding from the throne of God and of the Lamb. </a:t>
            </a:r>
            <a:r>
              <a:rPr lang="en-US" sz="3100" b="1" i="1" baseline="30000" dirty="0" smtClean="0">
                <a:solidFill>
                  <a:srgbClr val="FF0000"/>
                </a:solidFill>
              </a:rPr>
              <a:t>2 </a:t>
            </a:r>
            <a:r>
              <a:rPr lang="en-US" sz="3100" b="1" dirty="0" smtClean="0"/>
              <a:t>In the middle of its street, and on either side of the river, was the tree of life, which bore twelve fruits, each tree yielding its fruit every month. The leaves of the tree were for the healing of the nations. </a:t>
            </a:r>
            <a:r>
              <a:rPr lang="en-US" sz="3100" b="1" i="1" baseline="30000" dirty="0" smtClean="0">
                <a:solidFill>
                  <a:srgbClr val="FF0000"/>
                </a:solidFill>
              </a:rPr>
              <a:t>3 </a:t>
            </a:r>
            <a:r>
              <a:rPr lang="en-US" sz="3100" b="1" dirty="0" smtClean="0"/>
              <a:t>And there shall be no more curse, but the throne of God and of the Lamb shall be in it, and His servants shall serve Him. </a:t>
            </a:r>
            <a:r>
              <a:rPr lang="en-US" sz="3100" b="1" i="1" baseline="30000" dirty="0" smtClean="0">
                <a:solidFill>
                  <a:srgbClr val="FF0000"/>
                </a:solidFill>
              </a:rPr>
              <a:t>4 </a:t>
            </a:r>
            <a:r>
              <a:rPr lang="en-US" sz="3100" b="1" dirty="0" smtClean="0"/>
              <a:t>They shall see His face, and His name shall be on their foreheads. </a:t>
            </a:r>
            <a:r>
              <a:rPr lang="en-US" sz="3100" b="1" i="1" baseline="30000" dirty="0" smtClean="0">
                <a:solidFill>
                  <a:srgbClr val="FF0000"/>
                </a:solidFill>
              </a:rPr>
              <a:t>5 </a:t>
            </a:r>
            <a:r>
              <a:rPr lang="en-US" sz="3100" b="1" dirty="0" smtClean="0"/>
              <a:t>There shall be no night there: They need no lamp nor light of the sun, for the Lord God gives them light. And they shall reign forever and ever.</a:t>
            </a:r>
          </a:p>
        </p:txBody>
      </p:sp>
      <p:sp>
        <p:nvSpPr>
          <p:cNvPr id="3" name="Rectangle 2"/>
          <p:cNvSpPr/>
          <p:nvPr/>
        </p:nvSpPr>
        <p:spPr>
          <a:xfrm>
            <a:off x="1295400" y="0"/>
            <a:ext cx="650780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0070C0"/>
                  </a:solidFill>
                </a:ln>
                <a:solidFill>
                  <a:srgbClr val="FF0000"/>
                </a:solidFill>
                <a:effectLst>
                  <a:outerShdw blurRad="50800" dist="39000" dir="5460000" algn="tl">
                    <a:srgbClr val="000000">
                      <a:alpha val="38000"/>
                    </a:srgbClr>
                  </a:outerShdw>
                </a:effectLst>
              </a:rPr>
              <a:t>Revelation 22:1-5</a:t>
            </a:r>
            <a:endParaRPr lang="en-US" sz="5400" b="1" cap="none" spc="600" dirty="0">
              <a:ln w="11430">
                <a:solidFill>
                  <a:srgbClr val="0070C0"/>
                </a:solidFill>
              </a:ln>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486977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760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05000" y="0"/>
            <a:ext cx="5303055" cy="923330"/>
          </a:xfrm>
          <a:prstGeom prst="rect">
            <a:avLst/>
          </a:prstGeom>
          <a:noFill/>
        </p:spPr>
        <p:txBody>
          <a:bodyPr wrap="none" lIns="91440" tIns="45720" rIns="91440" bIns="45720">
            <a:spAutoFit/>
          </a:bodyPr>
          <a:lstStyle/>
          <a:p>
            <a:pPr algn="ctr"/>
            <a:r>
              <a:rPr lang="en-US" sz="5400" b="1" cap="none" spc="300" dirty="0" smtClean="0">
                <a:ln w="10541" cmpd="sng">
                  <a:solidFill>
                    <a:schemeClr val="bg1"/>
                  </a:solidFill>
                  <a:prstDash val="solid"/>
                </a:ln>
                <a:solidFill>
                  <a:sysClr val="windowText" lastClr="000000"/>
                </a:solidFill>
                <a:effectLst>
                  <a:outerShdw blurRad="38100" dist="38100" dir="2700000" algn="tl">
                    <a:srgbClr val="000000">
                      <a:alpha val="43137"/>
                    </a:srgbClr>
                  </a:outerShdw>
                </a:effectLst>
                <a:latin typeface="Monotype Corsiva" panose="03010101010201010101" pitchFamily="66" charset="0"/>
              </a:rPr>
              <a:t>What do You See?</a:t>
            </a:r>
            <a:endParaRPr lang="en-US" sz="5400" b="1" cap="none" spc="300" dirty="0">
              <a:ln w="10541" cmpd="sng">
                <a:solidFill>
                  <a:schemeClr val="bg1"/>
                </a:solidFill>
                <a:prstDash val="solid"/>
              </a:ln>
              <a:solidFill>
                <a:sysClr val="windowText" lastClr="000000"/>
              </a:solidFill>
              <a:effectLst>
                <a:outerShdw blurRad="38100" dist="38100" dir="2700000" algn="tl">
                  <a:srgbClr val="000000">
                    <a:alpha val="43137"/>
                  </a:srgbClr>
                </a:outerShdw>
              </a:effectLst>
              <a:latin typeface="Monotype Corsiva" panose="03010101010201010101" pitchFamily="66"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t="14485"/>
          <a:stretch/>
        </p:blipFill>
        <p:spPr>
          <a:xfrm>
            <a:off x="1937745" y="1469079"/>
            <a:ext cx="5237564" cy="3941121"/>
          </a:xfrm>
          <a:prstGeom prst="ellipse">
            <a:avLst/>
          </a:prstGeom>
          <a:ln>
            <a:noFill/>
          </a:ln>
          <a:effectLst>
            <a:softEdge rad="112500"/>
          </a:effectLst>
        </p:spPr>
      </p:pic>
      <p:sp>
        <p:nvSpPr>
          <p:cNvPr id="18" name="Rectangle 17"/>
          <p:cNvSpPr/>
          <p:nvPr/>
        </p:nvSpPr>
        <p:spPr>
          <a:xfrm>
            <a:off x="1925234" y="0"/>
            <a:ext cx="5303055" cy="923330"/>
          </a:xfrm>
          <a:prstGeom prst="rect">
            <a:avLst/>
          </a:prstGeom>
          <a:noFill/>
        </p:spPr>
        <p:txBody>
          <a:bodyPr wrap="none" lIns="91440" tIns="45720" rIns="91440" bIns="45720">
            <a:spAutoFit/>
          </a:bodyPr>
          <a:lstStyle/>
          <a:p>
            <a:pPr algn="ctr"/>
            <a:r>
              <a:rPr lang="en-US" sz="5400" b="1" cap="none" spc="300" dirty="0" smtClean="0">
                <a:ln w="10541" cmpd="sng">
                  <a:solidFill>
                    <a:srgbClr val="C00000"/>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rPr>
              <a:t>What do You See?</a:t>
            </a:r>
            <a:endParaRPr lang="en-US" sz="5400" b="1" cap="none" spc="300" dirty="0">
              <a:ln w="10541" cmpd="sng">
                <a:solidFill>
                  <a:srgbClr val="C00000"/>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t="18378" r="40605"/>
          <a:stretch/>
        </p:blipFill>
        <p:spPr>
          <a:xfrm>
            <a:off x="1937745" y="1469079"/>
            <a:ext cx="5237564" cy="3943012"/>
          </a:xfrm>
          <a:prstGeom prst="ellipse">
            <a:avLst/>
          </a:prstGeom>
          <a:ln>
            <a:noFill/>
          </a:ln>
          <a:effectLst>
            <a:softEdge rad="112500"/>
          </a:effectLst>
        </p:spPr>
      </p:pic>
      <p:pic>
        <p:nvPicPr>
          <p:cNvPr id="17" name="Picture 16"/>
          <p:cNvPicPr>
            <a:picLocks noChangeAspect="1"/>
          </p:cNvPicPr>
          <p:nvPr/>
        </p:nvPicPr>
        <p:blipFill rotWithShape="1">
          <a:blip r:embed="rId7">
            <a:duotone>
              <a:prstClr val="black"/>
              <a:schemeClr val="accent2">
                <a:tint val="45000"/>
                <a:satMod val="400000"/>
              </a:schemeClr>
            </a:duotone>
            <a:extLst>
              <a:ext uri="{28A0092B-C50C-407E-A947-70E740481C1C}">
                <a14:useLocalDpi xmlns:a14="http://schemas.microsoft.com/office/drawing/2010/main" val="0"/>
              </a:ext>
            </a:extLst>
          </a:blip>
          <a:srcRect l="11666" t="6156" r="10732" b="26878"/>
          <a:stretch/>
        </p:blipFill>
        <p:spPr>
          <a:xfrm>
            <a:off x="1937744" y="1469079"/>
            <a:ext cx="5233847" cy="3941121"/>
          </a:xfrm>
          <a:prstGeom prst="ellipse">
            <a:avLst/>
          </a:prstGeom>
          <a:ln>
            <a:noFill/>
          </a:ln>
          <a:effectLst>
            <a:softEdge rad="112500"/>
          </a:effec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0130" y="1469079"/>
            <a:ext cx="5258896" cy="3941121"/>
          </a:xfrm>
          <a:prstGeom prst="ellipse">
            <a:avLst/>
          </a:prstGeom>
          <a:ln>
            <a:noFill/>
          </a:ln>
          <a:effectLst>
            <a:softEdge rad="112500"/>
          </a:effectLst>
        </p:spPr>
      </p:pic>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8780" t="28170" r="36707"/>
          <a:stretch/>
        </p:blipFill>
        <p:spPr>
          <a:xfrm>
            <a:off x="1937745" y="1469078"/>
            <a:ext cx="5258895" cy="3941121"/>
          </a:xfrm>
          <a:prstGeom prst="ellipse">
            <a:avLst/>
          </a:prstGeom>
          <a:ln>
            <a:noFill/>
          </a:ln>
          <a:effectLst>
            <a:softEdge rad="112500"/>
          </a:effectLst>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3171" y="1474653"/>
            <a:ext cx="5198420" cy="3898351"/>
          </a:xfrm>
          <a:prstGeom prst="ellipse">
            <a:avLst/>
          </a:prstGeom>
          <a:ln>
            <a:noFill/>
          </a:ln>
          <a:effectLst>
            <a:softEdge rad="112500"/>
          </a:effectLst>
        </p:spPr>
      </p:pic>
    </p:spTree>
    <p:extLst>
      <p:ext uri="{BB962C8B-B14F-4D97-AF65-F5344CB8AC3E}">
        <p14:creationId xmlns:p14="http://schemas.microsoft.com/office/powerpoint/2010/main" val="4049845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0" fill="hold"/>
                                        <p:tgtEl>
                                          <p:spTgt spid="16"/>
                                        </p:tgtEl>
                                        <p:attrNameLst>
                                          <p:attrName>ppt_w</p:attrName>
                                        </p:attrNameLst>
                                      </p:cBhvr>
                                      <p:tavLst>
                                        <p:tav tm="0">
                                          <p:val>
                                            <p:fltVal val="0"/>
                                          </p:val>
                                        </p:tav>
                                        <p:tav tm="100000">
                                          <p:val>
                                            <p:strVal val="#ppt_w"/>
                                          </p:val>
                                        </p:tav>
                                      </p:tavLst>
                                    </p:anim>
                                    <p:anim calcmode="lin" valueType="num">
                                      <p:cBhvr>
                                        <p:cTn id="16" dur="5000" fill="hold"/>
                                        <p:tgtEl>
                                          <p:spTgt spid="16"/>
                                        </p:tgtEl>
                                        <p:attrNameLst>
                                          <p:attrName>ppt_h</p:attrName>
                                        </p:attrNameLst>
                                      </p:cBhvr>
                                      <p:tavLst>
                                        <p:tav tm="0">
                                          <p:val>
                                            <p:fltVal val="0"/>
                                          </p:val>
                                        </p:tav>
                                        <p:tav tm="100000">
                                          <p:val>
                                            <p:strVal val="#ppt_h"/>
                                          </p:val>
                                        </p:tav>
                                      </p:tavLst>
                                    </p:anim>
                                    <p:animEffect transition="in" filter="fade">
                                      <p:cBhvr>
                                        <p:cTn id="17" dur="5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3000"/>
                                        <p:tgtEl>
                                          <p:spTgt spid="16"/>
                                        </p:tgtEl>
                                      </p:cBhvr>
                                    </p:animEffect>
                                    <p:set>
                                      <p:cBhvr>
                                        <p:cTn id="22" dur="1" fill="hold">
                                          <p:stCondLst>
                                            <p:cond delay="2999"/>
                                          </p:stCondLst>
                                        </p:cTn>
                                        <p:tgtEl>
                                          <p:spTgt spid="1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3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3000"/>
                                        <p:tgtEl>
                                          <p:spTgt spid="13"/>
                                        </p:tgtEl>
                                      </p:cBhvr>
                                    </p:animEffect>
                                    <p:set>
                                      <p:cBhvr>
                                        <p:cTn id="30" dur="1" fill="hold">
                                          <p:stCondLst>
                                            <p:cond delay="2999"/>
                                          </p:stCondLst>
                                        </p:cTn>
                                        <p:tgtEl>
                                          <p:spTgt spid="13"/>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3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3000"/>
                                        <p:tgtEl>
                                          <p:spTgt spid="17"/>
                                        </p:tgtEl>
                                      </p:cBhvr>
                                    </p:animEffect>
                                    <p:set>
                                      <p:cBhvr>
                                        <p:cTn id="38" dur="1" fill="hold">
                                          <p:stCondLst>
                                            <p:cond delay="2999"/>
                                          </p:stCondLst>
                                        </p:cTn>
                                        <p:tgtEl>
                                          <p:spTgt spid="17"/>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3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3000"/>
                                        <p:tgtEl>
                                          <p:spTgt spid="6"/>
                                        </p:tgtEl>
                                      </p:cBhvr>
                                    </p:animEffect>
                                    <p:set>
                                      <p:cBhvr>
                                        <p:cTn id="46" dur="1" fill="hold">
                                          <p:stCondLst>
                                            <p:cond delay="2999"/>
                                          </p:stCondLst>
                                        </p:cTn>
                                        <p:tgtEl>
                                          <p:spTgt spid="6"/>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3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3000"/>
                                        <p:tgtEl>
                                          <p:spTgt spid="15"/>
                                        </p:tgtEl>
                                      </p:cBhvr>
                                    </p:animEffect>
                                    <p:set>
                                      <p:cBhvr>
                                        <p:cTn id="54" dur="1" fill="hold">
                                          <p:stCondLst>
                                            <p:cond delay="2999"/>
                                          </p:stCondLst>
                                        </p:cTn>
                                        <p:tgtEl>
                                          <p:spTgt spid="15"/>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74745" y="0"/>
            <a:ext cx="8993055" cy="769441"/>
          </a:xfrm>
          <a:prstGeom prst="rect">
            <a:avLst/>
          </a:prstGeom>
          <a:noFill/>
        </p:spPr>
        <p:txBody>
          <a:bodyPr wrap="square" rtlCol="0">
            <a:spAutoFit/>
          </a:bodyPr>
          <a:lstStyle/>
          <a:p>
            <a:pPr algn="ctr"/>
            <a:r>
              <a:rPr lang="en-US" sz="2200" b="1" dirty="0" smtClean="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also go into the vineyard, and whatever is right </a:t>
            </a:r>
            <a:r>
              <a:rPr lang="en-US" sz="2200" b="1" u="sng" dirty="0" smtClean="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will give you</a:t>
            </a:r>
            <a:r>
              <a:rPr lang="en-US" sz="2200" b="1" dirty="0" smtClean="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(Matthew 20:4)</a:t>
            </a:r>
            <a:endParaRPr lang="en-US" sz="2200" b="1" u="sng" dirty="0">
              <a:ln>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4497255" y="914400"/>
            <a:ext cx="4482317" cy="1107996"/>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6600" b="1" cap="none" spc="300" dirty="0" smtClean="0">
                <a:ln w="900" cmpd="sng">
                  <a:solidFill>
                    <a:srgbClr val="FFFF00">
                      <a:alpha val="55000"/>
                    </a:srgbClr>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rPr>
              <a:t>A New Body</a:t>
            </a:r>
            <a:endParaRPr lang="en-US" sz="6600" b="1" cap="none" spc="300" dirty="0">
              <a:ln w="900" cmpd="sng">
                <a:solidFill>
                  <a:srgbClr val="FFFF00">
                    <a:alpha val="55000"/>
                  </a:srgbClr>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
        <p:nvSpPr>
          <p:cNvPr id="4" name="Rectangle 3"/>
          <p:cNvSpPr/>
          <p:nvPr/>
        </p:nvSpPr>
        <p:spPr>
          <a:xfrm>
            <a:off x="3784578" y="2133600"/>
            <a:ext cx="5208477" cy="1107996"/>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6600" b="1" cap="none" spc="300" dirty="0" smtClean="0">
                <a:ln w="900" cmpd="sng">
                  <a:solidFill>
                    <a:srgbClr val="FFFF00">
                      <a:alpha val="55000"/>
                    </a:srgbClr>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rPr>
              <a:t>A New Reality</a:t>
            </a:r>
            <a:endParaRPr lang="en-US" sz="6600" b="1" cap="none" spc="300" dirty="0">
              <a:ln w="900" cmpd="sng">
                <a:solidFill>
                  <a:srgbClr val="FFFF00">
                    <a:alpha val="55000"/>
                  </a:srgbClr>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
        <p:nvSpPr>
          <p:cNvPr id="5" name="Rectangle 4"/>
          <p:cNvSpPr/>
          <p:nvPr/>
        </p:nvSpPr>
        <p:spPr>
          <a:xfrm>
            <a:off x="4340820" y="3276600"/>
            <a:ext cx="4652235" cy="1107996"/>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6600" b="1" cap="none" spc="300" dirty="0" smtClean="0">
                <a:ln w="900" cmpd="sng">
                  <a:solidFill>
                    <a:srgbClr val="FFFF00">
                      <a:alpha val="55000"/>
                    </a:srgbClr>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rPr>
              <a:t>A New Home</a:t>
            </a:r>
            <a:endParaRPr lang="en-US" sz="6600" b="1" cap="none" spc="300" dirty="0">
              <a:ln w="900" cmpd="sng">
                <a:solidFill>
                  <a:srgbClr val="FFFF00">
                    <a:alpha val="55000"/>
                  </a:srgbClr>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
        <p:nvSpPr>
          <p:cNvPr id="6" name="Rectangle 5"/>
          <p:cNvSpPr/>
          <p:nvPr/>
        </p:nvSpPr>
        <p:spPr>
          <a:xfrm>
            <a:off x="3866332" y="4454604"/>
            <a:ext cx="5126723" cy="1107996"/>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6600" b="1" cap="none" spc="300" dirty="0" smtClean="0">
                <a:ln w="900" cmpd="sng">
                  <a:solidFill>
                    <a:srgbClr val="FFFF00">
                      <a:alpha val="55000"/>
                    </a:srgbClr>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rPr>
              <a:t>A New Service</a:t>
            </a:r>
            <a:endParaRPr lang="en-US" sz="6600" b="1" cap="none" spc="300" dirty="0">
              <a:ln w="900" cmpd="sng">
                <a:solidFill>
                  <a:srgbClr val="FFFF00">
                    <a:alpha val="55000"/>
                  </a:srgbClr>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
        <p:nvSpPr>
          <p:cNvPr id="7" name="Rectangle 6"/>
          <p:cNvSpPr/>
          <p:nvPr/>
        </p:nvSpPr>
        <p:spPr>
          <a:xfrm>
            <a:off x="1981200" y="5521404"/>
            <a:ext cx="7011855" cy="1107996"/>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en-US" sz="6600" b="1" cap="none" spc="300" dirty="0" smtClean="0">
                <a:ln w="900" cmpd="sng">
                  <a:solidFill>
                    <a:srgbClr val="FFFF00">
                      <a:alpha val="55000"/>
                    </a:srgbClr>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rPr>
              <a:t>A New Relationship</a:t>
            </a:r>
            <a:endParaRPr lang="en-US" sz="6600" b="1" cap="none" spc="300" dirty="0">
              <a:ln w="900" cmpd="sng">
                <a:solidFill>
                  <a:srgbClr val="FFFF00">
                    <a:alpha val="55000"/>
                  </a:srgbClr>
                </a:solidFill>
                <a:prstDash val="solid"/>
              </a:ln>
              <a:solidFill>
                <a:schemeClr val="bg1"/>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2307671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3000" fill="hold"/>
                                        <p:tgtEl>
                                          <p:spTgt spid="4"/>
                                        </p:tgtEl>
                                        <p:attrNameLst>
                                          <p:attrName>ppt_x</p:attrName>
                                        </p:attrNameLst>
                                      </p:cBhvr>
                                      <p:tavLst>
                                        <p:tav tm="0">
                                          <p:val>
                                            <p:strVal val="0-#ppt_w/2"/>
                                          </p:val>
                                        </p:tav>
                                        <p:tav tm="100000">
                                          <p:val>
                                            <p:strVal val="#ppt_x"/>
                                          </p:val>
                                        </p:tav>
                                      </p:tavLst>
                                    </p:anim>
                                    <p:anim calcmode="lin" valueType="num">
                                      <p:cBhvr additive="base">
                                        <p:cTn id="14"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0-#ppt_w/2"/>
                                          </p:val>
                                        </p:tav>
                                        <p:tav tm="100000">
                                          <p:val>
                                            <p:strVal val="#ppt_x"/>
                                          </p:val>
                                        </p:tav>
                                      </p:tavLst>
                                    </p:anim>
                                    <p:anim calcmode="lin" valueType="num">
                                      <p:cBhvr additive="base">
                                        <p:cTn id="20" dur="3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3000" fill="hold"/>
                                        <p:tgtEl>
                                          <p:spTgt spid="6"/>
                                        </p:tgtEl>
                                        <p:attrNameLst>
                                          <p:attrName>ppt_x</p:attrName>
                                        </p:attrNameLst>
                                      </p:cBhvr>
                                      <p:tavLst>
                                        <p:tav tm="0">
                                          <p:val>
                                            <p:strVal val="0-#ppt_w/2"/>
                                          </p:val>
                                        </p:tav>
                                        <p:tav tm="100000">
                                          <p:val>
                                            <p:strVal val="#ppt_x"/>
                                          </p:val>
                                        </p:tav>
                                      </p:tavLst>
                                    </p:anim>
                                    <p:anim calcmode="lin" valueType="num">
                                      <p:cBhvr additive="base">
                                        <p:cTn id="26" dur="3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3000" fill="hold"/>
                                        <p:tgtEl>
                                          <p:spTgt spid="7"/>
                                        </p:tgtEl>
                                        <p:attrNameLst>
                                          <p:attrName>ppt_x</p:attrName>
                                        </p:attrNameLst>
                                      </p:cBhvr>
                                      <p:tavLst>
                                        <p:tav tm="0">
                                          <p:val>
                                            <p:strVal val="0-#ppt_w/2"/>
                                          </p:val>
                                        </p:tav>
                                        <p:tav tm="100000">
                                          <p:val>
                                            <p:strVal val="#ppt_x"/>
                                          </p:val>
                                        </p:tav>
                                      </p:tavLst>
                                    </p:anim>
                                    <p:anim calcmode="lin" valueType="num">
                                      <p:cBhvr additive="base">
                                        <p:cTn id="32" dur="3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65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81</Words>
  <Application>Microsoft Office PowerPoint</Application>
  <PresentationFormat>On-screen Show (4:3)</PresentationFormat>
  <Paragraphs>16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11</cp:revision>
  <dcterms:created xsi:type="dcterms:W3CDTF">2013-12-04T13:51:46Z</dcterms:created>
  <dcterms:modified xsi:type="dcterms:W3CDTF">2013-12-08T16:28:56Z</dcterms:modified>
</cp:coreProperties>
</file>