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6407-1FD3-41CA-93A2-7C821CA3E65B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7BD4-2629-4577-9186-BA5AFDD26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4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6407-1FD3-41CA-93A2-7C821CA3E65B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7BD4-2629-4577-9186-BA5AFDD26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6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6407-1FD3-41CA-93A2-7C821CA3E65B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7BD4-2629-4577-9186-BA5AFDD26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8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6407-1FD3-41CA-93A2-7C821CA3E65B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7BD4-2629-4577-9186-BA5AFDD26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7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6407-1FD3-41CA-93A2-7C821CA3E65B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7BD4-2629-4577-9186-BA5AFDD26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6407-1FD3-41CA-93A2-7C821CA3E65B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7BD4-2629-4577-9186-BA5AFDD26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6407-1FD3-41CA-93A2-7C821CA3E65B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7BD4-2629-4577-9186-BA5AFDD26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4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6407-1FD3-41CA-93A2-7C821CA3E65B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7BD4-2629-4577-9186-BA5AFDD26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2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6407-1FD3-41CA-93A2-7C821CA3E65B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7BD4-2629-4577-9186-BA5AFDD26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8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6407-1FD3-41CA-93A2-7C821CA3E65B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7BD4-2629-4577-9186-BA5AFDD26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0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6407-1FD3-41CA-93A2-7C821CA3E65B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7BD4-2629-4577-9186-BA5AFDD26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7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B6407-1FD3-41CA-93A2-7C821CA3E65B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F7BD4-2629-4577-9186-BA5AFDD26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8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245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71691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baseline="30000" dirty="0" smtClean="0">
                <a:solidFill>
                  <a:srgbClr val="FF0000"/>
                </a:solidFill>
              </a:rPr>
              <a:t>1</a:t>
            </a:r>
            <a:r>
              <a:rPr lang="en-US" sz="4400" b="1" baseline="30000" dirty="0" smtClean="0"/>
              <a:t> </a:t>
            </a:r>
            <a:r>
              <a:rPr lang="en-US" sz="4400" b="1" dirty="0"/>
              <a:t>If then you were raised with Christ, seek those things which are above, where Christ is, sitting at the right hand of God. </a:t>
            </a:r>
            <a:r>
              <a:rPr lang="en-US" sz="4400" b="1" i="1" baseline="30000" dirty="0">
                <a:solidFill>
                  <a:srgbClr val="FF0000"/>
                </a:solidFill>
              </a:rPr>
              <a:t>2</a:t>
            </a:r>
            <a:r>
              <a:rPr lang="en-US" sz="4400" b="1" baseline="30000" dirty="0"/>
              <a:t> </a:t>
            </a:r>
            <a:r>
              <a:rPr lang="en-US" sz="4400" b="1" dirty="0"/>
              <a:t>Set your mind on things above, not on things on the earth. </a:t>
            </a:r>
            <a:r>
              <a:rPr lang="en-US" sz="4400" b="1" i="1" baseline="30000" dirty="0">
                <a:solidFill>
                  <a:srgbClr val="FF0000"/>
                </a:solidFill>
              </a:rPr>
              <a:t>3 </a:t>
            </a:r>
            <a:r>
              <a:rPr lang="en-US" sz="4400" b="1" dirty="0"/>
              <a:t>For you died, and your life is hidden with Christ in God. </a:t>
            </a:r>
            <a:r>
              <a:rPr lang="en-US" sz="4400" b="1" i="1" baseline="30000" dirty="0">
                <a:solidFill>
                  <a:srgbClr val="FF0000"/>
                </a:solidFill>
              </a:rPr>
              <a:t>4</a:t>
            </a:r>
            <a:r>
              <a:rPr lang="en-US" sz="4400" b="1" baseline="30000" dirty="0"/>
              <a:t> </a:t>
            </a:r>
            <a:r>
              <a:rPr lang="en-US" sz="4400" b="1" dirty="0"/>
              <a:t>When Christ who</a:t>
            </a:r>
            <a:r>
              <a:rPr lang="en-US" sz="4400" b="1" i="1" dirty="0"/>
              <a:t> is</a:t>
            </a:r>
            <a:r>
              <a:rPr lang="en-US" sz="4400" b="1" dirty="0"/>
              <a:t> our life appears, then you also will appear with Him in glory.</a:t>
            </a:r>
            <a:endParaRPr lang="en-US" sz="44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1539508" y="0"/>
            <a:ext cx="6019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 w="1143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Colossians 3:1-4</a:t>
            </a:r>
            <a:endParaRPr lang="en-US" sz="5400" b="1" cap="none" spc="600" dirty="0">
              <a:ln w="11430">
                <a:solidFill>
                  <a:srgbClr val="0070C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869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76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9000" y="2819400"/>
            <a:ext cx="5638800" cy="60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39508" y="0"/>
            <a:ext cx="6019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 w="1143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Colossians 3:1-4</a:t>
            </a:r>
            <a:endParaRPr lang="en-US" sz="5400" b="1" cap="none" spc="600" dirty="0">
              <a:ln w="11430">
                <a:solidFill>
                  <a:srgbClr val="0070C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505200"/>
            <a:ext cx="1539508" cy="60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8580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baseline="30000" dirty="0" smtClean="0">
                <a:solidFill>
                  <a:srgbClr val="FF0000"/>
                </a:solidFill>
              </a:rPr>
              <a:t>1</a:t>
            </a:r>
            <a:r>
              <a:rPr lang="en-US" sz="4400" b="1" baseline="30000" dirty="0" smtClean="0"/>
              <a:t> </a:t>
            </a:r>
            <a:r>
              <a:rPr lang="en-US" sz="4400" b="1" dirty="0"/>
              <a:t>If then you were raised with Christ, seek those things which are above, where Christ is, sitting at the right hand of God. </a:t>
            </a:r>
            <a:r>
              <a:rPr lang="en-US" sz="4400" b="1" i="1" baseline="30000" dirty="0">
                <a:solidFill>
                  <a:srgbClr val="FF0000"/>
                </a:solidFill>
              </a:rPr>
              <a:t>2</a:t>
            </a:r>
            <a:r>
              <a:rPr lang="en-US" sz="4400" b="1" baseline="30000" dirty="0"/>
              <a:t> </a:t>
            </a:r>
            <a:r>
              <a:rPr lang="en-US" sz="4400" b="1" dirty="0">
                <a:ln>
                  <a:solidFill>
                    <a:srgbClr val="FF0000"/>
                  </a:solidFill>
                </a:ln>
              </a:rPr>
              <a:t>Set your mind</a:t>
            </a:r>
            <a:r>
              <a:rPr lang="en-US" sz="4400" b="1" dirty="0"/>
              <a:t> </a:t>
            </a:r>
            <a:r>
              <a:rPr lang="en-US" sz="4400" b="1" dirty="0">
                <a:ln>
                  <a:solidFill>
                    <a:srgbClr val="FF0000"/>
                  </a:solidFill>
                </a:ln>
              </a:rPr>
              <a:t>on things above</a:t>
            </a:r>
            <a:r>
              <a:rPr lang="en-US" sz="4400" b="1" dirty="0"/>
              <a:t>, not on things on the earth. </a:t>
            </a:r>
            <a:r>
              <a:rPr lang="en-US" sz="4400" b="1" i="1" baseline="30000" dirty="0">
                <a:solidFill>
                  <a:srgbClr val="FF0000"/>
                </a:solidFill>
              </a:rPr>
              <a:t>3 </a:t>
            </a:r>
            <a:r>
              <a:rPr lang="en-US" sz="4400" b="1" dirty="0"/>
              <a:t>For you died, and your life is hidden with Christ in God. </a:t>
            </a:r>
            <a:r>
              <a:rPr lang="en-US" sz="4400" b="1" i="1" baseline="30000" dirty="0">
                <a:solidFill>
                  <a:srgbClr val="FF0000"/>
                </a:solidFill>
              </a:rPr>
              <a:t>4</a:t>
            </a:r>
            <a:r>
              <a:rPr lang="en-US" sz="4400" b="1" baseline="30000" dirty="0"/>
              <a:t> </a:t>
            </a:r>
            <a:r>
              <a:rPr lang="en-US" sz="4400" b="1" dirty="0"/>
              <a:t>When Christ who</a:t>
            </a:r>
            <a:r>
              <a:rPr lang="en-US" sz="4400" b="1" i="1" dirty="0"/>
              <a:t> is</a:t>
            </a:r>
            <a:r>
              <a:rPr lang="en-US" sz="4400" b="1" dirty="0"/>
              <a:t> our life appears, then you also will appear with Him in glory.</a:t>
            </a:r>
            <a:endParaRPr lang="en-US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7167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496"/>
          <a:stretch/>
        </p:blipFill>
        <p:spPr>
          <a:xfrm>
            <a:off x="-24064" y="-1"/>
            <a:ext cx="9168064" cy="6858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6" y="3276601"/>
            <a:ext cx="3581400" cy="3581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970" y="3261732"/>
            <a:ext cx="3581400" cy="3581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314" y="3276601"/>
            <a:ext cx="3581400" cy="3581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276600"/>
            <a:ext cx="3581400" cy="3581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304" y="3258015"/>
            <a:ext cx="3581400" cy="3581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0"/>
            <a:ext cx="4912970" cy="187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4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192344" y="5936159"/>
            <a:ext cx="8736598" cy="769441"/>
          </a:xfrm>
          <a:prstGeom prst="round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78802" y="5097954"/>
            <a:ext cx="8736598" cy="769441"/>
          </a:xfrm>
          <a:prstGeom prst="round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92344" y="4252331"/>
            <a:ext cx="8736598" cy="769441"/>
          </a:xfrm>
          <a:prstGeom prst="round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78802" y="3414131"/>
            <a:ext cx="8736598" cy="769441"/>
          </a:xfrm>
          <a:prstGeom prst="round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79335" y="2575931"/>
            <a:ext cx="8736598" cy="769441"/>
          </a:xfrm>
          <a:prstGeom prst="round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8802" y="1737731"/>
            <a:ext cx="8736598" cy="769441"/>
          </a:xfrm>
          <a:prstGeom prst="round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737731"/>
            <a:ext cx="85282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30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anose="03010101010201010101" pitchFamily="66" charset="0"/>
              </a:rPr>
              <a:t>Keeps A Proper Perspective on Life</a:t>
            </a:r>
            <a:endParaRPr lang="en-US" sz="4400" b="1" cap="none" spc="30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4203" y="2568490"/>
            <a:ext cx="87495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30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anose="03010101010201010101" pitchFamily="66" charset="0"/>
              </a:rPr>
              <a:t>Helps us lay up Treasures in Heaven</a:t>
            </a:r>
            <a:endParaRPr lang="en-US" sz="4400" b="1" cap="none" spc="30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3406690"/>
            <a:ext cx="87863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30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anose="03010101010201010101" pitchFamily="66" charset="0"/>
              </a:rPr>
              <a:t>Keeps us Zealous about Serving God</a:t>
            </a:r>
            <a:endParaRPr lang="en-US" sz="4400" b="1" cap="none" spc="30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0187" y="4244890"/>
            <a:ext cx="71609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30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anose="03010101010201010101" pitchFamily="66" charset="0"/>
              </a:rPr>
              <a:t>Helps us Preserve a Pure Life</a:t>
            </a:r>
            <a:endParaRPr lang="en-US" sz="4400" b="1" cap="none" spc="30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9254" y="5083090"/>
            <a:ext cx="70823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30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anose="03010101010201010101" pitchFamily="66" charset="0"/>
              </a:rPr>
              <a:t>Keeps us from Fearing Death</a:t>
            </a:r>
            <a:endParaRPr lang="en-US" sz="4400" b="1" cap="none" spc="30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5286" y="5921290"/>
            <a:ext cx="81307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30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anose="03010101010201010101" pitchFamily="66" charset="0"/>
              </a:rPr>
              <a:t>Helps us Maintain a Living Hope</a:t>
            </a:r>
            <a:endParaRPr lang="en-US" sz="4400" b="1" cap="none" spc="30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67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17" grpId="0" animBg="1"/>
      <p:bldP spid="16" grpId="0" animBg="1"/>
      <p:bldP spid="15" grpId="0" animBg="1"/>
      <p:bldP spid="3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67200" y="23413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da Quirkygirl" panose="02000506000000020003" pitchFamily="2" charset="0"/>
              </a:rPr>
              <a:t>Set your mind on things above, not on things on the earth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da Quirkygirl" panose="02000506000000020003" pitchFamily="2" charset="0"/>
              </a:rPr>
              <a:t>(Colossians 3:2)</a:t>
            </a:r>
          </a:p>
        </p:txBody>
      </p:sp>
    </p:spTree>
    <p:extLst>
      <p:ext uri="{BB962C8B-B14F-4D97-AF65-F5344CB8AC3E}">
        <p14:creationId xmlns:p14="http://schemas.microsoft.com/office/powerpoint/2010/main" val="30146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115</Words>
  <Application>Microsoft Office PowerPoint</Application>
  <PresentationFormat>On-screen Show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JRBRONGER</dc:creator>
  <cp:lastModifiedBy>Deacons Room</cp:lastModifiedBy>
  <cp:revision>22</cp:revision>
  <dcterms:created xsi:type="dcterms:W3CDTF">2013-12-04T13:51:46Z</dcterms:created>
  <dcterms:modified xsi:type="dcterms:W3CDTF">2013-12-08T21:52:48Z</dcterms:modified>
</cp:coreProperties>
</file>