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onotype Corsiva" panose="03010101010201010101" pitchFamily="66" charset="0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4D77-6513-4417-859F-5D1F797151F6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BCF2-8C1E-42A9-9CE7-A5C7DF97D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4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7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BCF2-8C1E-42A9-9CE7-A5C7DF97D1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A749-1E73-408E-BD37-6F84BAE86ABC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DDF4A-8748-4E2D-8767-107F1B8E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6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6937" y="7395"/>
            <a:ext cx="582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Going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514" y="2329543"/>
            <a:ext cx="4223657" cy="378565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have heard that it was said, an eye for an eye and a tooth for a tooth. But I tell you not to resist an evil person. But whoever slaps you on your right cheek,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 the other to him also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If anyone want to sue you and take away your tunic,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 him have your cloak also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And if anyone compels you to go one mile,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 with him two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(Matthew 5:38-41).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886" y="1050980"/>
            <a:ext cx="8278228" cy="923330"/>
          </a:xfrm>
          <a:prstGeom prst="rect">
            <a:avLst/>
          </a:prstGeom>
          <a:solidFill>
            <a:srgbClr val="000000">
              <a:alpha val="65098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Elders</a:t>
            </a:r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Must Go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86" y="2048093"/>
            <a:ext cx="9028434" cy="923330"/>
          </a:xfrm>
          <a:prstGeom prst="rect">
            <a:avLst/>
          </a:prstGeom>
          <a:solidFill>
            <a:srgbClr val="000000">
              <a:alpha val="65098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Preachers</a:t>
            </a:r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Must Go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117" y="3932929"/>
            <a:ext cx="8791189" cy="923330"/>
          </a:xfrm>
          <a:prstGeom prst="rect">
            <a:avLst/>
          </a:prstGeom>
          <a:solidFill>
            <a:srgbClr val="000000">
              <a:alpha val="65098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T</a:t>
            </a:r>
            <a:r>
              <a:rPr lang="en-US" sz="5400" b="1" u="sng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eachers</a:t>
            </a:r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Must Go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599" y="4860131"/>
            <a:ext cx="8916223" cy="923330"/>
          </a:xfrm>
          <a:prstGeom prst="rect">
            <a:avLst/>
          </a:prstGeom>
          <a:solidFill>
            <a:srgbClr val="000000">
              <a:alpha val="65098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Disciples</a:t>
            </a:r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Must Go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430" y="5820787"/>
            <a:ext cx="8792792" cy="923330"/>
          </a:xfrm>
          <a:prstGeom prst="rect">
            <a:avLst/>
          </a:prstGeom>
          <a:solidFill>
            <a:srgbClr val="000000">
              <a:alpha val="65098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Families</a:t>
            </a:r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Must Go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029" y="2987297"/>
            <a:ext cx="8999580" cy="923330"/>
          </a:xfrm>
          <a:prstGeom prst="rect">
            <a:avLst/>
          </a:prstGeom>
          <a:solidFill>
            <a:srgbClr val="000000">
              <a:alpha val="65098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Deacons</a:t>
            </a:r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Must Go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061" y="1593562"/>
            <a:ext cx="4223657" cy="440120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for this very reason, giving all diligence, add to your faith virtue, to virtue knowledge, to knowledge self-control, to self-control perseverance, to perseverance godliness, to godliness brotherly kindness, and to brotherly kindness love. For if these things are yours and </a:t>
            </a:r>
            <a:r>
              <a:rPr lang="en-US" sz="2000" b="1" u="sng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ABOUND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you will be neither barren nor unfruitful in the knowledge of our Lord Jesus Christ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 Peter 1:5-8).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6937" y="7395"/>
            <a:ext cx="582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Going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279" y="0"/>
            <a:ext cx="7559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Matthew 26:36-39</a:t>
            </a:r>
            <a:endParaRPr lang="en-US" sz="5400" b="1" cap="none" spc="30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333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Jesus came with them to a place called Gethsemane, and said to the disciples, 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here while I go and pray over there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He took with Him Peter and the two sons of Zebedee, and He began to be sorrowful and deeply distressed. 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He said to them,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soul is exceedingly sorrowful, even to death. Stay here and watch with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Me.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 went a little farther and fell on His face, and prayed, saying, 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My Father, if it is possible, let this cup pass from Me; nevertheless, not as I will, but as You will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56" y="696686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went a little farther and fell on His face, and prayed . . . (Matthew 26:39).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93227" y="696686"/>
            <a:ext cx="3407229" cy="4463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86" y="7395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He Went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6" y="7395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He Went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514" y="2329543"/>
            <a:ext cx="4223657" cy="163121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answered and said to him, most assuredly, I say to you, unless one is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born again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he cannot see the kingdom of God (John 3:3).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6" y="7395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He Went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514" y="2329543"/>
            <a:ext cx="4223657" cy="1015663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said to the paralytic, son your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sins are forgiven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(Mark 2:5).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6" y="7395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He Went A Little Farther</a:t>
            </a:r>
            <a:endParaRPr lang="en-US" sz="5400" b="1" cap="none" spc="0" dirty="0">
              <a:ln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514" y="2329543"/>
            <a:ext cx="4223657" cy="163121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the water that I shall give him will become in him a fountain of water springing up into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everlasting life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4:14).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6" y="7395"/>
            <a:ext cx="6601487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effectLst/>
                <a:latin typeface="Monotype Corsiva" panose="03010101010201010101" pitchFamily="66" charset="0"/>
              </a:rPr>
              <a:t>He Went A Little Farther</a:t>
            </a:r>
            <a:endParaRPr lang="en-US" sz="5400" b="1" cap="none" spc="0" dirty="0">
              <a:ln>
                <a:solidFill>
                  <a:srgbClr val="FF0000"/>
                </a:solidFill>
              </a:ln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514" y="2329543"/>
            <a:ext cx="4223657" cy="163121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want to be perfect, go,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sell what you have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give to the poor, and you will have treasure in heaven; and come follow Me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(Matthew 19:21).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6" y="7395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He Went A Little Farther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514" y="2329543"/>
            <a:ext cx="4223657" cy="163121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My soul is troubled, and what shall I say? Father, save Me from this hour? But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this purpose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came to this hour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12:27).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3513" y="4038600"/>
            <a:ext cx="4223657" cy="163121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do you think that I cannot now pray to My Father, and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will provide Me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more than twelve legions of angels?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(Matthew 26:53).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436</Words>
  <Application>Microsoft Office PowerPoint</Application>
  <PresentationFormat>On-screen Show (4:3)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 Light</vt:lpstr>
      <vt:lpstr>Monotype Corsiva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Deacons Room</cp:lastModifiedBy>
  <cp:revision>18</cp:revision>
  <dcterms:created xsi:type="dcterms:W3CDTF">2014-03-11T13:44:32Z</dcterms:created>
  <dcterms:modified xsi:type="dcterms:W3CDTF">2014-03-23T15:19:05Z</dcterms:modified>
</cp:coreProperties>
</file>