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6" r:id="rId10"/>
    <p:sldId id="267" r:id="rId11"/>
    <p:sldId id="262" r:id="rId12"/>
    <p:sldId id="263" r:id="rId13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Lucida Calligraphy" pitchFamily="66" charset="0"/>
      <p:regular r:id="rId19"/>
    </p:embeddedFont>
    <p:embeddedFont>
      <p:font typeface="Monotype Corsiva" pitchFamily="66" charset="0"/>
      <p:italic r:id="rId20"/>
    </p:embeddedFont>
    <p:embeddedFont>
      <p:font typeface="Bradley Hand ITC" pitchFamily="66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Before age 18</c:v>
                </c:pt>
                <c:pt idx="1">
                  <c:v>Ages 18-21</c:v>
                </c:pt>
                <c:pt idx="2">
                  <c:v>After age 21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0.64</c:v>
                </c:pt>
                <c:pt idx="1">
                  <c:v>0.13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chemeClr val="bg1"/>
                </a:solidFill>
                <a:latin typeface="Arial" pitchFamily="34" charset="0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847258675998833"/>
          <c:y val="0.41363499083162553"/>
          <c:w val="0.3060148731408574"/>
          <c:h val="0.463517779455650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0.75926</cdr:x>
      <cdr:y>0.61644</cdr:y>
    </cdr:from>
    <cdr:to>
      <cdr:x>0.96296</cdr:x>
      <cdr:y>0.67123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34290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Ages 19-21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0.75926</cdr:x>
      <cdr:y>0.76712</cdr:y>
    </cdr:from>
    <cdr:to>
      <cdr:x>0.96296</cdr:x>
      <cdr:y>0.82192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248400" y="42672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After age 21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0.75926</cdr:x>
      <cdr:y>0.46575</cdr:y>
    </cdr:from>
    <cdr:to>
      <cdr:x>1</cdr:x>
      <cdr:y>0.52055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248406" y="2590769"/>
          <a:ext cx="1981194" cy="30483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Before age 18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A963E-4605-47EC-8933-4870CEEAD0A4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8C23-3826-4F96-9107-D7DC988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0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75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4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75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0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8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1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80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8C23-3826-4F96-9107-D7DC988A33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0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5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A96F2-6B14-4F85-BB76-699E59A66EF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12E6-463A-4797-BB42-6A8DEE23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7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0"/>
            <a:ext cx="53222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Growing Old</a:t>
            </a:r>
            <a:endParaRPr lang="en-US" sz="6000" b="1" cap="none" spc="0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7" r="14837"/>
          <a:stretch/>
        </p:blipFill>
        <p:spPr>
          <a:xfrm>
            <a:off x="256478" y="4094356"/>
            <a:ext cx="2676294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81400" y="25146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Accept Growing Old</a:t>
            </a:r>
          </a:p>
          <a:p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Do Not Quit Living</a:t>
            </a:r>
          </a:p>
          <a:p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Maintain Spiritual Passion</a:t>
            </a:r>
            <a:endParaRPr lang="en-US" sz="40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2772" y="5915055"/>
            <a:ext cx="6211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“I have been young, and now am old” (Psa 37:25)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r="6969"/>
          <a:stretch/>
        </p:blipFill>
        <p:spPr>
          <a:xfrm>
            <a:off x="82857" y="4096214"/>
            <a:ext cx="2975918" cy="2685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06752" y="5638800"/>
            <a:ext cx="621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“Moses was one hundred and twenty years old when he died. His eyes were not dim nor his natural vigor diminished.”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(Deut 34:7)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3" y="4096214"/>
            <a:ext cx="2997644" cy="2695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932772" y="5613737"/>
            <a:ext cx="621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silver-haired head is a crown of glory,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is found in the way of righteousness.” 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(Prov 16:31)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7" grpId="1" uiExpand="1"/>
      <p:bldP spid="10" grpId="0" uiExpand="1"/>
      <p:bldP spid="10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0"/>
            <a:ext cx="914400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one has power over the spirit to retain the spirit, and no one has power in the day of death. There is no release from that war . . . (Eccl 8:8).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Remember now your Creator in the days of your youth, before the difficult days come, and the years draw near when you say, I have no pleasure in them . . . (Eccl 12:1).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4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-152400"/>
            <a:ext cx="8229600" cy="5562600"/>
            <a:chOff x="762000" y="228600"/>
            <a:chExt cx="8229600" cy="5562600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49520831"/>
                </p:ext>
              </p:extLst>
            </p:nvPr>
          </p:nvGraphicFramePr>
          <p:xfrm>
            <a:off x="762000" y="228600"/>
            <a:ext cx="8229600" cy="5562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419600" y="31242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43%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3322996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3%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0" y="19812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23%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2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7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5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Remember now your Creator in the days of your youth, before the difficult days come, and the years draw near when you say, I have no pleasure in them: </a:t>
            </a:r>
            <a:r>
              <a:rPr lang="en-US" sz="22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50" b="1" baseline="30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250" b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hile the sun and the light, the moon and the stars, are not darkened, and the clouds do not return after the rain; </a:t>
            </a:r>
            <a:r>
              <a:rPr lang="en-US" sz="22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3 </a:t>
            </a:r>
            <a:r>
              <a:rPr lang="en-US" sz="225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n the day when the keepers of the house tremble, and the strong men bow down; when the grinders cease because they are few, and those that look through the windows grow dim; </a:t>
            </a:r>
            <a:r>
              <a:rPr lang="en-US" sz="22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4 </a:t>
            </a:r>
            <a:r>
              <a:rPr lang="en-US" sz="2250" b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hen the doors are shut in the streets, and the sound of grinding is low; when one rises up at the sound of a bird, and all the daughters of music are brought low. </a:t>
            </a:r>
            <a:r>
              <a:rPr lang="en-US" sz="22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250" b="1" baseline="30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Also they are afraid of height, and of terrors in the way; when the almond tree blossoms, the grasshopper is a burden, and desire fails. For man goes to his eternal home, and the mourners go about the streets. </a:t>
            </a:r>
            <a:r>
              <a:rPr lang="en-US" sz="22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6 </a:t>
            </a: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Remember your Creator before the silver cord is loosed,</a:t>
            </a:r>
            <a:r>
              <a:rPr lang="en-US" sz="225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r the golden bowl is broken, or the pitcher shattered at the fountain, or the wheel broken at the well. </a:t>
            </a:r>
            <a:r>
              <a:rPr lang="en-US" sz="22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7 </a:t>
            </a: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Then the dust will return to the earth as it was, and the spirit will return to God who gave 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3232" y="0"/>
            <a:ext cx="6948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Ecclesiastes 12:1-7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1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132" y="1"/>
            <a:ext cx="889686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468750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50" dirty="0" smtClean="0">
                <a:ln w="1905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Remember now your Creator</a:t>
            </a:r>
          </a:p>
          <a:p>
            <a:pPr algn="ctr"/>
            <a:r>
              <a:rPr lang="en-US" sz="3400" b="1" spc="50" dirty="0" smtClean="0">
                <a:ln w="1905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in the days of your youth,</a:t>
            </a:r>
            <a:endParaRPr lang="en-US" sz="3400" b="1" cap="none" spc="50" dirty="0">
              <a:ln w="19050">
                <a:solidFill>
                  <a:srgbClr val="FFC000">
                    <a:alpha val="6500"/>
                  </a:srgb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4560864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50" dirty="0" smtClean="0">
                <a:ln w="1905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before the difficult days </a:t>
            </a:r>
          </a:p>
          <a:p>
            <a:pPr algn="ctr"/>
            <a:r>
              <a:rPr lang="en-US" sz="3400" b="1" spc="50" dirty="0" smtClean="0">
                <a:ln w="1905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come, and the years draw </a:t>
            </a:r>
          </a:p>
          <a:p>
            <a:pPr algn="ctr"/>
            <a:r>
              <a:rPr lang="en-US" sz="3400" b="1" cap="none" spc="50" dirty="0" smtClean="0">
                <a:ln w="1905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near when you say, I have </a:t>
            </a:r>
          </a:p>
          <a:p>
            <a:pPr algn="ctr"/>
            <a:r>
              <a:rPr lang="en-US" sz="3400" b="1" spc="50" dirty="0" smtClean="0">
                <a:ln w="1905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no pleasure in them . . . </a:t>
            </a:r>
            <a:endParaRPr lang="en-US" sz="3400" b="1" cap="none" spc="50" dirty="0">
              <a:ln w="19050">
                <a:solidFill>
                  <a:srgbClr val="FFC000">
                    <a:alpha val="6500"/>
                  </a:srgb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onotype Corsiva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4611231"/>
              <a:ext cx="9144000" cy="224676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Therefore remove sorrow from your heart, and put away evil from your flesh, for childhood and youth are vanity. (Eccl 11:10)</a:t>
              </a:r>
            </a:p>
            <a:p>
              <a:pPr algn="ctr"/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962400" y="5143501"/>
            <a:ext cx="4953000" cy="4191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/>
          <a:stretch/>
        </p:blipFill>
        <p:spPr>
          <a:xfrm>
            <a:off x="-5576" y="0"/>
            <a:ext cx="9126200" cy="5300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9120624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IF YOU CAN REMEMBER THESE—THEN THIS SERMON APPLIES TO YOU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" b="17570"/>
          <a:stretch/>
        </p:blipFill>
        <p:spPr>
          <a:xfrm>
            <a:off x="6324600" y="4190999"/>
            <a:ext cx="2606040" cy="19557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8" y="4191000"/>
            <a:ext cx="2605012" cy="19557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9" y="1593637"/>
            <a:ext cx="2664228" cy="20581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38" y="4273688"/>
            <a:ext cx="1971129" cy="24319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21515"/>
            <a:ext cx="2606040" cy="205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10" y="1621515"/>
            <a:ext cx="1922257" cy="2339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0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/>
          <a:stretch/>
        </p:blipFill>
        <p:spPr>
          <a:xfrm>
            <a:off x="-5576" y="0"/>
            <a:ext cx="9126200" cy="5300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9120624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IF YOU CAN REMEMBER THESE—THEN THIS SERMON APPLIES TO YOU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73" y="1755845"/>
            <a:ext cx="3077364" cy="1825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5491"/>
            <a:ext cx="2865460" cy="1989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98" y="4081314"/>
            <a:ext cx="3059539" cy="2066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4" y="4064587"/>
            <a:ext cx="2728332" cy="22781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7" b="16606"/>
          <a:stretch/>
        </p:blipFill>
        <p:spPr>
          <a:xfrm>
            <a:off x="6682167" y="3787634"/>
            <a:ext cx="2226071" cy="28320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59" y="1752600"/>
            <a:ext cx="2431686" cy="1773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6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/>
          <a:stretch/>
        </p:blipFill>
        <p:spPr>
          <a:xfrm>
            <a:off x="-5576" y="0"/>
            <a:ext cx="9126200" cy="5300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9120624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IF YOU CAN REMEMBER THESE—THEN THIS SERMON APPLIES TO YOU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" y="1433327"/>
            <a:ext cx="2077727" cy="2077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77454"/>
            <a:ext cx="23241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/>
        </p:blipFill>
        <p:spPr>
          <a:xfrm>
            <a:off x="6172200" y="3805930"/>
            <a:ext cx="2810650" cy="2392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3806754"/>
            <a:ext cx="2124075" cy="28819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05930"/>
            <a:ext cx="3377775" cy="2296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98707"/>
            <a:ext cx="2427986" cy="2112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98706"/>
            <a:ext cx="1578032" cy="2112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17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0"/>
            <a:ext cx="53222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Growing Old</a:t>
            </a:r>
            <a:endParaRPr lang="en-US" sz="6000" b="1" cap="none" spc="0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7" r="14837"/>
          <a:stretch/>
        </p:blipFill>
        <p:spPr>
          <a:xfrm>
            <a:off x="256478" y="4094356"/>
            <a:ext cx="2676294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81400" y="2514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Accept Growing 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2772" y="5915055"/>
            <a:ext cx="6211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“I have been young, and now am old” (Psa 37:25)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505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829"/>
          <a:stretch/>
        </p:blipFill>
        <p:spPr>
          <a:xfrm>
            <a:off x="228600" y="228600"/>
            <a:ext cx="8610600" cy="496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-2" y="5410200"/>
            <a:ext cx="9144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Bradley Hand ITC" pitchFamily="66" charset="0"/>
              </a:rPr>
              <a:t>It’s time now to let go of the past and embrace all that awaits you!</a:t>
            </a:r>
            <a:endParaRPr lang="en-US" sz="44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346</Words>
  <Application>Microsoft Office PowerPoint</Application>
  <PresentationFormat>On-screen Show (4:3)</PresentationFormat>
  <Paragraphs>92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Lucida Calligraphy</vt:lpstr>
      <vt:lpstr>Monotype Corsiva</vt:lpstr>
      <vt:lpstr>Bradley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22</cp:revision>
  <dcterms:created xsi:type="dcterms:W3CDTF">2013-08-08T11:59:19Z</dcterms:created>
  <dcterms:modified xsi:type="dcterms:W3CDTF">2013-08-11T15:31:22Z</dcterms:modified>
</cp:coreProperties>
</file>