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6" r:id="rId6"/>
    <p:sldId id="260" r:id="rId7"/>
    <p:sldId id="261" r:id="rId8"/>
    <p:sldId id="262" r:id="rId9"/>
    <p:sldId id="263"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B560"/>
    <a:srgbClr val="E89C27"/>
    <a:srgbClr val="FFFFFF"/>
    <a:srgbClr val="752200"/>
    <a:srgbClr val="FFBF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1" d="100"/>
          <a:sy n="61" d="100"/>
        </p:scale>
        <p:origin x="-67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679E34-074F-4314-8A46-A52255038CC5}" type="datetimeFigureOut">
              <a:rPr lang="en-US" smtClean="0"/>
              <a:t>5/4/2014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0478F8-AD3C-45B4-BF54-A10F53AD97CF}" type="slidenum">
              <a:rPr lang="en-US" smtClean="0"/>
              <a:t>‹#›</a:t>
            </a:fld>
            <a:endParaRPr lang="en-US"/>
          </a:p>
        </p:txBody>
      </p:sp>
    </p:spTree>
    <p:extLst>
      <p:ext uri="{BB962C8B-B14F-4D97-AF65-F5344CB8AC3E}">
        <p14:creationId xmlns:p14="http://schemas.microsoft.com/office/powerpoint/2010/main" val="692971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0478F8-AD3C-45B4-BF54-A10F53AD97CF}" type="slidenum">
              <a:rPr lang="en-US" smtClean="0"/>
              <a:t>1</a:t>
            </a:fld>
            <a:endParaRPr lang="en-US"/>
          </a:p>
        </p:txBody>
      </p:sp>
    </p:spTree>
    <p:extLst>
      <p:ext uri="{BB962C8B-B14F-4D97-AF65-F5344CB8AC3E}">
        <p14:creationId xmlns:p14="http://schemas.microsoft.com/office/powerpoint/2010/main" val="2787761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0478F8-AD3C-45B4-BF54-A10F53AD97CF}" type="slidenum">
              <a:rPr lang="en-US" smtClean="0"/>
              <a:t>10</a:t>
            </a:fld>
            <a:endParaRPr lang="en-US"/>
          </a:p>
        </p:txBody>
      </p:sp>
    </p:spTree>
    <p:extLst>
      <p:ext uri="{BB962C8B-B14F-4D97-AF65-F5344CB8AC3E}">
        <p14:creationId xmlns:p14="http://schemas.microsoft.com/office/powerpoint/2010/main" val="4011410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0478F8-AD3C-45B4-BF54-A10F53AD97CF}" type="slidenum">
              <a:rPr lang="en-US" smtClean="0"/>
              <a:t>11</a:t>
            </a:fld>
            <a:endParaRPr lang="en-US"/>
          </a:p>
        </p:txBody>
      </p:sp>
    </p:spTree>
    <p:extLst>
      <p:ext uri="{BB962C8B-B14F-4D97-AF65-F5344CB8AC3E}">
        <p14:creationId xmlns:p14="http://schemas.microsoft.com/office/powerpoint/2010/main" val="2039082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0478F8-AD3C-45B4-BF54-A10F53AD97CF}" type="slidenum">
              <a:rPr lang="en-US" smtClean="0"/>
              <a:t>2</a:t>
            </a:fld>
            <a:endParaRPr lang="en-US"/>
          </a:p>
        </p:txBody>
      </p:sp>
    </p:spTree>
    <p:extLst>
      <p:ext uri="{BB962C8B-B14F-4D97-AF65-F5344CB8AC3E}">
        <p14:creationId xmlns:p14="http://schemas.microsoft.com/office/powerpoint/2010/main" val="3842732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0478F8-AD3C-45B4-BF54-A10F53AD97CF}" type="slidenum">
              <a:rPr lang="en-US" smtClean="0"/>
              <a:t>3</a:t>
            </a:fld>
            <a:endParaRPr lang="en-US"/>
          </a:p>
        </p:txBody>
      </p:sp>
    </p:spTree>
    <p:extLst>
      <p:ext uri="{BB962C8B-B14F-4D97-AF65-F5344CB8AC3E}">
        <p14:creationId xmlns:p14="http://schemas.microsoft.com/office/powerpoint/2010/main" val="4161487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0478F8-AD3C-45B4-BF54-A10F53AD97CF}" type="slidenum">
              <a:rPr lang="en-US" smtClean="0"/>
              <a:t>4</a:t>
            </a:fld>
            <a:endParaRPr lang="en-US"/>
          </a:p>
        </p:txBody>
      </p:sp>
    </p:spTree>
    <p:extLst>
      <p:ext uri="{BB962C8B-B14F-4D97-AF65-F5344CB8AC3E}">
        <p14:creationId xmlns:p14="http://schemas.microsoft.com/office/powerpoint/2010/main" val="3633982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0478F8-AD3C-45B4-BF54-A10F53AD97CF}" type="slidenum">
              <a:rPr lang="en-US" smtClean="0"/>
              <a:t>5</a:t>
            </a:fld>
            <a:endParaRPr lang="en-US"/>
          </a:p>
        </p:txBody>
      </p:sp>
    </p:spTree>
    <p:extLst>
      <p:ext uri="{BB962C8B-B14F-4D97-AF65-F5344CB8AC3E}">
        <p14:creationId xmlns:p14="http://schemas.microsoft.com/office/powerpoint/2010/main" val="1338619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0478F8-AD3C-45B4-BF54-A10F53AD97CF}" type="slidenum">
              <a:rPr lang="en-US" smtClean="0"/>
              <a:t>6</a:t>
            </a:fld>
            <a:endParaRPr lang="en-US"/>
          </a:p>
        </p:txBody>
      </p:sp>
    </p:spTree>
    <p:extLst>
      <p:ext uri="{BB962C8B-B14F-4D97-AF65-F5344CB8AC3E}">
        <p14:creationId xmlns:p14="http://schemas.microsoft.com/office/powerpoint/2010/main" val="2641718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0478F8-AD3C-45B4-BF54-A10F53AD97CF}" type="slidenum">
              <a:rPr lang="en-US" smtClean="0"/>
              <a:t>7</a:t>
            </a:fld>
            <a:endParaRPr lang="en-US"/>
          </a:p>
        </p:txBody>
      </p:sp>
    </p:spTree>
    <p:extLst>
      <p:ext uri="{BB962C8B-B14F-4D97-AF65-F5344CB8AC3E}">
        <p14:creationId xmlns:p14="http://schemas.microsoft.com/office/powerpoint/2010/main" val="903738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0478F8-AD3C-45B4-BF54-A10F53AD97CF}" type="slidenum">
              <a:rPr lang="en-US" smtClean="0"/>
              <a:t>8</a:t>
            </a:fld>
            <a:endParaRPr lang="en-US"/>
          </a:p>
        </p:txBody>
      </p:sp>
    </p:spTree>
    <p:extLst>
      <p:ext uri="{BB962C8B-B14F-4D97-AF65-F5344CB8AC3E}">
        <p14:creationId xmlns:p14="http://schemas.microsoft.com/office/powerpoint/2010/main" val="3936955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0478F8-AD3C-45B4-BF54-A10F53AD97CF}" type="slidenum">
              <a:rPr lang="en-US" smtClean="0"/>
              <a:t>9</a:t>
            </a:fld>
            <a:endParaRPr lang="en-US"/>
          </a:p>
        </p:txBody>
      </p:sp>
    </p:spTree>
    <p:extLst>
      <p:ext uri="{BB962C8B-B14F-4D97-AF65-F5344CB8AC3E}">
        <p14:creationId xmlns:p14="http://schemas.microsoft.com/office/powerpoint/2010/main" val="2718546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5AB9C7-3559-472A-BDE5-F0B0A72BE99D}" type="datetimeFigureOut">
              <a:rPr lang="en-US" smtClean="0"/>
              <a:t>5/4/2014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5AE74-88DC-4AD3-88A5-6ECCBB06F964}" type="slidenum">
              <a:rPr lang="en-US" smtClean="0"/>
              <a:t>‹#›</a:t>
            </a:fld>
            <a:endParaRPr lang="en-US"/>
          </a:p>
        </p:txBody>
      </p:sp>
    </p:spTree>
    <p:extLst>
      <p:ext uri="{BB962C8B-B14F-4D97-AF65-F5344CB8AC3E}">
        <p14:creationId xmlns:p14="http://schemas.microsoft.com/office/powerpoint/2010/main" val="12593053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5AB9C7-3559-472A-BDE5-F0B0A72BE99D}" type="datetimeFigureOut">
              <a:rPr lang="en-US" smtClean="0"/>
              <a:t>5/4/2014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5AE74-88DC-4AD3-88A5-6ECCBB06F964}" type="slidenum">
              <a:rPr lang="en-US" smtClean="0"/>
              <a:t>‹#›</a:t>
            </a:fld>
            <a:endParaRPr lang="en-US"/>
          </a:p>
        </p:txBody>
      </p:sp>
    </p:spTree>
    <p:extLst>
      <p:ext uri="{BB962C8B-B14F-4D97-AF65-F5344CB8AC3E}">
        <p14:creationId xmlns:p14="http://schemas.microsoft.com/office/powerpoint/2010/main" val="22317241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5AB9C7-3559-472A-BDE5-F0B0A72BE99D}" type="datetimeFigureOut">
              <a:rPr lang="en-US" smtClean="0"/>
              <a:t>5/4/2014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5AE74-88DC-4AD3-88A5-6ECCBB06F964}" type="slidenum">
              <a:rPr lang="en-US" smtClean="0"/>
              <a:t>‹#›</a:t>
            </a:fld>
            <a:endParaRPr lang="en-US"/>
          </a:p>
        </p:txBody>
      </p:sp>
    </p:spTree>
    <p:extLst>
      <p:ext uri="{BB962C8B-B14F-4D97-AF65-F5344CB8AC3E}">
        <p14:creationId xmlns:p14="http://schemas.microsoft.com/office/powerpoint/2010/main" val="1926384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5AB9C7-3559-472A-BDE5-F0B0A72BE99D}" type="datetimeFigureOut">
              <a:rPr lang="en-US" smtClean="0"/>
              <a:t>5/4/2014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5AE74-88DC-4AD3-88A5-6ECCBB06F964}" type="slidenum">
              <a:rPr lang="en-US" smtClean="0"/>
              <a:t>‹#›</a:t>
            </a:fld>
            <a:endParaRPr lang="en-US"/>
          </a:p>
        </p:txBody>
      </p:sp>
    </p:spTree>
    <p:extLst>
      <p:ext uri="{BB962C8B-B14F-4D97-AF65-F5344CB8AC3E}">
        <p14:creationId xmlns:p14="http://schemas.microsoft.com/office/powerpoint/2010/main" val="36933353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5AB9C7-3559-472A-BDE5-F0B0A72BE99D}" type="datetimeFigureOut">
              <a:rPr lang="en-US" smtClean="0"/>
              <a:t>5/4/2014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5AE74-88DC-4AD3-88A5-6ECCBB06F964}" type="slidenum">
              <a:rPr lang="en-US" smtClean="0"/>
              <a:t>‹#›</a:t>
            </a:fld>
            <a:endParaRPr lang="en-US"/>
          </a:p>
        </p:txBody>
      </p:sp>
    </p:spTree>
    <p:extLst>
      <p:ext uri="{BB962C8B-B14F-4D97-AF65-F5344CB8AC3E}">
        <p14:creationId xmlns:p14="http://schemas.microsoft.com/office/powerpoint/2010/main" val="39487177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5AB9C7-3559-472A-BDE5-F0B0A72BE99D}" type="datetimeFigureOut">
              <a:rPr lang="en-US" smtClean="0"/>
              <a:t>5/4/2014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5AE74-88DC-4AD3-88A5-6ECCBB06F964}" type="slidenum">
              <a:rPr lang="en-US" smtClean="0"/>
              <a:t>‹#›</a:t>
            </a:fld>
            <a:endParaRPr lang="en-US"/>
          </a:p>
        </p:txBody>
      </p:sp>
    </p:spTree>
    <p:extLst>
      <p:ext uri="{BB962C8B-B14F-4D97-AF65-F5344CB8AC3E}">
        <p14:creationId xmlns:p14="http://schemas.microsoft.com/office/powerpoint/2010/main" val="19461774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5AB9C7-3559-472A-BDE5-F0B0A72BE99D}" type="datetimeFigureOut">
              <a:rPr lang="en-US" smtClean="0"/>
              <a:t>5/4/2014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E5AE74-88DC-4AD3-88A5-6ECCBB06F964}" type="slidenum">
              <a:rPr lang="en-US" smtClean="0"/>
              <a:t>‹#›</a:t>
            </a:fld>
            <a:endParaRPr lang="en-US"/>
          </a:p>
        </p:txBody>
      </p:sp>
    </p:spTree>
    <p:extLst>
      <p:ext uri="{BB962C8B-B14F-4D97-AF65-F5344CB8AC3E}">
        <p14:creationId xmlns:p14="http://schemas.microsoft.com/office/powerpoint/2010/main" val="18498100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5AB9C7-3559-472A-BDE5-F0B0A72BE99D}" type="datetimeFigureOut">
              <a:rPr lang="en-US" smtClean="0"/>
              <a:t>5/4/2014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E5AE74-88DC-4AD3-88A5-6ECCBB06F964}" type="slidenum">
              <a:rPr lang="en-US" smtClean="0"/>
              <a:t>‹#›</a:t>
            </a:fld>
            <a:endParaRPr lang="en-US"/>
          </a:p>
        </p:txBody>
      </p:sp>
    </p:spTree>
    <p:extLst>
      <p:ext uri="{BB962C8B-B14F-4D97-AF65-F5344CB8AC3E}">
        <p14:creationId xmlns:p14="http://schemas.microsoft.com/office/powerpoint/2010/main" val="29161414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5AB9C7-3559-472A-BDE5-F0B0A72BE99D}" type="datetimeFigureOut">
              <a:rPr lang="en-US" smtClean="0"/>
              <a:t>5/4/2014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E5AE74-88DC-4AD3-88A5-6ECCBB06F964}" type="slidenum">
              <a:rPr lang="en-US" smtClean="0"/>
              <a:t>‹#›</a:t>
            </a:fld>
            <a:endParaRPr lang="en-US"/>
          </a:p>
        </p:txBody>
      </p:sp>
    </p:spTree>
    <p:extLst>
      <p:ext uri="{BB962C8B-B14F-4D97-AF65-F5344CB8AC3E}">
        <p14:creationId xmlns:p14="http://schemas.microsoft.com/office/powerpoint/2010/main" val="18606730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5AB9C7-3559-472A-BDE5-F0B0A72BE99D}" type="datetimeFigureOut">
              <a:rPr lang="en-US" smtClean="0"/>
              <a:t>5/4/2014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5AE74-88DC-4AD3-88A5-6ECCBB06F964}" type="slidenum">
              <a:rPr lang="en-US" smtClean="0"/>
              <a:t>‹#›</a:t>
            </a:fld>
            <a:endParaRPr lang="en-US"/>
          </a:p>
        </p:txBody>
      </p:sp>
    </p:spTree>
    <p:extLst>
      <p:ext uri="{BB962C8B-B14F-4D97-AF65-F5344CB8AC3E}">
        <p14:creationId xmlns:p14="http://schemas.microsoft.com/office/powerpoint/2010/main" val="30741967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5AB9C7-3559-472A-BDE5-F0B0A72BE99D}" type="datetimeFigureOut">
              <a:rPr lang="en-US" smtClean="0"/>
              <a:t>5/4/2014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5AE74-88DC-4AD3-88A5-6ECCBB06F964}" type="slidenum">
              <a:rPr lang="en-US" smtClean="0"/>
              <a:t>‹#›</a:t>
            </a:fld>
            <a:endParaRPr lang="en-US"/>
          </a:p>
        </p:txBody>
      </p:sp>
    </p:spTree>
    <p:extLst>
      <p:ext uri="{BB962C8B-B14F-4D97-AF65-F5344CB8AC3E}">
        <p14:creationId xmlns:p14="http://schemas.microsoft.com/office/powerpoint/2010/main" val="7655278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5AB9C7-3559-472A-BDE5-F0B0A72BE99D}" type="datetimeFigureOut">
              <a:rPr lang="en-US" smtClean="0"/>
              <a:t>5/4/2014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E5AE74-88DC-4AD3-88A5-6ECCBB06F964}" type="slidenum">
              <a:rPr lang="en-US" smtClean="0"/>
              <a:t>‹#›</a:t>
            </a:fld>
            <a:endParaRPr lang="en-US"/>
          </a:p>
        </p:txBody>
      </p:sp>
    </p:spTree>
    <p:extLst>
      <p:ext uri="{BB962C8B-B14F-4D97-AF65-F5344CB8AC3E}">
        <p14:creationId xmlns:p14="http://schemas.microsoft.com/office/powerpoint/2010/main" val="834145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7982524"/>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56361" y="0"/>
            <a:ext cx="7794121" cy="132343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8000" b="1" spc="300" dirty="0" smtClean="0">
                <a:ln w="0">
                  <a:solidFill>
                    <a:schemeClr val="tx1">
                      <a:lumMod val="95000"/>
                      <a:lumOff val="5000"/>
                    </a:schemeClr>
                  </a:solidFill>
                </a:ln>
                <a:solidFill>
                  <a:schemeClr val="bg1"/>
                </a:solidFill>
                <a:effectLst>
                  <a:outerShdw blurRad="38100" dist="38100" dir="2700000" algn="tl">
                    <a:srgbClr val="000000">
                      <a:alpha val="43137"/>
                    </a:srgbClr>
                  </a:outerShdw>
                  <a:reflection blurRad="12700" stA="50000" endPos="50000" dist="5000" dir="5400000" sy="-100000" rotWithShape="0"/>
                </a:effectLst>
                <a:latin typeface="Harrington" panose="04040505050A02020702" pitchFamily="82" charset="0"/>
              </a:rPr>
              <a:t>Kept . . . through faith</a:t>
            </a:r>
            <a:endParaRPr lang="en-US" sz="8000" b="1" spc="300" dirty="0">
              <a:ln w="0">
                <a:solidFill>
                  <a:schemeClr val="tx1">
                    <a:lumMod val="95000"/>
                    <a:lumOff val="5000"/>
                  </a:schemeClr>
                </a:solidFill>
              </a:ln>
              <a:solidFill>
                <a:schemeClr val="bg1"/>
              </a:solidFill>
              <a:effectLst>
                <a:outerShdw blurRad="38100" dist="38100" dir="2700000" algn="tl">
                  <a:srgbClr val="000000">
                    <a:alpha val="43137"/>
                  </a:srgbClr>
                </a:outerShdw>
                <a:reflection blurRad="12700" stA="50000" endPos="50000" dist="5000" dir="5400000" sy="-100000" rotWithShape="0"/>
              </a:effectLst>
              <a:latin typeface="Harrington" panose="04040505050A02020702" pitchFamily="82" charset="0"/>
            </a:endParaRPr>
          </a:p>
        </p:txBody>
      </p:sp>
    </p:spTree>
    <p:extLst>
      <p:ext uri="{BB962C8B-B14F-4D97-AF65-F5344CB8AC3E}">
        <p14:creationId xmlns:p14="http://schemas.microsoft.com/office/powerpoint/2010/main" val="1428132019"/>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070723"/>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85800"/>
            <a:ext cx="9144000" cy="6247864"/>
          </a:xfrm>
          <a:prstGeom prst="rect">
            <a:avLst/>
          </a:prstGeom>
          <a:noFill/>
        </p:spPr>
        <p:txBody>
          <a:bodyPr wrap="square" rtlCol="0">
            <a:spAutoFit/>
          </a:bodyPr>
          <a:lstStyle/>
          <a:p>
            <a:r>
              <a:rPr lang="en-US" sz="250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sz="2500" b="1" baseline="30000" dirty="0" smtClean="0">
                <a:latin typeface="Arial" panose="020B0604020202020204" pitchFamily="34" charset="0"/>
                <a:cs typeface="Arial" panose="020B0604020202020204" pitchFamily="34" charset="0"/>
              </a:rPr>
              <a:t> </a:t>
            </a:r>
            <a:r>
              <a:rPr lang="en-US" sz="2500" b="1" dirty="0" smtClean="0">
                <a:latin typeface="Arial" panose="020B0604020202020204" pitchFamily="34" charset="0"/>
                <a:cs typeface="Arial" panose="020B0604020202020204" pitchFamily="34" charset="0"/>
              </a:rPr>
              <a:t>Blessed be the God and Father of our Lord Jesus Christ, who according to His abundant mercy has begotten us again to a living hope through the resurrection of Jesus Christ from the dead, </a:t>
            </a:r>
            <a:r>
              <a:rPr lang="en-US" sz="250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n-US" sz="2500" b="1" baseline="30000" dirty="0" smtClean="0">
                <a:latin typeface="Arial" panose="020B0604020202020204" pitchFamily="34" charset="0"/>
                <a:cs typeface="Arial" panose="020B0604020202020204" pitchFamily="34" charset="0"/>
              </a:rPr>
              <a:t> </a:t>
            </a:r>
            <a:r>
              <a:rPr lang="en-US" sz="2500" b="1" dirty="0" smtClean="0">
                <a:latin typeface="Arial" panose="020B0604020202020204" pitchFamily="34" charset="0"/>
                <a:cs typeface="Arial" panose="020B0604020202020204" pitchFamily="34" charset="0"/>
              </a:rPr>
              <a:t>to an inheritance incorruptible and undefiled and that does not fade away, reserved in heaven for you, </a:t>
            </a:r>
            <a:r>
              <a:rPr lang="en-US" sz="250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5 </a:t>
            </a:r>
            <a:r>
              <a:rPr lang="en-US" sz="2500" b="1" dirty="0" smtClean="0">
                <a:latin typeface="Arial" panose="020B0604020202020204" pitchFamily="34" charset="0"/>
                <a:cs typeface="Arial" panose="020B0604020202020204" pitchFamily="34" charset="0"/>
              </a:rPr>
              <a:t>who are kept by the power of God through faith for salvation ready to be revealed in the last time. </a:t>
            </a:r>
            <a:r>
              <a:rPr lang="en-US" sz="250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r>
              <a:rPr lang="en-US" sz="2500" b="1" baseline="30000" dirty="0" smtClean="0">
                <a:latin typeface="Arial" panose="020B0604020202020204" pitchFamily="34" charset="0"/>
                <a:cs typeface="Arial" panose="020B0604020202020204" pitchFamily="34" charset="0"/>
              </a:rPr>
              <a:t> </a:t>
            </a:r>
            <a:r>
              <a:rPr lang="en-US" sz="2500" b="1" dirty="0" smtClean="0">
                <a:latin typeface="Arial" panose="020B0604020202020204" pitchFamily="34" charset="0"/>
                <a:cs typeface="Arial" panose="020B0604020202020204" pitchFamily="34" charset="0"/>
              </a:rPr>
              <a:t>In this you greatly rejoice, though now for a little while, if need be, you have been grieved by various trials, </a:t>
            </a:r>
            <a:r>
              <a:rPr lang="en-US" sz="250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7 </a:t>
            </a:r>
            <a:r>
              <a:rPr lang="en-US" sz="2500" b="1" dirty="0" smtClean="0">
                <a:latin typeface="Arial" panose="020B0604020202020204" pitchFamily="34" charset="0"/>
                <a:cs typeface="Arial" panose="020B0604020202020204" pitchFamily="34" charset="0"/>
              </a:rPr>
              <a:t>that the genuineness of your faith, being much more precious than gold that perishes, though it is tested by fire, may be found to praise, honor, and glory at the revelation of Jesus Christ, </a:t>
            </a:r>
            <a:r>
              <a:rPr lang="en-US" sz="250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a:t>
            </a:r>
            <a:r>
              <a:rPr lang="en-US" sz="2500" b="1" baseline="30000" dirty="0" smtClean="0">
                <a:latin typeface="Arial" panose="020B0604020202020204" pitchFamily="34" charset="0"/>
                <a:cs typeface="Arial" panose="020B0604020202020204" pitchFamily="34" charset="0"/>
              </a:rPr>
              <a:t> </a:t>
            </a:r>
            <a:r>
              <a:rPr lang="en-US" sz="2500" b="1" dirty="0" smtClean="0">
                <a:latin typeface="Arial" panose="020B0604020202020204" pitchFamily="34" charset="0"/>
                <a:cs typeface="Arial" panose="020B0604020202020204" pitchFamily="34" charset="0"/>
              </a:rPr>
              <a:t>whom having not seen you love. Though now you do not see Him, yet believing, you rejoice with joy inexpressible and full of glory, </a:t>
            </a:r>
            <a:r>
              <a:rPr lang="en-US" sz="250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9 </a:t>
            </a:r>
            <a:r>
              <a:rPr lang="en-US" sz="2500" b="1" dirty="0" smtClean="0">
                <a:latin typeface="Arial" panose="020B0604020202020204" pitchFamily="34" charset="0"/>
                <a:cs typeface="Arial" panose="020B0604020202020204" pitchFamily="34" charset="0"/>
              </a:rPr>
              <a:t>receiving the end of your faith—the salvation of your souls.</a:t>
            </a:r>
            <a:endParaRPr lang="en-US" sz="2500" b="1" dirty="0">
              <a:latin typeface="Arial" panose="020B0604020202020204" pitchFamily="34" charset="0"/>
              <a:cs typeface="Arial" panose="020B0604020202020204" pitchFamily="34" charset="0"/>
            </a:endParaRPr>
          </a:p>
        </p:txBody>
      </p:sp>
      <p:sp>
        <p:nvSpPr>
          <p:cNvPr id="3" name="Rectangle 2"/>
          <p:cNvSpPr/>
          <p:nvPr/>
        </p:nvSpPr>
        <p:spPr>
          <a:xfrm>
            <a:off x="2155476" y="0"/>
            <a:ext cx="483305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Peter 1:3-9</a:t>
            </a:r>
            <a:endParaRPr lang="en-US" sz="5400" b="1" cap="none" spc="600" dirty="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591061284"/>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56596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5545" t="5962" r="6874" b="41821"/>
          <a:stretch/>
        </p:blipFill>
        <p:spPr>
          <a:xfrm>
            <a:off x="4013735" y="0"/>
            <a:ext cx="5130265" cy="798897"/>
          </a:xfrm>
          <a:prstGeom prst="rect">
            <a:avLst/>
          </a:prstGeom>
        </p:spPr>
      </p:pic>
      <p:sp>
        <p:nvSpPr>
          <p:cNvPr id="7" name="TextBox 6"/>
          <p:cNvSpPr txBox="1"/>
          <p:nvPr/>
        </p:nvSpPr>
        <p:spPr>
          <a:xfrm>
            <a:off x="0" y="914400"/>
            <a:ext cx="9144000" cy="1938992"/>
          </a:xfrm>
          <a:prstGeom prst="rect">
            <a:avLst/>
          </a:prstGeom>
          <a:solidFill>
            <a:srgbClr val="FFFFFF">
              <a:alpha val="69804"/>
            </a:srgbClr>
          </a:solidFill>
        </p:spPr>
        <p:txBody>
          <a:bodyPr wrap="square" rtlCol="0">
            <a:spAutoFit/>
          </a:bodyPr>
          <a:lstStyle/>
          <a:p>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all </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have sinned and fall short of the glory of </a:t>
            </a: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God” (Romans 3:23).</a:t>
            </a:r>
          </a:p>
          <a:p>
            <a:endPar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“If </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we say that we have not sinned, we make Him a </a:t>
            </a: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liar . . .” (1 John 1:10).</a:t>
            </a:r>
          </a:p>
          <a:p>
            <a:endPar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“But </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we are all like an unclean thing</a:t>
            </a: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and </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our righteousnesses are like filthy </a:t>
            </a: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rags” (Isaiah 64:6).</a:t>
            </a:r>
            <a:endPar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2312605"/>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up)">
                                      <p:cBhvr>
                                        <p:cTn id="7" dur="2000"/>
                                        <p:tgtEl>
                                          <p:spTgt spid="7">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up)">
                                      <p:cBhvr>
                                        <p:cTn id="10" dur="2000"/>
                                        <p:tgtEl>
                                          <p:spTgt spid="7">
                                            <p:txEl>
                                              <p:pRg st="0" end="0"/>
                                            </p:txEl>
                                          </p:spTgt>
                                        </p:tgtEl>
                                      </p:cBhvr>
                                    </p:animEffect>
                                  </p:childTnLst>
                                </p:cTn>
                              </p:par>
                            </p:childTnLst>
                          </p:cTn>
                        </p:par>
                        <p:par>
                          <p:cTn id="11" fill="hold">
                            <p:stCondLst>
                              <p:cond delay="2000"/>
                            </p:stCondLst>
                            <p:childTnLst>
                              <p:par>
                                <p:cTn id="12" presetID="22" presetClass="entr" presetSubtype="1" fill="hold" grpId="0" nodeType="afterEffect">
                                  <p:stCondLst>
                                    <p:cond delay="250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wipe(up)">
                                      <p:cBhvr>
                                        <p:cTn id="14" dur="2000"/>
                                        <p:tgtEl>
                                          <p:spTgt spid="7">
                                            <p:txEl>
                                              <p:pRg st="2" end="2"/>
                                            </p:txEl>
                                          </p:spTgt>
                                        </p:tgtEl>
                                      </p:cBhvr>
                                    </p:animEffect>
                                  </p:childTnLst>
                                </p:cTn>
                              </p:par>
                            </p:childTnLst>
                          </p:cTn>
                        </p:par>
                        <p:par>
                          <p:cTn id="15" fill="hold">
                            <p:stCondLst>
                              <p:cond delay="6500"/>
                            </p:stCondLst>
                            <p:childTnLst>
                              <p:par>
                                <p:cTn id="16" presetID="22" presetClass="entr" presetSubtype="1" fill="hold" grpId="0" nodeType="afterEffect">
                                  <p:stCondLst>
                                    <p:cond delay="250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wipe(up)">
                                      <p:cBhvr>
                                        <p:cTn id="18"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5"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955005" y="789272"/>
            <a:ext cx="5233987" cy="3901506"/>
          </a:xfrm>
          <a:prstGeom prst="ellipse">
            <a:avLst/>
          </a:prstGeom>
          <a:ln>
            <a:noFill/>
          </a:ln>
          <a:effectLst>
            <a:softEdge rad="112500"/>
          </a:effectLst>
        </p:spPr>
      </p:pic>
      <p:sp>
        <p:nvSpPr>
          <p:cNvPr id="5" name="Oval 4"/>
          <p:cNvSpPr/>
          <p:nvPr/>
        </p:nvSpPr>
        <p:spPr>
          <a:xfrm>
            <a:off x="2006204" y="914400"/>
            <a:ext cx="5131592" cy="3581400"/>
          </a:xfrm>
          <a:prstGeom prst="ellipse">
            <a:avLst/>
          </a:prstGeom>
          <a:ln>
            <a:noFill/>
          </a:ln>
          <a:effectLst>
            <a:glow rad="101600">
              <a:srgbClr val="FFC000">
                <a:alpha val="60000"/>
              </a:srgb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6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 wretched man that I am! Who will deliver me from this body of death? I thank God—through Jesus Christ our Lord! </a:t>
            </a:r>
          </a:p>
          <a:p>
            <a:pPr algn="ctr"/>
            <a:r>
              <a:rPr lang="en-US" sz="26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(Romans 7:24-25)</a:t>
            </a:r>
            <a:endParaRPr lang="en-US" sz="2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5545" t="5962" r="6874" b="41821"/>
          <a:stretch/>
        </p:blipFill>
        <p:spPr>
          <a:xfrm>
            <a:off x="4013735" y="0"/>
            <a:ext cx="5130265" cy="798897"/>
          </a:xfrm>
          <a:prstGeom prst="rect">
            <a:avLst/>
          </a:prstGeom>
        </p:spPr>
      </p:pic>
    </p:spTree>
    <p:extLst>
      <p:ext uri="{BB962C8B-B14F-4D97-AF65-F5344CB8AC3E}">
        <p14:creationId xmlns:p14="http://schemas.microsoft.com/office/powerpoint/2010/main" val="40910042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16" fill="hold" nodeType="clickEffect">
                                  <p:stCondLst>
                                    <p:cond delay="0"/>
                                  </p:stCondLst>
                                  <p:childTnLst>
                                    <p:animEffect transition="out" filter="circle(in)">
                                      <p:cBhvr>
                                        <p:cTn id="6" dur="3000"/>
                                        <p:tgtEl>
                                          <p:spTgt spid="4"/>
                                        </p:tgtEl>
                                      </p:cBhvr>
                                    </p:animEffect>
                                    <p:set>
                                      <p:cBhvr>
                                        <p:cTn id="7" dur="1" fill="hold">
                                          <p:stCondLst>
                                            <p:cond delay="2999"/>
                                          </p:stCondLst>
                                        </p:cTn>
                                        <p:tgtEl>
                                          <p:spTgt spid="4"/>
                                        </p:tgtEl>
                                        <p:attrNameLst>
                                          <p:attrName>style.visibility</p:attrName>
                                        </p:attrNameLst>
                                      </p:cBhvr>
                                      <p:to>
                                        <p:strVal val="hidden"/>
                                      </p:to>
                                    </p:se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244238" y="2709542"/>
            <a:ext cx="3897499" cy="2165626"/>
            <a:chOff x="3244238" y="2709542"/>
            <a:chExt cx="3897499" cy="2165626"/>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4523" t="60555" r="42148" b="34989"/>
            <a:stretch/>
          </p:blipFill>
          <p:spPr>
            <a:xfrm rot="1689935">
              <a:off x="3244238" y="2776816"/>
              <a:ext cx="3897499" cy="2098352"/>
            </a:xfrm>
            <a:prstGeom prst="rect">
              <a:avLst/>
            </a:prstGeom>
            <a:effectLst>
              <a:softEdge rad="63500"/>
            </a:effectLst>
          </p:spPr>
        </p:pic>
        <p:sp>
          <p:nvSpPr>
            <p:cNvPr id="3" name="Rectangle 2"/>
            <p:cNvSpPr/>
            <p:nvPr/>
          </p:nvSpPr>
          <p:spPr>
            <a:xfrm rot="1603156">
              <a:off x="3311552" y="2709542"/>
              <a:ext cx="3573414" cy="1938992"/>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6000" b="1" cap="none" spc="600" dirty="0" smtClean="0">
                  <a:ln>
                    <a:solidFill>
                      <a:schemeClr val="accent3">
                        <a:lumMod val="75000"/>
                      </a:schemeClr>
                    </a:solidFill>
                  </a:ln>
                  <a:effectLst>
                    <a:outerShdw blurRad="38100" dist="38100" dir="2700000" algn="tl">
                      <a:srgbClr val="000000">
                        <a:alpha val="43137"/>
                      </a:srgbClr>
                    </a:outerShdw>
                  </a:effectLst>
                  <a:latin typeface="Monotype Corsiva" panose="03010101010201010101" pitchFamily="66" charset="0"/>
                </a:rPr>
                <a:t>Abundant</a:t>
              </a:r>
            </a:p>
            <a:p>
              <a:pPr algn="ctr"/>
              <a:r>
                <a:rPr lang="en-US" sz="6000" b="1" spc="600" dirty="0" smtClean="0">
                  <a:ln>
                    <a:solidFill>
                      <a:schemeClr val="accent3">
                        <a:lumMod val="75000"/>
                      </a:schemeClr>
                    </a:solidFill>
                  </a:ln>
                  <a:effectLst>
                    <a:outerShdw blurRad="38100" dist="38100" dir="2700000" algn="tl">
                      <a:srgbClr val="000000">
                        <a:alpha val="43137"/>
                      </a:srgbClr>
                    </a:outerShdw>
                  </a:effectLst>
                  <a:latin typeface="Monotype Corsiva" panose="03010101010201010101" pitchFamily="66" charset="0"/>
                </a:rPr>
                <a:t>Mercy</a:t>
              </a:r>
              <a:endParaRPr lang="en-US" sz="6000" b="1" cap="none" spc="600" dirty="0">
                <a:ln>
                  <a:solidFill>
                    <a:schemeClr val="accent3">
                      <a:lumMod val="75000"/>
                    </a:schemeClr>
                  </a:solidFill>
                </a:ln>
                <a:effectLst>
                  <a:outerShdw blurRad="38100" dist="38100" dir="2700000" algn="tl">
                    <a:srgbClr val="000000">
                      <a:alpha val="43137"/>
                    </a:srgbClr>
                  </a:outerShdw>
                </a:effectLst>
                <a:latin typeface="Monotype Corsiva" panose="03010101010201010101" pitchFamily="66" charset="0"/>
              </a:endParaRPr>
            </a:p>
          </p:txBody>
        </p:sp>
      </p:grpSp>
    </p:spTree>
    <p:extLst>
      <p:ext uri="{BB962C8B-B14F-4D97-AF65-F5344CB8AC3E}">
        <p14:creationId xmlns:p14="http://schemas.microsoft.com/office/powerpoint/2010/main" val="1872135512"/>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2357288"/>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651568" y="5567065"/>
            <a:ext cx="7840864" cy="1107996"/>
          </a:xfrm>
          <a:prstGeom prst="rect">
            <a:avLst/>
          </a:prstGeom>
          <a:noFill/>
        </p:spPr>
        <p:txBody>
          <a:bodyPr wrap="none" lIns="91440" tIns="45720" rIns="91440" bIns="45720">
            <a:spAutoFit/>
          </a:bodyPr>
          <a:lstStyle/>
          <a:p>
            <a:pPr algn="ctr"/>
            <a:r>
              <a:rPr lang="en-US" sz="6600" b="1" cap="none" spc="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317500">
                    <a:schemeClr val="bg1">
                      <a:alpha val="65000"/>
                    </a:schemeClr>
                  </a:glow>
                  <a:outerShdw blurRad="38100" dist="38100" dir="2700000" algn="tl">
                    <a:srgbClr val="000000">
                      <a:alpha val="43137"/>
                    </a:srgbClr>
                  </a:outerShdw>
                </a:effectLst>
              </a:rPr>
              <a:t>Begotten us Again</a:t>
            </a:r>
            <a:endParaRPr lang="en-US" sz="6600" b="1" cap="none" spc="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317500">
                  <a:schemeClr val="bg1">
                    <a:alpha val="65000"/>
                  </a:schemeClr>
                </a:glow>
                <a:outerShdw blurRad="38100" dist="38100" dir="2700000" algn="tl">
                  <a:srgbClr val="000000">
                    <a:alpha val="43137"/>
                  </a:srgbClr>
                </a:outerShdw>
              </a:effectLst>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6666"/>
          <a:stretch/>
        </p:blipFill>
        <p:spPr>
          <a:xfrm>
            <a:off x="0" y="0"/>
            <a:ext cx="9161918" cy="6858000"/>
          </a:xfrm>
          <a:prstGeom prst="rect">
            <a:avLst/>
          </a:prstGeom>
        </p:spPr>
      </p:pic>
    </p:spTree>
    <p:extLst>
      <p:ext uri="{BB962C8B-B14F-4D97-AF65-F5344CB8AC3E}">
        <p14:creationId xmlns:p14="http://schemas.microsoft.com/office/powerpoint/2010/main" val="488721576"/>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49263" y="0"/>
            <a:ext cx="4065537" cy="156966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9600" b="1" cap="none" spc="600" dirty="0" smtClean="0">
                <a:ln w="50800">
                  <a:solidFill>
                    <a:schemeClr val="tx1"/>
                  </a:solidFill>
                </a:ln>
                <a:effectLst>
                  <a:glow rad="228600">
                    <a:srgbClr val="EEB560"/>
                  </a:glow>
                  <a:outerShdw blurRad="38100" dist="38100" dir="2700000" algn="tl">
                    <a:srgbClr val="000000">
                      <a:alpha val="43137"/>
                    </a:srgbClr>
                  </a:outerShdw>
                </a:effectLst>
                <a:latin typeface="David" panose="020E0502060401010101" pitchFamily="34" charset="-79"/>
                <a:ea typeface="Paint Hand" pitchFamily="2" charset="0"/>
                <a:cs typeface="David" panose="020E0502060401010101" pitchFamily="34" charset="-79"/>
              </a:rPr>
              <a:t>Living</a:t>
            </a:r>
            <a:endParaRPr lang="en-US" sz="9600" b="1" cap="none" spc="600" dirty="0">
              <a:ln w="50800">
                <a:solidFill>
                  <a:schemeClr val="tx1"/>
                </a:solidFill>
              </a:ln>
              <a:effectLst>
                <a:glow rad="228600">
                  <a:srgbClr val="EEB560"/>
                </a:glow>
                <a:outerShdw blurRad="38100" dist="38100" dir="2700000" algn="tl">
                  <a:srgbClr val="000000">
                    <a:alpha val="43137"/>
                  </a:srgbClr>
                </a:outerShdw>
              </a:effectLst>
              <a:latin typeface="David" panose="020E0502060401010101" pitchFamily="34" charset="-79"/>
              <a:ea typeface="Paint Hand" pitchFamily="2" charset="0"/>
              <a:cs typeface="David" panose="020E0502060401010101" pitchFamily="34" charset="-79"/>
            </a:endParaRPr>
          </a:p>
        </p:txBody>
      </p:sp>
    </p:spTree>
    <p:extLst>
      <p:ext uri="{BB962C8B-B14F-4D97-AF65-F5344CB8AC3E}">
        <p14:creationId xmlns:p14="http://schemas.microsoft.com/office/powerpoint/2010/main" val="2773807716"/>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1+#ppt_w/2"/>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63" presetClass="path" presetSubtype="0" accel="50000" decel="50000" fill="hold" grpId="1" nodeType="afterEffect">
                                  <p:stCondLst>
                                    <p:cond delay="0"/>
                                  </p:stCondLst>
                                  <p:childTnLst>
                                    <p:animMotion origin="layout" path="M -4.16667E-6 -1.85185E-6 L 0.2974 -0.00324 " pathEditMode="relative" rAng="0" ptsTypes="AA">
                                      <p:cBhvr>
                                        <p:cTn id="11" dur="3000" fill="hold"/>
                                        <p:tgtEl>
                                          <p:spTgt spid="2"/>
                                        </p:tgtEl>
                                        <p:attrNameLst>
                                          <p:attrName>ppt_x</p:attrName>
                                          <p:attrName>ppt_y</p:attrName>
                                        </p:attrNameLst>
                                      </p:cBhvr>
                                      <p:rCtr x="14861"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TotalTime>
  <Words>120</Words>
  <Application>Microsoft Office PowerPoint</Application>
  <PresentationFormat>On-screen Show (4:3)</PresentationFormat>
  <Paragraphs>25</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JRBRONGER</dc:creator>
  <cp:lastModifiedBy>Deacons Room</cp:lastModifiedBy>
  <cp:revision>17</cp:revision>
  <dcterms:created xsi:type="dcterms:W3CDTF">2014-04-08T13:14:41Z</dcterms:created>
  <dcterms:modified xsi:type="dcterms:W3CDTF">2014-05-04T15:39:14Z</dcterms:modified>
</cp:coreProperties>
</file>