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Lst>
  <p:notesMasterIdLst>
    <p:notesMasterId r:id="rId21"/>
  </p:notesMasterIdLst>
  <p:sldIdLst>
    <p:sldId id="256" r:id="rId6"/>
    <p:sldId id="269" r:id="rId7"/>
    <p:sldId id="268" r:id="rId8"/>
    <p:sldId id="270" r:id="rId9"/>
    <p:sldId id="257" r:id="rId10"/>
    <p:sldId id="259" r:id="rId11"/>
    <p:sldId id="258" r:id="rId12"/>
    <p:sldId id="260" r:id="rId13"/>
    <p:sldId id="261" r:id="rId14"/>
    <p:sldId id="262" r:id="rId15"/>
    <p:sldId id="263" r:id="rId16"/>
    <p:sldId id="264" r:id="rId17"/>
    <p:sldId id="265" r:id="rId18"/>
    <p:sldId id="266" r:id="rId19"/>
    <p:sldId id="267" r:id="rId20"/>
  </p:sldIdLst>
  <p:sldSz cx="9144000" cy="6858000" type="screen4x3"/>
  <p:notesSz cx="6858000" cy="9144000"/>
  <p:embeddedFontLst>
    <p:embeddedFont>
      <p:font typeface="Calibri" pitchFamily="34" charset="0"/>
      <p:regular r:id="rId22"/>
      <p:bold r:id="rId23"/>
      <p:italic r:id="rId24"/>
      <p:boldItalic r:id="rId25"/>
    </p:embeddedFont>
    <p:embeddedFont>
      <p:font typeface="Baskerville Old Face" pitchFamily="18" charset="0"/>
      <p:regular r:id="rId26"/>
    </p:embeddedFont>
    <p:embeddedFont>
      <p:font typeface="Monotype Corsiva" pitchFamily="66" charset="0"/>
      <p:italic r:id="rId27"/>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0000"/>
    <a:srgbClr val="FF963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0CD12-E9FA-4FEA-BD01-C5CB0F83E11C}" type="datetimeFigureOut">
              <a:rPr lang="en-US" smtClean="0"/>
              <a:t>6/3/2012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3ACEB-0F21-46C7-BAA3-6B4F2A461271}" type="slidenum">
              <a:rPr lang="en-US" smtClean="0"/>
              <a:t>‹#›</a:t>
            </a:fld>
            <a:endParaRPr lang="en-US"/>
          </a:p>
        </p:txBody>
      </p:sp>
    </p:spTree>
    <p:extLst>
      <p:ext uri="{BB962C8B-B14F-4D97-AF65-F5344CB8AC3E}">
        <p14:creationId xmlns:p14="http://schemas.microsoft.com/office/powerpoint/2010/main" val="425064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1</a:t>
            </a:fld>
            <a:endParaRPr lang="en-US"/>
          </a:p>
        </p:txBody>
      </p:sp>
    </p:spTree>
    <p:extLst>
      <p:ext uri="{BB962C8B-B14F-4D97-AF65-F5344CB8AC3E}">
        <p14:creationId xmlns:p14="http://schemas.microsoft.com/office/powerpoint/2010/main" val="150990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10</a:t>
            </a:fld>
            <a:endParaRPr lang="en-US"/>
          </a:p>
        </p:txBody>
      </p:sp>
    </p:spTree>
    <p:extLst>
      <p:ext uri="{BB962C8B-B14F-4D97-AF65-F5344CB8AC3E}">
        <p14:creationId xmlns:p14="http://schemas.microsoft.com/office/powerpoint/2010/main" val="16358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11</a:t>
            </a:fld>
            <a:endParaRPr lang="en-US"/>
          </a:p>
        </p:txBody>
      </p:sp>
    </p:spTree>
    <p:extLst>
      <p:ext uri="{BB962C8B-B14F-4D97-AF65-F5344CB8AC3E}">
        <p14:creationId xmlns:p14="http://schemas.microsoft.com/office/powerpoint/2010/main" val="48912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12</a:t>
            </a:fld>
            <a:endParaRPr lang="en-US"/>
          </a:p>
        </p:txBody>
      </p:sp>
    </p:spTree>
    <p:extLst>
      <p:ext uri="{BB962C8B-B14F-4D97-AF65-F5344CB8AC3E}">
        <p14:creationId xmlns:p14="http://schemas.microsoft.com/office/powerpoint/2010/main" val="151222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13</a:t>
            </a:fld>
            <a:endParaRPr lang="en-US"/>
          </a:p>
        </p:txBody>
      </p:sp>
    </p:spTree>
    <p:extLst>
      <p:ext uri="{BB962C8B-B14F-4D97-AF65-F5344CB8AC3E}">
        <p14:creationId xmlns:p14="http://schemas.microsoft.com/office/powerpoint/2010/main" val="622958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14</a:t>
            </a:fld>
            <a:endParaRPr lang="en-US"/>
          </a:p>
        </p:txBody>
      </p:sp>
    </p:spTree>
    <p:extLst>
      <p:ext uri="{BB962C8B-B14F-4D97-AF65-F5344CB8AC3E}">
        <p14:creationId xmlns:p14="http://schemas.microsoft.com/office/powerpoint/2010/main" val="3715108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15</a:t>
            </a:fld>
            <a:endParaRPr lang="en-US"/>
          </a:p>
        </p:txBody>
      </p:sp>
    </p:spTree>
    <p:extLst>
      <p:ext uri="{BB962C8B-B14F-4D97-AF65-F5344CB8AC3E}">
        <p14:creationId xmlns:p14="http://schemas.microsoft.com/office/powerpoint/2010/main" val="240503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2</a:t>
            </a:fld>
            <a:endParaRPr lang="en-US"/>
          </a:p>
        </p:txBody>
      </p:sp>
    </p:spTree>
    <p:extLst>
      <p:ext uri="{BB962C8B-B14F-4D97-AF65-F5344CB8AC3E}">
        <p14:creationId xmlns:p14="http://schemas.microsoft.com/office/powerpoint/2010/main" val="298617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3</a:t>
            </a:fld>
            <a:endParaRPr lang="en-US"/>
          </a:p>
        </p:txBody>
      </p:sp>
    </p:spTree>
    <p:extLst>
      <p:ext uri="{BB962C8B-B14F-4D97-AF65-F5344CB8AC3E}">
        <p14:creationId xmlns:p14="http://schemas.microsoft.com/office/powerpoint/2010/main" val="154397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4</a:t>
            </a:fld>
            <a:endParaRPr lang="en-US"/>
          </a:p>
        </p:txBody>
      </p:sp>
    </p:spTree>
    <p:extLst>
      <p:ext uri="{BB962C8B-B14F-4D97-AF65-F5344CB8AC3E}">
        <p14:creationId xmlns:p14="http://schemas.microsoft.com/office/powerpoint/2010/main" val="33066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5</a:t>
            </a:fld>
            <a:endParaRPr lang="en-US"/>
          </a:p>
        </p:txBody>
      </p:sp>
    </p:spTree>
    <p:extLst>
      <p:ext uri="{BB962C8B-B14F-4D97-AF65-F5344CB8AC3E}">
        <p14:creationId xmlns:p14="http://schemas.microsoft.com/office/powerpoint/2010/main" val="17600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6</a:t>
            </a:fld>
            <a:endParaRPr lang="en-US"/>
          </a:p>
        </p:txBody>
      </p:sp>
    </p:spTree>
    <p:extLst>
      <p:ext uri="{BB962C8B-B14F-4D97-AF65-F5344CB8AC3E}">
        <p14:creationId xmlns:p14="http://schemas.microsoft.com/office/powerpoint/2010/main" val="13639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7</a:t>
            </a:fld>
            <a:endParaRPr lang="en-US"/>
          </a:p>
        </p:txBody>
      </p:sp>
    </p:spTree>
    <p:extLst>
      <p:ext uri="{BB962C8B-B14F-4D97-AF65-F5344CB8AC3E}">
        <p14:creationId xmlns:p14="http://schemas.microsoft.com/office/powerpoint/2010/main" val="236214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8</a:t>
            </a:fld>
            <a:endParaRPr lang="en-US"/>
          </a:p>
        </p:txBody>
      </p:sp>
    </p:spTree>
    <p:extLst>
      <p:ext uri="{BB962C8B-B14F-4D97-AF65-F5344CB8AC3E}">
        <p14:creationId xmlns:p14="http://schemas.microsoft.com/office/powerpoint/2010/main" val="200222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3ACEB-0F21-46C7-BAA3-6B4F2A461271}" type="slidenum">
              <a:rPr lang="en-US" smtClean="0"/>
              <a:t>9</a:t>
            </a:fld>
            <a:endParaRPr lang="en-US"/>
          </a:p>
        </p:txBody>
      </p:sp>
    </p:spTree>
    <p:extLst>
      <p:ext uri="{BB962C8B-B14F-4D97-AF65-F5344CB8AC3E}">
        <p14:creationId xmlns:p14="http://schemas.microsoft.com/office/powerpoint/2010/main" val="425874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6F2B48-BE13-4A3C-8766-96AA4480506D}"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E7D15A-8A1C-489B-9EB4-7F98D7C57218}" type="slidenum">
              <a:rPr lang="en-US"/>
              <a:pPr>
                <a:defRPr/>
              </a:pPr>
              <a:t>‹#›</a:t>
            </a:fld>
            <a:endParaRPr lang="en-US"/>
          </a:p>
        </p:txBody>
      </p:sp>
    </p:spTree>
    <p:extLst>
      <p:ext uri="{BB962C8B-B14F-4D97-AF65-F5344CB8AC3E}">
        <p14:creationId xmlns:p14="http://schemas.microsoft.com/office/powerpoint/2010/main" val="200161873"/>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D8BDAD-A613-42BF-A73B-C53BDFA254D7}"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62BB31-5AAD-463A-B88B-A1B904F70400}" type="slidenum">
              <a:rPr lang="en-US"/>
              <a:pPr>
                <a:defRPr/>
              </a:pPr>
              <a:t>‹#›</a:t>
            </a:fld>
            <a:endParaRPr lang="en-US"/>
          </a:p>
        </p:txBody>
      </p:sp>
    </p:spTree>
    <p:extLst>
      <p:ext uri="{BB962C8B-B14F-4D97-AF65-F5344CB8AC3E}">
        <p14:creationId xmlns:p14="http://schemas.microsoft.com/office/powerpoint/2010/main" val="2876519474"/>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C525B4-026A-4ED2-A46A-18E1D3165288}"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B83F23-3F75-4BFF-AC0A-4F6A70B6D331}" type="slidenum">
              <a:rPr lang="en-US"/>
              <a:pPr>
                <a:defRPr/>
              </a:pPr>
              <a:t>‹#›</a:t>
            </a:fld>
            <a:endParaRPr lang="en-US"/>
          </a:p>
        </p:txBody>
      </p:sp>
    </p:spTree>
    <p:extLst>
      <p:ext uri="{BB962C8B-B14F-4D97-AF65-F5344CB8AC3E}">
        <p14:creationId xmlns:p14="http://schemas.microsoft.com/office/powerpoint/2010/main" val="2440299577"/>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F99D7D-0267-4A46-A92E-35BEE3ED7250}"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03896-BAF6-4DDD-A1E6-C88FFC687192}" type="slidenum">
              <a:rPr lang="en-US"/>
              <a:pPr>
                <a:defRPr/>
              </a:pPr>
              <a:t>‹#›</a:t>
            </a:fld>
            <a:endParaRPr lang="en-US"/>
          </a:p>
        </p:txBody>
      </p:sp>
    </p:spTree>
    <p:extLst>
      <p:ext uri="{BB962C8B-B14F-4D97-AF65-F5344CB8AC3E}">
        <p14:creationId xmlns:p14="http://schemas.microsoft.com/office/powerpoint/2010/main" val="156573387"/>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EFCFCB-EB3E-4A00-A38D-9C1FFCBB626A}"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394A5E-46E8-41A9-8DA2-E321E768BB49}" type="slidenum">
              <a:rPr lang="en-US"/>
              <a:pPr>
                <a:defRPr/>
              </a:pPr>
              <a:t>‹#›</a:t>
            </a:fld>
            <a:endParaRPr lang="en-US"/>
          </a:p>
        </p:txBody>
      </p:sp>
    </p:spTree>
    <p:extLst>
      <p:ext uri="{BB962C8B-B14F-4D97-AF65-F5344CB8AC3E}">
        <p14:creationId xmlns:p14="http://schemas.microsoft.com/office/powerpoint/2010/main" val="2975151009"/>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502932-6368-4D23-8FCA-17953B56654E}"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1463EE-072C-4C38-8EFA-6D0D7CABA4AD}" type="slidenum">
              <a:rPr lang="en-US"/>
              <a:pPr>
                <a:defRPr/>
              </a:pPr>
              <a:t>‹#›</a:t>
            </a:fld>
            <a:endParaRPr lang="en-US"/>
          </a:p>
        </p:txBody>
      </p:sp>
    </p:spTree>
    <p:extLst>
      <p:ext uri="{BB962C8B-B14F-4D97-AF65-F5344CB8AC3E}">
        <p14:creationId xmlns:p14="http://schemas.microsoft.com/office/powerpoint/2010/main" val="2545573998"/>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3746017-CE24-42C7-9B9F-F2F268FBD05B}"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26A823-917A-4101-B049-0617DFA9BB9A}" type="slidenum">
              <a:rPr lang="en-US"/>
              <a:pPr>
                <a:defRPr/>
              </a:pPr>
              <a:t>‹#›</a:t>
            </a:fld>
            <a:endParaRPr lang="en-US"/>
          </a:p>
        </p:txBody>
      </p:sp>
    </p:spTree>
    <p:extLst>
      <p:ext uri="{BB962C8B-B14F-4D97-AF65-F5344CB8AC3E}">
        <p14:creationId xmlns:p14="http://schemas.microsoft.com/office/powerpoint/2010/main" val="2194574882"/>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61275A-D82F-4581-A926-27F791D80243}" type="datetimeFigureOut">
              <a:rPr lang="en-US"/>
              <a:pPr>
                <a:defRPr/>
              </a:pPr>
              <a:t>6/3/2012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D1762B-EEEB-4801-9D66-5B88895BB64F}" type="slidenum">
              <a:rPr lang="en-US"/>
              <a:pPr>
                <a:defRPr/>
              </a:pPr>
              <a:t>‹#›</a:t>
            </a:fld>
            <a:endParaRPr lang="en-US"/>
          </a:p>
        </p:txBody>
      </p:sp>
    </p:spTree>
    <p:extLst>
      <p:ext uri="{BB962C8B-B14F-4D97-AF65-F5344CB8AC3E}">
        <p14:creationId xmlns:p14="http://schemas.microsoft.com/office/powerpoint/2010/main" val="3191712570"/>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4F4AF2-4BEF-438A-8B68-C96BC8982DFF}" type="datetimeFigureOut">
              <a:rPr lang="en-US"/>
              <a:pPr>
                <a:defRPr/>
              </a:pPr>
              <a:t>6/3/2012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E5C27F-21E6-4D7F-864D-D496E479CA96}" type="slidenum">
              <a:rPr lang="en-US"/>
              <a:pPr>
                <a:defRPr/>
              </a:pPr>
              <a:t>‹#›</a:t>
            </a:fld>
            <a:endParaRPr lang="en-US"/>
          </a:p>
        </p:txBody>
      </p:sp>
    </p:spTree>
    <p:extLst>
      <p:ext uri="{BB962C8B-B14F-4D97-AF65-F5344CB8AC3E}">
        <p14:creationId xmlns:p14="http://schemas.microsoft.com/office/powerpoint/2010/main" val="3749319295"/>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DFDF75-DC48-4686-B4EC-3FBBF026032E}" type="datetimeFigureOut">
              <a:rPr lang="en-US"/>
              <a:pPr>
                <a:defRPr/>
              </a:pPr>
              <a:t>6/3/2012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E5B1F9-6E6C-4B7F-ADA4-70BA833D6DBA}" type="slidenum">
              <a:rPr lang="en-US"/>
              <a:pPr>
                <a:defRPr/>
              </a:pPr>
              <a:t>‹#›</a:t>
            </a:fld>
            <a:endParaRPr lang="en-US"/>
          </a:p>
        </p:txBody>
      </p:sp>
    </p:spTree>
    <p:extLst>
      <p:ext uri="{BB962C8B-B14F-4D97-AF65-F5344CB8AC3E}">
        <p14:creationId xmlns:p14="http://schemas.microsoft.com/office/powerpoint/2010/main" val="1275379090"/>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79171A-2A01-4BAD-A2FC-3D1A2BB93F59}"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466235-7EAA-4DB9-BF96-162D089A3F41}" type="slidenum">
              <a:rPr lang="en-US"/>
              <a:pPr>
                <a:defRPr/>
              </a:pPr>
              <a:t>‹#›</a:t>
            </a:fld>
            <a:endParaRPr lang="en-US"/>
          </a:p>
        </p:txBody>
      </p:sp>
    </p:spTree>
    <p:extLst>
      <p:ext uri="{BB962C8B-B14F-4D97-AF65-F5344CB8AC3E}">
        <p14:creationId xmlns:p14="http://schemas.microsoft.com/office/powerpoint/2010/main" val="1550090961"/>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3377AF-B659-46CE-B3FE-01B40ED68FAE}"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1BF4A7-79F7-452A-BAB1-FE22AB2FF7AA}" type="slidenum">
              <a:rPr lang="en-US"/>
              <a:pPr>
                <a:defRPr/>
              </a:pPr>
              <a:t>‹#›</a:t>
            </a:fld>
            <a:endParaRPr lang="en-US"/>
          </a:p>
        </p:txBody>
      </p:sp>
    </p:spTree>
    <p:extLst>
      <p:ext uri="{BB962C8B-B14F-4D97-AF65-F5344CB8AC3E}">
        <p14:creationId xmlns:p14="http://schemas.microsoft.com/office/powerpoint/2010/main" val="417333843"/>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C1CCDF-E118-4F95-945C-D9B8DE75AFCF}"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A0FE0-8E36-41A4-A99C-36C004B993CC}" type="slidenum">
              <a:rPr lang="en-US"/>
              <a:pPr>
                <a:defRPr/>
              </a:pPr>
              <a:t>‹#›</a:t>
            </a:fld>
            <a:endParaRPr lang="en-US"/>
          </a:p>
        </p:txBody>
      </p:sp>
    </p:spTree>
    <p:extLst>
      <p:ext uri="{BB962C8B-B14F-4D97-AF65-F5344CB8AC3E}">
        <p14:creationId xmlns:p14="http://schemas.microsoft.com/office/powerpoint/2010/main" val="1666790996"/>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78D871-0929-484C-9D35-CC7BE903A514}"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F4DF57-5422-42D0-B9DC-F35D0879B760}" type="slidenum">
              <a:rPr lang="en-US"/>
              <a:pPr>
                <a:defRPr/>
              </a:pPr>
              <a:t>‹#›</a:t>
            </a:fld>
            <a:endParaRPr lang="en-US"/>
          </a:p>
        </p:txBody>
      </p:sp>
    </p:spTree>
    <p:extLst>
      <p:ext uri="{BB962C8B-B14F-4D97-AF65-F5344CB8AC3E}">
        <p14:creationId xmlns:p14="http://schemas.microsoft.com/office/powerpoint/2010/main" val="1249203659"/>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A54DDE-4137-42A5-8FC9-ADB1E3A19642}"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DD909A-7419-4E58-8237-E3574C5DB834}" type="slidenum">
              <a:rPr lang="en-US"/>
              <a:pPr>
                <a:defRPr/>
              </a:pPr>
              <a:t>‹#›</a:t>
            </a:fld>
            <a:endParaRPr lang="en-US"/>
          </a:p>
        </p:txBody>
      </p:sp>
    </p:spTree>
    <p:extLst>
      <p:ext uri="{BB962C8B-B14F-4D97-AF65-F5344CB8AC3E}">
        <p14:creationId xmlns:p14="http://schemas.microsoft.com/office/powerpoint/2010/main" val="3248364577"/>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1639DC-3EC7-4A3D-BD1D-395BB9C03C60}"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6002BB-033F-4BFE-AB6F-66E076515109}" type="slidenum">
              <a:rPr lang="en-US"/>
              <a:pPr>
                <a:defRPr/>
              </a:pPr>
              <a:t>‹#›</a:t>
            </a:fld>
            <a:endParaRPr lang="en-US"/>
          </a:p>
        </p:txBody>
      </p:sp>
    </p:spTree>
    <p:extLst>
      <p:ext uri="{BB962C8B-B14F-4D97-AF65-F5344CB8AC3E}">
        <p14:creationId xmlns:p14="http://schemas.microsoft.com/office/powerpoint/2010/main" val="2290996070"/>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023394-0F39-4A87-9EF6-29790EF1DACE}"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04FB32-FC47-4004-9673-28DF917E17EF}" type="slidenum">
              <a:rPr lang="en-US"/>
              <a:pPr>
                <a:defRPr/>
              </a:pPr>
              <a:t>‹#›</a:t>
            </a:fld>
            <a:endParaRPr lang="en-US"/>
          </a:p>
        </p:txBody>
      </p:sp>
    </p:spTree>
    <p:extLst>
      <p:ext uri="{BB962C8B-B14F-4D97-AF65-F5344CB8AC3E}">
        <p14:creationId xmlns:p14="http://schemas.microsoft.com/office/powerpoint/2010/main" val="1837854517"/>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4EE6BD-DFD5-4EDB-A3F8-AF454EA4CE9A}"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EF2E74-1C9F-44E0-B751-4CB2D781D20F}" type="slidenum">
              <a:rPr lang="en-US"/>
              <a:pPr>
                <a:defRPr/>
              </a:pPr>
              <a:t>‹#›</a:t>
            </a:fld>
            <a:endParaRPr lang="en-US"/>
          </a:p>
        </p:txBody>
      </p:sp>
    </p:spTree>
    <p:extLst>
      <p:ext uri="{BB962C8B-B14F-4D97-AF65-F5344CB8AC3E}">
        <p14:creationId xmlns:p14="http://schemas.microsoft.com/office/powerpoint/2010/main" val="2338609811"/>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FB7C3E-0D0F-4CF1-99A9-F75D62B9EFDD}"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923C9-D914-4298-8687-E3D881429461}" type="slidenum">
              <a:rPr lang="en-US"/>
              <a:pPr>
                <a:defRPr/>
              </a:pPr>
              <a:t>‹#›</a:t>
            </a:fld>
            <a:endParaRPr lang="en-US"/>
          </a:p>
        </p:txBody>
      </p:sp>
    </p:spTree>
    <p:extLst>
      <p:ext uri="{BB962C8B-B14F-4D97-AF65-F5344CB8AC3E}">
        <p14:creationId xmlns:p14="http://schemas.microsoft.com/office/powerpoint/2010/main" val="2831768827"/>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EB9EDE5-B426-4C83-9868-6CFF2D88D607}" type="datetimeFigureOut">
              <a:rPr lang="en-US"/>
              <a:pPr>
                <a:defRPr/>
              </a:pPr>
              <a:t>6/3/2012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13F3E6-8664-4D03-AA8D-965A524DB3AB}" type="slidenum">
              <a:rPr lang="en-US"/>
              <a:pPr>
                <a:defRPr/>
              </a:pPr>
              <a:t>‹#›</a:t>
            </a:fld>
            <a:endParaRPr lang="en-US"/>
          </a:p>
        </p:txBody>
      </p:sp>
    </p:spTree>
    <p:extLst>
      <p:ext uri="{BB962C8B-B14F-4D97-AF65-F5344CB8AC3E}">
        <p14:creationId xmlns:p14="http://schemas.microsoft.com/office/powerpoint/2010/main" val="792642529"/>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15C172-882A-4525-AFAE-13BC45A39ADB}" type="datetimeFigureOut">
              <a:rPr lang="en-US"/>
              <a:pPr>
                <a:defRPr/>
              </a:pPr>
              <a:t>6/3/2012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32A7F7-8D72-4AF1-A619-846BD5E313D7}" type="slidenum">
              <a:rPr lang="en-US"/>
              <a:pPr>
                <a:defRPr/>
              </a:pPr>
              <a:t>‹#›</a:t>
            </a:fld>
            <a:endParaRPr lang="en-US"/>
          </a:p>
        </p:txBody>
      </p:sp>
    </p:spTree>
    <p:extLst>
      <p:ext uri="{BB962C8B-B14F-4D97-AF65-F5344CB8AC3E}">
        <p14:creationId xmlns:p14="http://schemas.microsoft.com/office/powerpoint/2010/main" val="2803958128"/>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BF20D3-711C-4399-964D-C2B78B0550B8}" type="datetimeFigureOut">
              <a:rPr lang="en-US"/>
              <a:pPr>
                <a:defRPr/>
              </a:pPr>
              <a:t>6/3/2012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403920-25D5-46F3-95D2-86E77F58D907}" type="slidenum">
              <a:rPr lang="en-US"/>
              <a:pPr>
                <a:defRPr/>
              </a:pPr>
              <a:t>‹#›</a:t>
            </a:fld>
            <a:endParaRPr lang="en-US"/>
          </a:p>
        </p:txBody>
      </p:sp>
    </p:spTree>
    <p:extLst>
      <p:ext uri="{BB962C8B-B14F-4D97-AF65-F5344CB8AC3E}">
        <p14:creationId xmlns:p14="http://schemas.microsoft.com/office/powerpoint/2010/main" val="3612665497"/>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07381A-176B-4DCD-AE18-843164A5FCE2}"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27FFF-A736-42C5-9C5A-03763061FA6C}" type="slidenum">
              <a:rPr lang="en-US"/>
              <a:pPr>
                <a:defRPr/>
              </a:pPr>
              <a:t>‹#›</a:t>
            </a:fld>
            <a:endParaRPr lang="en-US"/>
          </a:p>
        </p:txBody>
      </p:sp>
    </p:spTree>
    <p:extLst>
      <p:ext uri="{BB962C8B-B14F-4D97-AF65-F5344CB8AC3E}">
        <p14:creationId xmlns:p14="http://schemas.microsoft.com/office/powerpoint/2010/main" val="3957077844"/>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18133A-ADE0-4CD9-A84C-A5EF195F9583}"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E0A4CE-B93A-4491-92F2-64866E56A423}" type="slidenum">
              <a:rPr lang="en-US"/>
              <a:pPr>
                <a:defRPr/>
              </a:pPr>
              <a:t>‹#›</a:t>
            </a:fld>
            <a:endParaRPr lang="en-US"/>
          </a:p>
        </p:txBody>
      </p:sp>
    </p:spTree>
    <p:extLst>
      <p:ext uri="{BB962C8B-B14F-4D97-AF65-F5344CB8AC3E}">
        <p14:creationId xmlns:p14="http://schemas.microsoft.com/office/powerpoint/2010/main" val="2000286551"/>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8EA6C5-6CEA-4E31-9F80-1DA7C24CB8C4}"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177F97-7E32-49A0-8938-8685F83CF4C1}" type="slidenum">
              <a:rPr lang="en-US"/>
              <a:pPr>
                <a:defRPr/>
              </a:pPr>
              <a:t>‹#›</a:t>
            </a:fld>
            <a:endParaRPr lang="en-US"/>
          </a:p>
        </p:txBody>
      </p:sp>
    </p:spTree>
    <p:extLst>
      <p:ext uri="{BB962C8B-B14F-4D97-AF65-F5344CB8AC3E}">
        <p14:creationId xmlns:p14="http://schemas.microsoft.com/office/powerpoint/2010/main" val="3608470147"/>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D759DB-6ECA-43B8-A4D6-0FBEC1FF9078}"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643294-CE95-412F-95B1-F829A4988D2B}" type="slidenum">
              <a:rPr lang="en-US"/>
              <a:pPr>
                <a:defRPr/>
              </a:pPr>
              <a:t>‹#›</a:t>
            </a:fld>
            <a:endParaRPr lang="en-US"/>
          </a:p>
        </p:txBody>
      </p:sp>
    </p:spTree>
    <p:extLst>
      <p:ext uri="{BB962C8B-B14F-4D97-AF65-F5344CB8AC3E}">
        <p14:creationId xmlns:p14="http://schemas.microsoft.com/office/powerpoint/2010/main" val="454002581"/>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C810E3-056A-42E4-BF81-24F2F9C40E5F}"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8F2C7B-0729-4732-ACB9-D48A2B40B6AB}" type="slidenum">
              <a:rPr lang="en-US"/>
              <a:pPr>
                <a:defRPr/>
              </a:pPr>
              <a:t>‹#›</a:t>
            </a:fld>
            <a:endParaRPr lang="en-US"/>
          </a:p>
        </p:txBody>
      </p:sp>
    </p:spTree>
    <p:extLst>
      <p:ext uri="{BB962C8B-B14F-4D97-AF65-F5344CB8AC3E}">
        <p14:creationId xmlns:p14="http://schemas.microsoft.com/office/powerpoint/2010/main" val="1496207139"/>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150ED7-BD90-4406-B176-5C922E3A4E41}"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35BE4A-3FC9-439E-BCC9-2EF7A5C7B352}" type="slidenum">
              <a:rPr lang="en-US"/>
              <a:pPr>
                <a:defRPr/>
              </a:pPr>
              <a:t>‹#›</a:t>
            </a:fld>
            <a:endParaRPr lang="en-US"/>
          </a:p>
        </p:txBody>
      </p:sp>
    </p:spTree>
    <p:extLst>
      <p:ext uri="{BB962C8B-B14F-4D97-AF65-F5344CB8AC3E}">
        <p14:creationId xmlns:p14="http://schemas.microsoft.com/office/powerpoint/2010/main" val="3591636687"/>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B0BFFB-ABC5-4A8E-8EEF-3609A90ECF0A}"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0BC95E-7EF6-4A27-AD79-5F25FB7617D9}" type="slidenum">
              <a:rPr lang="en-US"/>
              <a:pPr>
                <a:defRPr/>
              </a:pPr>
              <a:t>‹#›</a:t>
            </a:fld>
            <a:endParaRPr lang="en-US"/>
          </a:p>
        </p:txBody>
      </p:sp>
    </p:spTree>
    <p:extLst>
      <p:ext uri="{BB962C8B-B14F-4D97-AF65-F5344CB8AC3E}">
        <p14:creationId xmlns:p14="http://schemas.microsoft.com/office/powerpoint/2010/main" val="2983157930"/>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1A532B-84F0-4423-8264-4EBF6A1AAAF4}"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0F93A1-DBE7-438C-8C10-A9202DF46D9F}" type="slidenum">
              <a:rPr lang="en-US"/>
              <a:pPr>
                <a:defRPr/>
              </a:pPr>
              <a:t>‹#›</a:t>
            </a:fld>
            <a:endParaRPr lang="en-US"/>
          </a:p>
        </p:txBody>
      </p:sp>
    </p:spTree>
    <p:extLst>
      <p:ext uri="{BB962C8B-B14F-4D97-AF65-F5344CB8AC3E}">
        <p14:creationId xmlns:p14="http://schemas.microsoft.com/office/powerpoint/2010/main" val="230348749"/>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1E6C0E-C66C-4246-9633-8A94FB395085}"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687BD-DB44-472C-B289-FD78650B57F0}" type="slidenum">
              <a:rPr lang="en-US"/>
              <a:pPr>
                <a:defRPr/>
              </a:pPr>
              <a:t>‹#›</a:t>
            </a:fld>
            <a:endParaRPr lang="en-US"/>
          </a:p>
        </p:txBody>
      </p:sp>
    </p:spTree>
    <p:extLst>
      <p:ext uri="{BB962C8B-B14F-4D97-AF65-F5344CB8AC3E}">
        <p14:creationId xmlns:p14="http://schemas.microsoft.com/office/powerpoint/2010/main" val="484541620"/>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34CFFC-6E3F-4D8D-8033-EA2942E97AA5}" type="datetimeFigureOut">
              <a:rPr lang="en-US"/>
              <a:pPr>
                <a:defRPr/>
              </a:pPr>
              <a:t>6/3/2012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0F9A09-6457-4410-96CD-052E4400CC1D}" type="slidenum">
              <a:rPr lang="en-US"/>
              <a:pPr>
                <a:defRPr/>
              </a:pPr>
              <a:t>‹#›</a:t>
            </a:fld>
            <a:endParaRPr lang="en-US"/>
          </a:p>
        </p:txBody>
      </p:sp>
    </p:spTree>
    <p:extLst>
      <p:ext uri="{BB962C8B-B14F-4D97-AF65-F5344CB8AC3E}">
        <p14:creationId xmlns:p14="http://schemas.microsoft.com/office/powerpoint/2010/main" val="3287586986"/>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98FD7E-6FD1-4436-A6E3-FF8CD25E211A}" type="datetimeFigureOut">
              <a:rPr lang="en-US"/>
              <a:pPr>
                <a:defRPr/>
              </a:pPr>
              <a:t>6/3/2012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4D7C55-362A-437C-91E4-AF4811E3147C}" type="slidenum">
              <a:rPr lang="en-US"/>
              <a:pPr>
                <a:defRPr/>
              </a:pPr>
              <a:t>‹#›</a:t>
            </a:fld>
            <a:endParaRPr lang="en-US"/>
          </a:p>
        </p:txBody>
      </p:sp>
    </p:spTree>
    <p:extLst>
      <p:ext uri="{BB962C8B-B14F-4D97-AF65-F5344CB8AC3E}">
        <p14:creationId xmlns:p14="http://schemas.microsoft.com/office/powerpoint/2010/main" val="605366543"/>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3E3284-4194-41BA-BC1E-FDE470B1FA3F}"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406A31-B4CB-458F-BDAA-E93AA15EFE08}" type="slidenum">
              <a:rPr lang="en-US"/>
              <a:pPr>
                <a:defRPr/>
              </a:pPr>
              <a:t>‹#›</a:t>
            </a:fld>
            <a:endParaRPr lang="en-US"/>
          </a:p>
        </p:txBody>
      </p:sp>
    </p:spTree>
    <p:extLst>
      <p:ext uri="{BB962C8B-B14F-4D97-AF65-F5344CB8AC3E}">
        <p14:creationId xmlns:p14="http://schemas.microsoft.com/office/powerpoint/2010/main" val="378385660"/>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E8F20-176E-4623-BA49-9EB6B1B7CB82}" type="datetimeFigureOut">
              <a:rPr lang="en-US"/>
              <a:pPr>
                <a:defRPr/>
              </a:pPr>
              <a:t>6/3/2012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896614-F524-45AD-91C8-155FEB142871}" type="slidenum">
              <a:rPr lang="en-US"/>
              <a:pPr>
                <a:defRPr/>
              </a:pPr>
              <a:t>‹#›</a:t>
            </a:fld>
            <a:endParaRPr lang="en-US"/>
          </a:p>
        </p:txBody>
      </p:sp>
    </p:spTree>
    <p:extLst>
      <p:ext uri="{BB962C8B-B14F-4D97-AF65-F5344CB8AC3E}">
        <p14:creationId xmlns:p14="http://schemas.microsoft.com/office/powerpoint/2010/main" val="477060634"/>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6B90C1-3818-47C3-8A32-32403B659A49}"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9F60EF-2291-414F-AAD7-E71C54B2A537}" type="slidenum">
              <a:rPr lang="en-US"/>
              <a:pPr>
                <a:defRPr/>
              </a:pPr>
              <a:t>‹#›</a:t>
            </a:fld>
            <a:endParaRPr lang="en-US"/>
          </a:p>
        </p:txBody>
      </p:sp>
    </p:spTree>
    <p:extLst>
      <p:ext uri="{BB962C8B-B14F-4D97-AF65-F5344CB8AC3E}">
        <p14:creationId xmlns:p14="http://schemas.microsoft.com/office/powerpoint/2010/main" val="3849561893"/>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6AE9D1-E621-4F3D-877D-BD172EE19BE6}"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235B82-85EC-4A44-9DDF-0A557E4A46A1}" type="slidenum">
              <a:rPr lang="en-US"/>
              <a:pPr>
                <a:defRPr/>
              </a:pPr>
              <a:t>‹#›</a:t>
            </a:fld>
            <a:endParaRPr lang="en-US"/>
          </a:p>
        </p:txBody>
      </p:sp>
    </p:spTree>
    <p:extLst>
      <p:ext uri="{BB962C8B-B14F-4D97-AF65-F5344CB8AC3E}">
        <p14:creationId xmlns:p14="http://schemas.microsoft.com/office/powerpoint/2010/main" val="3207563803"/>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8759B3-2803-4EAB-A0F4-C954395839D4}"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9F3B4A-DD61-44AF-997A-6EA4F974CA4A}" type="slidenum">
              <a:rPr lang="en-US"/>
              <a:pPr>
                <a:defRPr/>
              </a:pPr>
              <a:t>‹#›</a:t>
            </a:fld>
            <a:endParaRPr lang="en-US"/>
          </a:p>
        </p:txBody>
      </p:sp>
    </p:spTree>
    <p:extLst>
      <p:ext uri="{BB962C8B-B14F-4D97-AF65-F5344CB8AC3E}">
        <p14:creationId xmlns:p14="http://schemas.microsoft.com/office/powerpoint/2010/main" val="1447644918"/>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EAE171-0912-478E-BE69-B68AD9F6A155}"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D9648E-9BA7-4F08-8721-E678BF103727}" type="slidenum">
              <a:rPr lang="en-US"/>
              <a:pPr>
                <a:defRPr/>
              </a:pPr>
              <a:t>‹#›</a:t>
            </a:fld>
            <a:endParaRPr lang="en-US"/>
          </a:p>
        </p:txBody>
      </p:sp>
    </p:spTree>
    <p:extLst>
      <p:ext uri="{BB962C8B-B14F-4D97-AF65-F5344CB8AC3E}">
        <p14:creationId xmlns:p14="http://schemas.microsoft.com/office/powerpoint/2010/main" val="1521466588"/>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BADA4E-0477-48EA-BE04-9BBFB933959A}"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214DC6-8C95-4E68-A433-6C78225CCFAD}" type="slidenum">
              <a:rPr lang="en-US"/>
              <a:pPr>
                <a:defRPr/>
              </a:pPr>
              <a:t>‹#›</a:t>
            </a:fld>
            <a:endParaRPr lang="en-US"/>
          </a:p>
        </p:txBody>
      </p:sp>
    </p:spTree>
    <p:extLst>
      <p:ext uri="{BB962C8B-B14F-4D97-AF65-F5344CB8AC3E}">
        <p14:creationId xmlns:p14="http://schemas.microsoft.com/office/powerpoint/2010/main" val="4198114406"/>
      </p:ext>
    </p:extLst>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C151A7-13F9-4C14-8B5A-98F986454400}"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2E9EAD-E662-4A0E-A142-23E7D6AD8E28}" type="slidenum">
              <a:rPr lang="en-US"/>
              <a:pPr>
                <a:defRPr/>
              </a:pPr>
              <a:t>‹#›</a:t>
            </a:fld>
            <a:endParaRPr lang="en-US"/>
          </a:p>
        </p:txBody>
      </p:sp>
    </p:spTree>
    <p:extLst>
      <p:ext uri="{BB962C8B-B14F-4D97-AF65-F5344CB8AC3E}">
        <p14:creationId xmlns:p14="http://schemas.microsoft.com/office/powerpoint/2010/main" val="762962272"/>
      </p:ext>
    </p:extLst>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BBDEAD-CD49-44BD-8E44-F70CA06DAA6F}"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DE5727-248C-4927-B9F9-673509F076AB}" type="slidenum">
              <a:rPr lang="en-US"/>
              <a:pPr>
                <a:defRPr/>
              </a:pPr>
              <a:t>‹#›</a:t>
            </a:fld>
            <a:endParaRPr lang="en-US"/>
          </a:p>
        </p:txBody>
      </p:sp>
    </p:spTree>
    <p:extLst>
      <p:ext uri="{BB962C8B-B14F-4D97-AF65-F5344CB8AC3E}">
        <p14:creationId xmlns:p14="http://schemas.microsoft.com/office/powerpoint/2010/main" val="17725611"/>
      </p:ext>
    </p:extLst>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A5AEFC-0DF2-46B5-B9A4-597D8453623E}"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EE38F1-46DF-478D-89CA-61B9A05C7506}" type="slidenum">
              <a:rPr lang="en-US"/>
              <a:pPr>
                <a:defRPr/>
              </a:pPr>
              <a:t>‹#›</a:t>
            </a:fld>
            <a:endParaRPr lang="en-US"/>
          </a:p>
        </p:txBody>
      </p:sp>
    </p:spTree>
    <p:extLst>
      <p:ext uri="{BB962C8B-B14F-4D97-AF65-F5344CB8AC3E}">
        <p14:creationId xmlns:p14="http://schemas.microsoft.com/office/powerpoint/2010/main" val="1500112621"/>
      </p:ext>
    </p:extLst>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B15EE7-EBFC-4262-B22A-6A386D8BF87D}" type="datetimeFigureOut">
              <a:rPr lang="en-US"/>
              <a:pPr>
                <a:defRPr/>
              </a:pPr>
              <a:t>6/3/2012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CE931E-0E4B-4999-945B-1A0CFE2E9A7D}" type="slidenum">
              <a:rPr lang="en-US"/>
              <a:pPr>
                <a:defRPr/>
              </a:pPr>
              <a:t>‹#›</a:t>
            </a:fld>
            <a:endParaRPr lang="en-US"/>
          </a:p>
        </p:txBody>
      </p:sp>
    </p:spTree>
    <p:extLst>
      <p:ext uri="{BB962C8B-B14F-4D97-AF65-F5344CB8AC3E}">
        <p14:creationId xmlns:p14="http://schemas.microsoft.com/office/powerpoint/2010/main" val="2100671299"/>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D0E94D-70E5-4D69-95FF-DB0A21EC7790}" type="datetimeFigureOut">
              <a:rPr lang="en-US"/>
              <a:pPr>
                <a:defRPr/>
              </a:pPr>
              <a:t>6/3/2012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D20B16-0D0B-41E6-A61D-52DF5E0D4E89}" type="slidenum">
              <a:rPr lang="en-US"/>
              <a:pPr>
                <a:defRPr/>
              </a:pPr>
              <a:t>‹#›</a:t>
            </a:fld>
            <a:endParaRPr lang="en-US"/>
          </a:p>
        </p:txBody>
      </p:sp>
    </p:spTree>
    <p:extLst>
      <p:ext uri="{BB962C8B-B14F-4D97-AF65-F5344CB8AC3E}">
        <p14:creationId xmlns:p14="http://schemas.microsoft.com/office/powerpoint/2010/main" val="3756552398"/>
      </p:ext>
    </p:extLst>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C7A67B-1C10-4F18-92E1-404764F2D730}" type="datetimeFigureOut">
              <a:rPr lang="en-US"/>
              <a:pPr>
                <a:defRPr/>
              </a:pPr>
              <a:t>6/3/2012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36FE8E-A29F-41A6-8335-35E8AE3A11D9}" type="slidenum">
              <a:rPr lang="en-US"/>
              <a:pPr>
                <a:defRPr/>
              </a:pPr>
              <a:t>‹#›</a:t>
            </a:fld>
            <a:endParaRPr lang="en-US"/>
          </a:p>
        </p:txBody>
      </p:sp>
    </p:spTree>
    <p:extLst>
      <p:ext uri="{BB962C8B-B14F-4D97-AF65-F5344CB8AC3E}">
        <p14:creationId xmlns:p14="http://schemas.microsoft.com/office/powerpoint/2010/main" val="2124876947"/>
      </p:ext>
    </p:extLst>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EE171A-A3A1-47FD-8620-2BF569E01A2A}" type="datetimeFigureOut">
              <a:rPr lang="en-US"/>
              <a:pPr>
                <a:defRPr/>
              </a:pPr>
              <a:t>6/3/2012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C4C819-974F-4B92-BE6D-54D0C394A88C}" type="slidenum">
              <a:rPr lang="en-US"/>
              <a:pPr>
                <a:defRPr/>
              </a:pPr>
              <a:t>‹#›</a:t>
            </a:fld>
            <a:endParaRPr lang="en-US"/>
          </a:p>
        </p:txBody>
      </p:sp>
    </p:spTree>
    <p:extLst>
      <p:ext uri="{BB962C8B-B14F-4D97-AF65-F5344CB8AC3E}">
        <p14:creationId xmlns:p14="http://schemas.microsoft.com/office/powerpoint/2010/main" val="132414829"/>
      </p:ext>
    </p:extLst>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71ED56-598B-41AC-89BF-6563798F9AE8}"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9DBE05-D249-4CEF-8E6F-39A5B71781C9}" type="slidenum">
              <a:rPr lang="en-US"/>
              <a:pPr>
                <a:defRPr/>
              </a:pPr>
              <a:t>‹#›</a:t>
            </a:fld>
            <a:endParaRPr lang="en-US"/>
          </a:p>
        </p:txBody>
      </p:sp>
    </p:spTree>
    <p:extLst>
      <p:ext uri="{BB962C8B-B14F-4D97-AF65-F5344CB8AC3E}">
        <p14:creationId xmlns:p14="http://schemas.microsoft.com/office/powerpoint/2010/main" val="1413894806"/>
      </p:ext>
    </p:extLst>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2E0FD6-D4B3-4CCD-B622-D83FD198031C}"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83FBD4-CAA8-49E8-84E1-2EE04D2F1ACA}" type="slidenum">
              <a:rPr lang="en-US"/>
              <a:pPr>
                <a:defRPr/>
              </a:pPr>
              <a:t>‹#›</a:t>
            </a:fld>
            <a:endParaRPr lang="en-US"/>
          </a:p>
        </p:txBody>
      </p:sp>
    </p:spTree>
    <p:extLst>
      <p:ext uri="{BB962C8B-B14F-4D97-AF65-F5344CB8AC3E}">
        <p14:creationId xmlns:p14="http://schemas.microsoft.com/office/powerpoint/2010/main" val="2726824912"/>
      </p:ext>
    </p:extLst>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53012B-F969-485A-9920-2671BB9FDAE1}"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DC2C45-A18A-4372-8DBE-2DDF024B8A57}" type="slidenum">
              <a:rPr lang="en-US"/>
              <a:pPr>
                <a:defRPr/>
              </a:pPr>
              <a:t>‹#›</a:t>
            </a:fld>
            <a:endParaRPr lang="en-US"/>
          </a:p>
        </p:txBody>
      </p:sp>
    </p:spTree>
    <p:extLst>
      <p:ext uri="{BB962C8B-B14F-4D97-AF65-F5344CB8AC3E}">
        <p14:creationId xmlns:p14="http://schemas.microsoft.com/office/powerpoint/2010/main" val="1209106368"/>
      </p:ext>
    </p:extLst>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7B1C59-C473-4B1A-BE53-EACE388467B5}" type="datetimeFigureOut">
              <a:rPr lang="en-US"/>
              <a:pPr>
                <a:defRPr/>
              </a:pPr>
              <a:t>6/3/2012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64A48-116E-40FF-B6DD-D1DCD29F713E}" type="slidenum">
              <a:rPr lang="en-US"/>
              <a:pPr>
                <a:defRPr/>
              </a:pPr>
              <a:t>‹#›</a:t>
            </a:fld>
            <a:endParaRPr lang="en-US"/>
          </a:p>
        </p:txBody>
      </p:sp>
    </p:spTree>
    <p:extLst>
      <p:ext uri="{BB962C8B-B14F-4D97-AF65-F5344CB8AC3E}">
        <p14:creationId xmlns:p14="http://schemas.microsoft.com/office/powerpoint/2010/main" val="2631996787"/>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47C60A-E6BA-435D-A9DB-E283928A73FB}" type="datetimeFigureOut">
              <a:rPr lang="en-US"/>
              <a:pPr>
                <a:defRPr/>
              </a:pPr>
              <a:t>6/3/2012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5682D7-BA15-44D5-8A7E-56DE130AF1F1}" type="slidenum">
              <a:rPr lang="en-US"/>
              <a:pPr>
                <a:defRPr/>
              </a:pPr>
              <a:t>‹#›</a:t>
            </a:fld>
            <a:endParaRPr lang="en-US"/>
          </a:p>
        </p:txBody>
      </p:sp>
    </p:spTree>
    <p:extLst>
      <p:ext uri="{BB962C8B-B14F-4D97-AF65-F5344CB8AC3E}">
        <p14:creationId xmlns:p14="http://schemas.microsoft.com/office/powerpoint/2010/main" val="39543809"/>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AAF1F8-AAAE-4D49-9957-0BE11646C08B}" type="datetimeFigureOut">
              <a:rPr lang="en-US"/>
              <a:pPr>
                <a:defRPr/>
              </a:pPr>
              <a:t>6/3/2012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3D19AB-1B0F-4CAD-ADE2-568BB8D3A645}" type="slidenum">
              <a:rPr lang="en-US"/>
              <a:pPr>
                <a:defRPr/>
              </a:pPr>
              <a:t>‹#›</a:t>
            </a:fld>
            <a:endParaRPr lang="en-US"/>
          </a:p>
        </p:txBody>
      </p:sp>
    </p:spTree>
    <p:extLst>
      <p:ext uri="{BB962C8B-B14F-4D97-AF65-F5344CB8AC3E}">
        <p14:creationId xmlns:p14="http://schemas.microsoft.com/office/powerpoint/2010/main" val="2590001203"/>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162D74-65B2-42BC-A4F5-78A64FC00ACE}"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79458E-E39C-456B-BEF9-444D5F41FDF4}" type="slidenum">
              <a:rPr lang="en-US"/>
              <a:pPr>
                <a:defRPr/>
              </a:pPr>
              <a:t>‹#›</a:t>
            </a:fld>
            <a:endParaRPr lang="en-US"/>
          </a:p>
        </p:txBody>
      </p:sp>
    </p:spTree>
    <p:extLst>
      <p:ext uri="{BB962C8B-B14F-4D97-AF65-F5344CB8AC3E}">
        <p14:creationId xmlns:p14="http://schemas.microsoft.com/office/powerpoint/2010/main" val="3249803198"/>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749080-A0D5-433F-A539-7555DCCA9858}" type="datetimeFigureOut">
              <a:rPr lang="en-US"/>
              <a:pPr>
                <a:defRPr/>
              </a:pPr>
              <a:t>6/3/2012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F6C65B-62D1-4D86-9040-3F417E8876DF}" type="slidenum">
              <a:rPr lang="en-US"/>
              <a:pPr>
                <a:defRPr/>
              </a:pPr>
              <a:t>‹#›</a:t>
            </a:fld>
            <a:endParaRPr lang="en-US"/>
          </a:p>
        </p:txBody>
      </p:sp>
    </p:spTree>
    <p:extLst>
      <p:ext uri="{BB962C8B-B14F-4D97-AF65-F5344CB8AC3E}">
        <p14:creationId xmlns:p14="http://schemas.microsoft.com/office/powerpoint/2010/main" val="2212054144"/>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B2359F3-64BB-4815-8EDC-B81FF908DB36}" type="datetimeFigureOut">
              <a:rPr lang="en-US"/>
              <a:pPr>
                <a:defRPr/>
              </a:pPr>
              <a:t>6/3/2012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74AEA8-B0E2-44AE-83E2-38C759A845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3D4000F-F581-4F08-B570-1B610F8EF7C1}" type="datetimeFigureOut">
              <a:rPr lang="en-US"/>
              <a:pPr>
                <a:defRPr/>
              </a:pPr>
              <a:t>6/3/2012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D638739-029B-4705-B2FE-D1E552DDD5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711693A-4A23-400E-A331-BF969E72F098}" type="datetimeFigureOut">
              <a:rPr lang="en-US"/>
              <a:pPr>
                <a:defRPr/>
              </a:pPr>
              <a:t>6/3/2012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DE6EDBC-D8E8-4C4C-901B-130278012F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D79EB6C-B603-4CE3-A5F0-19D884A07F8A}" type="datetimeFigureOut">
              <a:rPr lang="en-US"/>
              <a:pPr>
                <a:defRPr/>
              </a:pPr>
              <a:t>6/3/2012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2121FA6-C8BA-44BD-A6A1-56462A3900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EFDA024-E773-4D3D-A4F1-2DA06FE5303B}" type="datetimeFigureOut">
              <a:rPr lang="en-US"/>
              <a:pPr>
                <a:defRPr/>
              </a:pPr>
              <a:t>6/3/2012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DC37761-D400-48AC-B7CA-D809209458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5800" y="457200"/>
            <a:ext cx="7772400" cy="5943600"/>
          </a:xfrm>
          <a:prstGeom prst="rect">
            <a:avLst/>
          </a:prstGeom>
          <a:solidFill>
            <a:srgbClr val="FF9634"/>
          </a:solidFill>
          <a:ln>
            <a:solidFill>
              <a:srgbClr val="FF9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1039625" y="372070"/>
            <a:ext cx="7064755" cy="923330"/>
          </a:xfrm>
          <a:prstGeom prst="rect">
            <a:avLst/>
          </a:prstGeom>
          <a:noFill/>
        </p:spPr>
        <p:txBody>
          <a:bodyPr wrap="none">
            <a:spAutoFit/>
          </a:bodyPr>
          <a:lstStyle/>
          <a:p>
            <a:pPr algn="ctr" fontAlgn="auto">
              <a:spcBef>
                <a:spcPts val="0"/>
              </a:spcBef>
              <a:spcAft>
                <a:spcPts val="0"/>
              </a:spcAft>
              <a:defRPr/>
            </a:pPr>
            <a:r>
              <a:rPr lang="en-US" sz="5400" b="1" spc="300" dirty="0">
                <a:ln w="12700" cmpd="sng">
                  <a:solidFill>
                    <a:srgbClr val="F79646">
                      <a:satMod val="120000"/>
                      <a:shade val="80000"/>
                    </a:srgbClr>
                  </a:solidFill>
                  <a:prstDash val="solid"/>
                </a:ln>
                <a:solidFill>
                  <a:srgbClr val="800000"/>
                </a:solidFill>
                <a:effectLst>
                  <a:glow rad="53100">
                    <a:srgbClr val="F79646">
                      <a:satMod val="180000"/>
                      <a:alpha val="30000"/>
                    </a:srgbClr>
                  </a:glow>
                  <a:outerShdw blurRad="38100" dist="38100" dir="2700000" algn="tl">
                    <a:srgbClr val="000000">
                      <a:alpha val="43137"/>
                    </a:srgbClr>
                  </a:outerShdw>
                </a:effectLst>
                <a:latin typeface="Baskerville Old Face" pitchFamily="18" charset="0"/>
                <a:cs typeface="+mn-cs"/>
              </a:rPr>
              <a:t>“Grace” is Scandalous</a:t>
            </a:r>
          </a:p>
        </p:txBody>
      </p:sp>
      <p:pic>
        <p:nvPicPr>
          <p:cNvPr id="2" name="Picture 1"/>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11913" y="1295400"/>
            <a:ext cx="3858228" cy="3048000"/>
          </a:xfrm>
          <a:prstGeom prst="rect">
            <a:avLst/>
          </a:prstGeom>
        </p:spPr>
      </p:pic>
      <p:sp>
        <p:nvSpPr>
          <p:cNvPr id="20" name="TextBox 19"/>
          <p:cNvSpPr txBox="1">
            <a:spLocks noChangeArrowheads="1"/>
          </p:cNvSpPr>
          <p:nvPr/>
        </p:nvSpPr>
        <p:spPr bwMode="auto">
          <a:xfrm>
            <a:off x="609600" y="4572000"/>
            <a:ext cx="79263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solidFill>
                  <a:srgbClr val="000000"/>
                </a:solidFill>
                <a:latin typeface="Times New Roman" pitchFamily="18" charset="0"/>
                <a:cs typeface="Times New Roman" pitchFamily="18" charset="0"/>
              </a:rPr>
              <a:t>Again he went out about the sixth and the ninth hour, and did likewise. And about the eleventh hour he went out and found others standing idle, and said to them, why have you been standing here idle all day? They said to him, because no one hired us. He said to them, you also go into the vineyard, and whatever is right you will receive. (Matt 20:5-7)</a:t>
            </a:r>
          </a:p>
        </p:txBody>
      </p:sp>
      <p:sp>
        <p:nvSpPr>
          <p:cNvPr id="21" name="TextBox 20"/>
          <p:cNvSpPr txBox="1">
            <a:spLocks noChangeArrowheads="1"/>
          </p:cNvSpPr>
          <p:nvPr/>
        </p:nvSpPr>
        <p:spPr bwMode="auto">
          <a:xfrm>
            <a:off x="4572000" y="1143000"/>
            <a:ext cx="39639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200000"/>
              </a:lnSpc>
              <a:buFont typeface="Arial" charset="0"/>
              <a:buChar char="•"/>
            </a:pPr>
            <a:r>
              <a:rPr lang="en-US" b="1">
                <a:solidFill>
                  <a:srgbClr val="000000"/>
                </a:solidFill>
                <a:latin typeface="Arial" charset="0"/>
              </a:rPr>
              <a:t>Sixth hour is Noon</a:t>
            </a:r>
          </a:p>
          <a:p>
            <a:pPr eaLnBrk="1" hangingPunct="1">
              <a:lnSpc>
                <a:spcPct val="200000"/>
              </a:lnSpc>
              <a:buFont typeface="Arial" charset="0"/>
              <a:buChar char="•"/>
            </a:pPr>
            <a:r>
              <a:rPr lang="en-US" b="1">
                <a:solidFill>
                  <a:srgbClr val="000000"/>
                </a:solidFill>
                <a:latin typeface="Arial" charset="0"/>
              </a:rPr>
              <a:t>Ninth hour is 3:00 PM</a:t>
            </a:r>
          </a:p>
          <a:p>
            <a:pPr eaLnBrk="1" hangingPunct="1">
              <a:lnSpc>
                <a:spcPct val="200000"/>
              </a:lnSpc>
              <a:buFont typeface="Arial" charset="0"/>
              <a:buChar char="•"/>
            </a:pPr>
            <a:r>
              <a:rPr lang="en-US" b="1">
                <a:solidFill>
                  <a:srgbClr val="000000"/>
                </a:solidFill>
                <a:latin typeface="Arial" charset="0"/>
              </a:rPr>
              <a:t>Eleventh hour is 5:00 PM</a:t>
            </a:r>
          </a:p>
          <a:p>
            <a:pPr eaLnBrk="1" hangingPunct="1">
              <a:lnSpc>
                <a:spcPct val="200000"/>
              </a:lnSpc>
              <a:buFont typeface="Arial" charset="0"/>
              <a:buChar char="•"/>
            </a:pPr>
            <a:r>
              <a:rPr lang="en-US" b="1">
                <a:solidFill>
                  <a:srgbClr val="000000"/>
                </a:solidFill>
                <a:latin typeface="Arial" charset="0"/>
              </a:rPr>
              <a:t>No one had hired them</a:t>
            </a:r>
          </a:p>
          <a:p>
            <a:pPr eaLnBrk="1" hangingPunct="1">
              <a:lnSpc>
                <a:spcPct val="200000"/>
              </a:lnSpc>
              <a:buFont typeface="Arial" charset="0"/>
              <a:buChar char="•"/>
            </a:pPr>
            <a:r>
              <a:rPr lang="en-US" b="1">
                <a:solidFill>
                  <a:srgbClr val="000000"/>
                </a:solidFill>
                <a:latin typeface="Arial" charset="0"/>
              </a:rPr>
              <a:t>Agreed to work for </a:t>
            </a:r>
            <a:r>
              <a:rPr lang="en-US" b="1" u="sng">
                <a:solidFill>
                  <a:srgbClr val="000000"/>
                </a:solidFill>
                <a:latin typeface="Arial" charset="0"/>
              </a:rPr>
              <a:t>what is right</a:t>
            </a:r>
          </a:p>
          <a:p>
            <a:pPr eaLnBrk="1" hangingPunct="1">
              <a:lnSpc>
                <a:spcPct val="200000"/>
              </a:lnSpc>
              <a:buFont typeface="Arial" charset="0"/>
              <a:buChar char="•"/>
            </a:pPr>
            <a:r>
              <a:rPr lang="en-US" b="1">
                <a:solidFill>
                  <a:srgbClr val="000000"/>
                </a:solidFill>
                <a:latin typeface="Arial" charset="0"/>
              </a:rPr>
              <a:t>Went to work</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left)">
                                      <p:cBhvr>
                                        <p:cTn id="12" dur="2000"/>
                                        <p:tgtEl>
                                          <p:spTgt spid="21">
                                            <p:txEl>
                                              <p:pRg st="0" end="0"/>
                                            </p:txEl>
                                          </p:spTgt>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wipe(left)">
                                      <p:cBhvr>
                                        <p:cTn id="16" dur="2000"/>
                                        <p:tgtEl>
                                          <p:spTgt spid="21">
                                            <p:txEl>
                                              <p:pRg st="1" end="1"/>
                                            </p:txEl>
                                          </p:spTgt>
                                        </p:tgtEl>
                                      </p:cBhvr>
                                    </p:animEffect>
                                  </p:childTnLst>
                                </p:cTn>
                              </p:par>
                            </p:childTnLst>
                          </p:cTn>
                        </p:par>
                        <p:par>
                          <p:cTn id="17" fill="hold" nodeType="afterGroup">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wipe(left)">
                                      <p:cBhvr>
                                        <p:cTn id="20" dur="2000"/>
                                        <p:tgtEl>
                                          <p:spTgt spid="2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Effect transition="in" filter="wipe(left)">
                                      <p:cBhvr>
                                        <p:cTn id="25" dur="2000"/>
                                        <p:tgtEl>
                                          <p:spTgt spid="21">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xEl>
                                              <p:pRg st="4" end="4"/>
                                            </p:txEl>
                                          </p:spTgt>
                                        </p:tgtEl>
                                        <p:attrNameLst>
                                          <p:attrName>style.visibility</p:attrName>
                                        </p:attrNameLst>
                                      </p:cBhvr>
                                      <p:to>
                                        <p:strVal val="visible"/>
                                      </p:to>
                                    </p:set>
                                    <p:animEffect transition="in" filter="wipe(left)">
                                      <p:cBhvr>
                                        <p:cTn id="30" dur="2000"/>
                                        <p:tgtEl>
                                          <p:spTgt spid="2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xEl>
                                              <p:pRg st="5" end="5"/>
                                            </p:txEl>
                                          </p:spTgt>
                                        </p:tgtEl>
                                        <p:attrNameLst>
                                          <p:attrName>style.visibility</p:attrName>
                                        </p:attrNameLst>
                                      </p:cBhvr>
                                      <p:to>
                                        <p:strVal val="visible"/>
                                      </p:to>
                                    </p:set>
                                    <p:animEffect transition="in" filter="wipe(left)">
                                      <p:cBhvr>
                                        <p:cTn id="35" dur="20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5800" y="457200"/>
            <a:ext cx="7772400" cy="5943600"/>
          </a:xfrm>
          <a:prstGeom prst="rect">
            <a:avLst/>
          </a:prstGeom>
          <a:solidFill>
            <a:srgbClr val="FF9634"/>
          </a:solidFill>
          <a:ln>
            <a:solidFill>
              <a:srgbClr val="FF9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1039625" y="372070"/>
            <a:ext cx="7064755" cy="923330"/>
          </a:xfrm>
          <a:prstGeom prst="rect">
            <a:avLst/>
          </a:prstGeom>
          <a:noFill/>
        </p:spPr>
        <p:txBody>
          <a:bodyPr wrap="none">
            <a:spAutoFit/>
          </a:bodyPr>
          <a:lstStyle/>
          <a:p>
            <a:pPr algn="ctr" fontAlgn="auto">
              <a:spcBef>
                <a:spcPts val="0"/>
              </a:spcBef>
              <a:spcAft>
                <a:spcPts val="0"/>
              </a:spcAft>
              <a:defRPr/>
            </a:pPr>
            <a:r>
              <a:rPr lang="en-US" sz="5400" b="1" spc="300" dirty="0">
                <a:ln w="12700" cmpd="sng">
                  <a:solidFill>
                    <a:srgbClr val="F79646">
                      <a:satMod val="120000"/>
                      <a:shade val="80000"/>
                    </a:srgbClr>
                  </a:solidFill>
                  <a:prstDash val="solid"/>
                </a:ln>
                <a:solidFill>
                  <a:srgbClr val="800000"/>
                </a:solidFill>
                <a:effectLst>
                  <a:glow rad="53100">
                    <a:srgbClr val="F79646">
                      <a:satMod val="180000"/>
                      <a:alpha val="30000"/>
                    </a:srgbClr>
                  </a:glow>
                  <a:outerShdw blurRad="38100" dist="38100" dir="2700000" algn="tl">
                    <a:srgbClr val="000000">
                      <a:alpha val="43137"/>
                    </a:srgbClr>
                  </a:outerShdw>
                </a:effectLst>
                <a:latin typeface="Baskerville Old Face" pitchFamily="18" charset="0"/>
                <a:cs typeface="+mn-cs"/>
              </a:rPr>
              <a:t>“Grace” is Scandalous</a:t>
            </a:r>
          </a:p>
        </p:txBody>
      </p:sp>
      <p:sp>
        <p:nvSpPr>
          <p:cNvPr id="20" name="TextBox 19"/>
          <p:cNvSpPr txBox="1">
            <a:spLocks noChangeArrowheads="1"/>
          </p:cNvSpPr>
          <p:nvPr/>
        </p:nvSpPr>
        <p:spPr bwMode="auto">
          <a:xfrm>
            <a:off x="609600" y="4492625"/>
            <a:ext cx="79263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solidFill>
                  <a:srgbClr val="000000"/>
                </a:solidFill>
                <a:latin typeface="Times New Roman" pitchFamily="18" charset="0"/>
                <a:cs typeface="Times New Roman" pitchFamily="18" charset="0"/>
              </a:rPr>
              <a:t>So when evening had come, the owner of the vineyard said to his steward, call the laborers and give them their wages, beginning with the last to the first. And when those came who were hired about the eleventh hour, they each received a denarius. But when the first came, they supposed that they would receive more; and they likewise received each a denarius. (Matt 20:8-9)</a:t>
            </a:r>
          </a:p>
        </p:txBody>
      </p:sp>
      <p:sp>
        <p:nvSpPr>
          <p:cNvPr id="21" name="TextBox 20"/>
          <p:cNvSpPr txBox="1">
            <a:spLocks noChangeArrowheads="1"/>
          </p:cNvSpPr>
          <p:nvPr/>
        </p:nvSpPr>
        <p:spPr bwMode="auto">
          <a:xfrm>
            <a:off x="4572000" y="1279525"/>
            <a:ext cx="39639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b="1">
                <a:solidFill>
                  <a:srgbClr val="000000"/>
                </a:solidFill>
                <a:latin typeface="Arial" charset="0"/>
              </a:rPr>
              <a:t>Reversed the method of pay</a:t>
            </a:r>
          </a:p>
          <a:p>
            <a:pPr eaLnBrk="1" hangingPunct="1">
              <a:buFont typeface="Arial" charset="0"/>
              <a:buChar char="•"/>
            </a:pPr>
            <a:endParaRPr lang="en-US" b="1">
              <a:solidFill>
                <a:srgbClr val="000000"/>
              </a:solidFill>
              <a:latin typeface="Arial" charset="0"/>
            </a:endParaRPr>
          </a:p>
          <a:p>
            <a:pPr eaLnBrk="1" hangingPunct="1">
              <a:buFont typeface="Arial" charset="0"/>
              <a:buChar char="•"/>
            </a:pPr>
            <a:r>
              <a:rPr lang="en-US" b="1">
                <a:solidFill>
                  <a:srgbClr val="000000"/>
                </a:solidFill>
                <a:latin typeface="Arial" charset="0"/>
              </a:rPr>
              <a:t>Those hired at the eleventh, ninth, sixth, and third hour received a denarius</a:t>
            </a:r>
          </a:p>
          <a:p>
            <a:pPr eaLnBrk="1" hangingPunct="1">
              <a:buFont typeface="Arial" charset="0"/>
              <a:buChar char="•"/>
            </a:pPr>
            <a:endParaRPr lang="en-US" b="1">
              <a:solidFill>
                <a:srgbClr val="000000"/>
              </a:solidFill>
              <a:latin typeface="Arial" charset="0"/>
            </a:endParaRPr>
          </a:p>
          <a:p>
            <a:pPr eaLnBrk="1" hangingPunct="1">
              <a:buFont typeface="Arial" charset="0"/>
              <a:buChar char="•"/>
            </a:pPr>
            <a:r>
              <a:rPr lang="en-US" b="1">
                <a:solidFill>
                  <a:srgbClr val="000000"/>
                </a:solidFill>
                <a:latin typeface="Arial" charset="0"/>
              </a:rPr>
              <a:t>First hired assumed they would receive more (Why?)</a:t>
            </a:r>
          </a:p>
          <a:p>
            <a:pPr eaLnBrk="1" hangingPunct="1">
              <a:buFont typeface="Arial" charset="0"/>
              <a:buChar char="•"/>
            </a:pPr>
            <a:endParaRPr lang="en-US" b="1">
              <a:solidFill>
                <a:srgbClr val="000000"/>
              </a:solidFill>
              <a:latin typeface="Arial" charset="0"/>
            </a:endParaRPr>
          </a:p>
          <a:p>
            <a:pPr eaLnBrk="1" hangingPunct="1">
              <a:buFont typeface="Arial" charset="0"/>
              <a:buChar char="•"/>
            </a:pPr>
            <a:r>
              <a:rPr lang="en-US" b="1">
                <a:solidFill>
                  <a:srgbClr val="000000"/>
                </a:solidFill>
                <a:latin typeface="Arial" charset="0"/>
              </a:rPr>
              <a:t>But they were also paid a denarius</a:t>
            </a:r>
          </a:p>
        </p:txBody>
      </p:sp>
      <p:pic>
        <p:nvPicPr>
          <p:cNvPr id="1434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288" y="1492250"/>
            <a:ext cx="391636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left)">
                                      <p:cBhvr>
                                        <p:cTn id="12" dur="2000"/>
                                        <p:tgtEl>
                                          <p:spTgt spid="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left)">
                                      <p:cBhvr>
                                        <p:cTn id="17" dur="2000"/>
                                        <p:tgtEl>
                                          <p:spTgt spid="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animEffect transition="in" filter="wipe(left)">
                                      <p:cBhvr>
                                        <p:cTn id="22" dur="2000"/>
                                        <p:tgtEl>
                                          <p:spTgt spid="2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6" end="6"/>
                                            </p:txEl>
                                          </p:spTgt>
                                        </p:tgtEl>
                                        <p:attrNameLst>
                                          <p:attrName>style.visibility</p:attrName>
                                        </p:attrNameLst>
                                      </p:cBhvr>
                                      <p:to>
                                        <p:strVal val="visible"/>
                                      </p:to>
                                    </p:set>
                                    <p:animEffect transition="in" filter="wipe(left)">
                                      <p:cBhvr>
                                        <p:cTn id="27" dur="20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5800" y="457200"/>
            <a:ext cx="7772400" cy="5943600"/>
          </a:xfrm>
          <a:prstGeom prst="rect">
            <a:avLst/>
          </a:prstGeom>
          <a:solidFill>
            <a:srgbClr val="FF9634"/>
          </a:solidFill>
          <a:ln>
            <a:solidFill>
              <a:srgbClr val="FF9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1039625" y="372070"/>
            <a:ext cx="7064755" cy="923330"/>
          </a:xfrm>
          <a:prstGeom prst="rect">
            <a:avLst/>
          </a:prstGeom>
          <a:noFill/>
        </p:spPr>
        <p:txBody>
          <a:bodyPr wrap="none">
            <a:spAutoFit/>
          </a:bodyPr>
          <a:lstStyle/>
          <a:p>
            <a:pPr algn="ctr" fontAlgn="auto">
              <a:spcBef>
                <a:spcPts val="0"/>
              </a:spcBef>
              <a:spcAft>
                <a:spcPts val="0"/>
              </a:spcAft>
              <a:defRPr/>
            </a:pPr>
            <a:r>
              <a:rPr lang="en-US" sz="5400" b="1" spc="300" dirty="0">
                <a:ln w="12700" cmpd="sng">
                  <a:solidFill>
                    <a:srgbClr val="F79646">
                      <a:satMod val="120000"/>
                      <a:shade val="80000"/>
                    </a:srgbClr>
                  </a:solidFill>
                  <a:prstDash val="solid"/>
                </a:ln>
                <a:solidFill>
                  <a:srgbClr val="800000"/>
                </a:solidFill>
                <a:effectLst>
                  <a:glow rad="53100">
                    <a:srgbClr val="F79646">
                      <a:satMod val="180000"/>
                      <a:alpha val="30000"/>
                    </a:srgbClr>
                  </a:glow>
                  <a:outerShdw blurRad="38100" dist="38100" dir="2700000" algn="tl">
                    <a:srgbClr val="000000">
                      <a:alpha val="43137"/>
                    </a:srgbClr>
                  </a:outerShdw>
                </a:effectLst>
                <a:latin typeface="Baskerville Old Face" pitchFamily="18" charset="0"/>
                <a:cs typeface="+mn-cs"/>
              </a:rPr>
              <a:t>“Grace” is Scandalous</a:t>
            </a:r>
          </a:p>
        </p:txBody>
      </p:sp>
      <p:sp>
        <p:nvSpPr>
          <p:cNvPr id="20" name="TextBox 19"/>
          <p:cNvSpPr txBox="1">
            <a:spLocks noChangeArrowheads="1"/>
          </p:cNvSpPr>
          <p:nvPr/>
        </p:nvSpPr>
        <p:spPr bwMode="auto">
          <a:xfrm>
            <a:off x="609600" y="4699000"/>
            <a:ext cx="7926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solidFill>
                  <a:srgbClr val="000000"/>
                </a:solidFill>
                <a:latin typeface="Times New Roman" pitchFamily="18" charset="0"/>
                <a:cs typeface="Times New Roman" pitchFamily="18" charset="0"/>
              </a:rPr>
              <a:t>And when they had received it, they complained against the landowner, saying, these last men have worked only one hour, and you made them equal to us who have borne the burden and the heat of the day.</a:t>
            </a:r>
          </a:p>
          <a:p>
            <a:pPr eaLnBrk="1" hangingPunct="1"/>
            <a:r>
              <a:rPr lang="en-US" sz="2000" b="1">
                <a:solidFill>
                  <a:srgbClr val="000000"/>
                </a:solidFill>
                <a:latin typeface="Times New Roman" pitchFamily="18" charset="0"/>
                <a:cs typeface="Times New Roman" pitchFamily="18" charset="0"/>
              </a:rPr>
              <a:t>(Matt 20:10-12)</a:t>
            </a:r>
          </a:p>
        </p:txBody>
      </p:sp>
      <p:sp>
        <p:nvSpPr>
          <p:cNvPr id="21" name="TextBox 20"/>
          <p:cNvSpPr txBox="1">
            <a:spLocks noChangeArrowheads="1"/>
          </p:cNvSpPr>
          <p:nvPr/>
        </p:nvSpPr>
        <p:spPr bwMode="auto">
          <a:xfrm>
            <a:off x="3827463" y="1600200"/>
            <a:ext cx="47085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b="1">
                <a:solidFill>
                  <a:srgbClr val="000000"/>
                </a:solidFill>
                <a:latin typeface="Arial" charset="0"/>
              </a:rPr>
              <a:t>The first hired were aggrieved </a:t>
            </a:r>
          </a:p>
          <a:p>
            <a:pPr eaLnBrk="1" hangingPunct="1">
              <a:buFont typeface="Arial" charset="0"/>
              <a:buChar char="•"/>
            </a:pPr>
            <a:endParaRPr lang="en-US" b="1">
              <a:solidFill>
                <a:srgbClr val="000000"/>
              </a:solidFill>
              <a:latin typeface="Arial" charset="0"/>
            </a:endParaRPr>
          </a:p>
          <a:p>
            <a:pPr eaLnBrk="1" hangingPunct="1">
              <a:buFont typeface="Arial" charset="0"/>
              <a:buChar char="•"/>
            </a:pPr>
            <a:r>
              <a:rPr lang="en-US" b="1">
                <a:solidFill>
                  <a:srgbClr val="000000"/>
                </a:solidFill>
                <a:latin typeface="Arial" charset="0"/>
              </a:rPr>
              <a:t>“This is not fair”</a:t>
            </a:r>
          </a:p>
          <a:p>
            <a:pPr eaLnBrk="1" hangingPunct="1">
              <a:buFont typeface="Arial" charset="0"/>
              <a:buChar char="•"/>
            </a:pPr>
            <a:endParaRPr lang="en-US" b="1">
              <a:solidFill>
                <a:srgbClr val="000000"/>
              </a:solidFill>
              <a:latin typeface="Arial" charset="0"/>
            </a:endParaRPr>
          </a:p>
          <a:p>
            <a:pPr eaLnBrk="1" hangingPunct="1">
              <a:buFont typeface="Arial" charset="0"/>
              <a:buChar char="•"/>
            </a:pPr>
            <a:r>
              <a:rPr lang="en-US" b="1">
                <a:solidFill>
                  <a:srgbClr val="000000"/>
                </a:solidFill>
                <a:latin typeface="Arial" charset="0"/>
              </a:rPr>
              <a:t>They were upset because the landowner made all workers in his vineyard EQUAL</a:t>
            </a:r>
          </a:p>
          <a:p>
            <a:pPr eaLnBrk="1" hangingPunct="1">
              <a:buFont typeface="Arial" charset="0"/>
              <a:buChar char="•"/>
            </a:pPr>
            <a:endParaRPr lang="en-US" b="1">
              <a:solidFill>
                <a:srgbClr val="000000"/>
              </a:solidFill>
              <a:latin typeface="Arial" charset="0"/>
            </a:endParaRPr>
          </a:p>
          <a:p>
            <a:pPr eaLnBrk="1" hangingPunct="1">
              <a:buFont typeface="Arial" charset="0"/>
              <a:buChar char="•"/>
            </a:pPr>
            <a:r>
              <a:rPr lang="en-US" b="1">
                <a:solidFill>
                  <a:srgbClr val="000000"/>
                </a:solidFill>
                <a:latin typeface="Arial" charset="0"/>
              </a:rPr>
              <a:t>“We deserve more because we worked longer and harder” they supposed</a:t>
            </a:r>
          </a:p>
        </p:txBody>
      </p:sp>
      <p:pic>
        <p:nvPicPr>
          <p:cNvPr id="15366" name="Picture 1"/>
          <p:cNvPicPr>
            <a:picLocks noChangeAspect="1"/>
          </p:cNvPicPr>
          <p:nvPr/>
        </p:nvPicPr>
        <p:blipFill>
          <a:blip r:embed="rId4">
            <a:extLst>
              <a:ext uri="{28A0092B-C50C-407E-A947-70E740481C1C}">
                <a14:useLocalDpi xmlns:a14="http://schemas.microsoft.com/office/drawing/2010/main" val="0"/>
              </a:ext>
            </a:extLst>
          </a:blip>
          <a:srcRect l="3630" t="4745" r="2785" b="22356"/>
          <a:stretch>
            <a:fillRect/>
          </a:stretch>
        </p:blipFill>
        <p:spPr bwMode="auto">
          <a:xfrm>
            <a:off x="685800" y="1139825"/>
            <a:ext cx="31416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left)">
                                      <p:cBhvr>
                                        <p:cTn id="12" dur="2000"/>
                                        <p:tgtEl>
                                          <p:spTgt spid="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left)">
                                      <p:cBhvr>
                                        <p:cTn id="17" dur="2000"/>
                                        <p:tgtEl>
                                          <p:spTgt spid="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animEffect transition="in" filter="wipe(left)">
                                      <p:cBhvr>
                                        <p:cTn id="22" dur="2000"/>
                                        <p:tgtEl>
                                          <p:spTgt spid="2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6" end="6"/>
                                            </p:txEl>
                                          </p:spTgt>
                                        </p:tgtEl>
                                        <p:attrNameLst>
                                          <p:attrName>style.visibility</p:attrName>
                                        </p:attrNameLst>
                                      </p:cBhvr>
                                      <p:to>
                                        <p:strVal val="visible"/>
                                      </p:to>
                                    </p:set>
                                    <p:animEffect transition="in" filter="wipe(left)">
                                      <p:cBhvr>
                                        <p:cTn id="27" dur="20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5800" y="457200"/>
            <a:ext cx="7772400" cy="5943600"/>
          </a:xfrm>
          <a:prstGeom prst="rect">
            <a:avLst/>
          </a:prstGeom>
          <a:solidFill>
            <a:srgbClr val="FF9634"/>
          </a:solidFill>
          <a:ln>
            <a:solidFill>
              <a:srgbClr val="FF9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1039625" y="372070"/>
            <a:ext cx="7064755" cy="923330"/>
          </a:xfrm>
          <a:prstGeom prst="rect">
            <a:avLst/>
          </a:prstGeom>
          <a:noFill/>
        </p:spPr>
        <p:txBody>
          <a:bodyPr wrap="none">
            <a:spAutoFit/>
          </a:bodyPr>
          <a:lstStyle/>
          <a:p>
            <a:pPr algn="ctr" fontAlgn="auto">
              <a:spcBef>
                <a:spcPts val="0"/>
              </a:spcBef>
              <a:spcAft>
                <a:spcPts val="0"/>
              </a:spcAft>
              <a:defRPr/>
            </a:pPr>
            <a:r>
              <a:rPr lang="en-US" sz="5400" b="1" spc="300" dirty="0">
                <a:ln w="12700" cmpd="sng">
                  <a:solidFill>
                    <a:srgbClr val="F79646">
                      <a:satMod val="120000"/>
                      <a:shade val="80000"/>
                    </a:srgbClr>
                  </a:solidFill>
                  <a:prstDash val="solid"/>
                </a:ln>
                <a:solidFill>
                  <a:srgbClr val="800000"/>
                </a:solidFill>
                <a:effectLst>
                  <a:glow rad="53100">
                    <a:srgbClr val="F79646">
                      <a:satMod val="180000"/>
                      <a:alpha val="30000"/>
                    </a:srgbClr>
                  </a:glow>
                  <a:outerShdw blurRad="38100" dist="38100" dir="2700000" algn="tl">
                    <a:srgbClr val="000000">
                      <a:alpha val="43137"/>
                    </a:srgbClr>
                  </a:outerShdw>
                </a:effectLst>
                <a:latin typeface="Baskerville Old Face" pitchFamily="18" charset="0"/>
                <a:cs typeface="+mn-cs"/>
              </a:rPr>
              <a:t>“Grace” is Scandalous</a:t>
            </a:r>
          </a:p>
        </p:txBody>
      </p:sp>
      <p:sp>
        <p:nvSpPr>
          <p:cNvPr id="20" name="TextBox 19"/>
          <p:cNvSpPr txBox="1">
            <a:spLocks noChangeArrowheads="1"/>
          </p:cNvSpPr>
          <p:nvPr/>
        </p:nvSpPr>
        <p:spPr bwMode="auto">
          <a:xfrm>
            <a:off x="609600" y="4508500"/>
            <a:ext cx="79263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solidFill>
                  <a:srgbClr val="000000"/>
                </a:solidFill>
                <a:latin typeface="Times New Roman" pitchFamily="18" charset="0"/>
                <a:cs typeface="Times New Roman" pitchFamily="18" charset="0"/>
              </a:rPr>
              <a:t>But he answered one of them and said, friend, I am doing you no wrong. Did you not agree with me for a denarius? Take what is yours and go your way. I wish to give to this last man the same as to you. Is it not lawful for me to do what I wish with my own things? Or is your eye evil because I am good? So the last will be first, and the first last. For many are called, but few chosen. (Matt 20:13-16)</a:t>
            </a:r>
          </a:p>
        </p:txBody>
      </p:sp>
      <p:sp>
        <p:nvSpPr>
          <p:cNvPr id="21" name="TextBox 20"/>
          <p:cNvSpPr txBox="1">
            <a:spLocks noChangeArrowheads="1"/>
          </p:cNvSpPr>
          <p:nvPr/>
        </p:nvSpPr>
        <p:spPr bwMode="auto">
          <a:xfrm>
            <a:off x="3827463" y="1219200"/>
            <a:ext cx="47085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b="1">
                <a:solidFill>
                  <a:srgbClr val="000000"/>
                </a:solidFill>
                <a:latin typeface="Arial" charset="0"/>
              </a:rPr>
              <a:t>I did not do you an injustice, “Pal”</a:t>
            </a:r>
          </a:p>
          <a:p>
            <a:pPr eaLnBrk="1" hangingPunct="1">
              <a:buFont typeface="Arial" charset="0"/>
              <a:buChar char="•"/>
            </a:pPr>
            <a:endParaRPr lang="en-US" b="1">
              <a:solidFill>
                <a:srgbClr val="000000"/>
              </a:solidFill>
              <a:latin typeface="Arial" charset="0"/>
            </a:endParaRPr>
          </a:p>
          <a:p>
            <a:pPr eaLnBrk="1" hangingPunct="1">
              <a:buFont typeface="Arial" charset="0"/>
              <a:buChar char="•"/>
            </a:pPr>
            <a:r>
              <a:rPr lang="en-US" b="1">
                <a:solidFill>
                  <a:srgbClr val="000000"/>
                </a:solidFill>
                <a:latin typeface="Arial" charset="0"/>
              </a:rPr>
              <a:t>You agreed before going to work that you would receive a denarius</a:t>
            </a:r>
          </a:p>
          <a:p>
            <a:pPr eaLnBrk="1" hangingPunct="1">
              <a:buFont typeface="Arial" charset="0"/>
              <a:buChar char="•"/>
            </a:pPr>
            <a:endParaRPr lang="en-US" b="1">
              <a:solidFill>
                <a:srgbClr val="000000"/>
              </a:solidFill>
              <a:latin typeface="Arial" charset="0"/>
            </a:endParaRPr>
          </a:p>
          <a:p>
            <a:pPr eaLnBrk="1" hangingPunct="1">
              <a:buFont typeface="Arial" charset="0"/>
              <a:buChar char="•"/>
            </a:pPr>
            <a:r>
              <a:rPr lang="en-US" b="1">
                <a:solidFill>
                  <a:srgbClr val="000000"/>
                </a:solidFill>
                <a:latin typeface="Arial" charset="0"/>
              </a:rPr>
              <a:t>It is </a:t>
            </a:r>
            <a:r>
              <a:rPr lang="en-US" b="1" u="sng">
                <a:solidFill>
                  <a:srgbClr val="000000"/>
                </a:solidFill>
                <a:latin typeface="Arial" charset="0"/>
              </a:rPr>
              <a:t>lawful</a:t>
            </a:r>
            <a:r>
              <a:rPr lang="en-US" b="1">
                <a:solidFill>
                  <a:srgbClr val="000000"/>
                </a:solidFill>
                <a:latin typeface="Arial" charset="0"/>
              </a:rPr>
              <a:t> to pay these other workers what I wish (GRACE)</a:t>
            </a:r>
          </a:p>
          <a:p>
            <a:pPr eaLnBrk="1" hangingPunct="1">
              <a:buFont typeface="Arial" charset="0"/>
              <a:buChar char="•"/>
            </a:pPr>
            <a:endParaRPr lang="en-US" b="1">
              <a:solidFill>
                <a:srgbClr val="000000"/>
              </a:solidFill>
              <a:latin typeface="Arial" charset="0"/>
            </a:endParaRPr>
          </a:p>
          <a:p>
            <a:pPr eaLnBrk="1" hangingPunct="1">
              <a:buFont typeface="Arial" charset="0"/>
              <a:buChar char="•"/>
            </a:pPr>
            <a:r>
              <a:rPr lang="en-US" b="1">
                <a:solidFill>
                  <a:srgbClr val="000000"/>
                </a:solidFill>
                <a:latin typeface="Arial" charset="0"/>
              </a:rPr>
              <a:t>Those who think they are great are ranked no higher than any other in Christ’s kingdom</a:t>
            </a:r>
          </a:p>
        </p:txBody>
      </p:sp>
      <p:pic>
        <p:nvPicPr>
          <p:cNvPr id="16390" name="Picture 1"/>
          <p:cNvPicPr>
            <a:picLocks noChangeAspect="1"/>
          </p:cNvPicPr>
          <p:nvPr/>
        </p:nvPicPr>
        <p:blipFill>
          <a:blip r:embed="rId4">
            <a:extLst>
              <a:ext uri="{28A0092B-C50C-407E-A947-70E740481C1C}">
                <a14:useLocalDpi xmlns:a14="http://schemas.microsoft.com/office/drawing/2010/main" val="0"/>
              </a:ext>
            </a:extLst>
          </a:blip>
          <a:srcRect l="3630" t="4745" r="2785" b="22356"/>
          <a:stretch>
            <a:fillRect/>
          </a:stretch>
        </p:blipFill>
        <p:spPr bwMode="auto">
          <a:xfrm>
            <a:off x="685800" y="1139825"/>
            <a:ext cx="31416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left)">
                                      <p:cBhvr>
                                        <p:cTn id="12" dur="2000"/>
                                        <p:tgtEl>
                                          <p:spTgt spid="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left)">
                                      <p:cBhvr>
                                        <p:cTn id="17" dur="2000"/>
                                        <p:tgtEl>
                                          <p:spTgt spid="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animEffect transition="in" filter="wipe(left)">
                                      <p:cBhvr>
                                        <p:cTn id="22" dur="2000"/>
                                        <p:tgtEl>
                                          <p:spTgt spid="2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6" end="6"/>
                                            </p:txEl>
                                          </p:spTgt>
                                        </p:tgtEl>
                                        <p:attrNameLst>
                                          <p:attrName>style.visibility</p:attrName>
                                        </p:attrNameLst>
                                      </p:cBhvr>
                                      <p:to>
                                        <p:strVal val="visible"/>
                                      </p:to>
                                    </p:set>
                                    <p:animEffect transition="in" filter="wipe(left)">
                                      <p:cBhvr>
                                        <p:cTn id="27" dur="20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657600" y="609600"/>
            <a:ext cx="5486400" cy="4524375"/>
          </a:xfrm>
          <a:prstGeom prst="rect">
            <a:avLst/>
          </a:prstGeom>
          <a:solidFill>
            <a:srgbClr val="FFFFFF">
              <a:alpha val="60000"/>
            </a:srgbClr>
          </a:solidFill>
        </p:spPr>
        <p:txBody>
          <a:bodyPr>
            <a:spAutoFit/>
          </a:bodyPr>
          <a:lstStyle/>
          <a:p>
            <a:pPr marL="285750" indent="-285750" fontAlgn="auto">
              <a:spcBef>
                <a:spcPts val="0"/>
              </a:spcBef>
              <a:spcAft>
                <a:spcPts val="0"/>
              </a:spcAft>
              <a:buFont typeface="Arial" pitchFamily="34" charset="0"/>
              <a:buChar char="•"/>
              <a:defRPr/>
            </a:pPr>
            <a:r>
              <a:rPr lang="en-US" sz="3200" b="1" dirty="0">
                <a:effectLst>
                  <a:outerShdw blurRad="38100" dist="38100" dir="2700000" algn="tl">
                    <a:srgbClr val="000000">
                      <a:alpha val="43137"/>
                    </a:srgbClr>
                  </a:outerShdw>
                </a:effectLst>
                <a:latin typeface="Monotype Corsiva" pitchFamily="66" charset="0"/>
                <a:cs typeface="Arial" pitchFamily="34" charset="0"/>
              </a:rPr>
              <a:t>Grace reminds us that Salvation is a gift of God</a:t>
            </a:r>
          </a:p>
          <a:p>
            <a:pPr marL="285750" indent="-285750" fontAlgn="auto">
              <a:spcBef>
                <a:spcPts val="0"/>
              </a:spcBef>
              <a:spcAft>
                <a:spcPts val="0"/>
              </a:spcAft>
              <a:buFont typeface="Arial" pitchFamily="34" charset="0"/>
              <a:buChar char="•"/>
              <a:defRPr/>
            </a:pPr>
            <a:endParaRPr lang="en-US" sz="3200" b="1" dirty="0">
              <a:effectLst>
                <a:outerShdw blurRad="38100" dist="38100" dir="2700000" algn="tl">
                  <a:srgbClr val="000000">
                    <a:alpha val="43137"/>
                  </a:srgbClr>
                </a:outerShdw>
              </a:effectLst>
              <a:latin typeface="Monotype Corsiva" pitchFamily="66" charset="0"/>
              <a:cs typeface="Arial" pitchFamily="34" charset="0"/>
            </a:endParaRPr>
          </a:p>
          <a:p>
            <a:pPr marL="285750" indent="-285750" fontAlgn="auto">
              <a:spcBef>
                <a:spcPts val="0"/>
              </a:spcBef>
              <a:spcAft>
                <a:spcPts val="0"/>
              </a:spcAft>
              <a:buFont typeface="Arial" pitchFamily="34" charset="0"/>
              <a:buChar char="•"/>
              <a:defRPr/>
            </a:pPr>
            <a:r>
              <a:rPr lang="en-US" sz="3200" b="1" dirty="0">
                <a:effectLst>
                  <a:outerShdw blurRad="38100" dist="38100" dir="2700000" algn="tl">
                    <a:srgbClr val="000000">
                      <a:alpha val="43137"/>
                    </a:srgbClr>
                  </a:outerShdw>
                </a:effectLst>
                <a:latin typeface="Monotype Corsiva" pitchFamily="66" charset="0"/>
                <a:cs typeface="Arial" pitchFamily="34" charset="0"/>
              </a:rPr>
              <a:t>Grace prevents us from looking down on ourselves</a:t>
            </a:r>
          </a:p>
          <a:p>
            <a:pPr marL="285750" indent="-285750" fontAlgn="auto">
              <a:spcBef>
                <a:spcPts val="0"/>
              </a:spcBef>
              <a:spcAft>
                <a:spcPts val="0"/>
              </a:spcAft>
              <a:buFont typeface="Arial" pitchFamily="34" charset="0"/>
              <a:buChar char="•"/>
              <a:defRPr/>
            </a:pPr>
            <a:endParaRPr lang="en-US" sz="3200" b="1" dirty="0">
              <a:effectLst>
                <a:outerShdw blurRad="38100" dist="38100" dir="2700000" algn="tl">
                  <a:srgbClr val="000000">
                    <a:alpha val="43137"/>
                  </a:srgbClr>
                </a:outerShdw>
              </a:effectLst>
              <a:latin typeface="Monotype Corsiva" pitchFamily="66" charset="0"/>
              <a:cs typeface="Arial" pitchFamily="34" charset="0"/>
            </a:endParaRPr>
          </a:p>
          <a:p>
            <a:pPr marL="285750" indent="-285750" fontAlgn="auto">
              <a:spcBef>
                <a:spcPts val="0"/>
              </a:spcBef>
              <a:spcAft>
                <a:spcPts val="0"/>
              </a:spcAft>
              <a:buFont typeface="Arial" pitchFamily="34" charset="0"/>
              <a:buChar char="•"/>
              <a:defRPr/>
            </a:pPr>
            <a:r>
              <a:rPr lang="en-US" sz="3200" b="1" dirty="0">
                <a:effectLst>
                  <a:outerShdw blurRad="38100" dist="38100" dir="2700000" algn="tl">
                    <a:srgbClr val="000000">
                      <a:alpha val="43137"/>
                    </a:srgbClr>
                  </a:outerShdw>
                </a:effectLst>
                <a:latin typeface="Monotype Corsiva" pitchFamily="66" charset="0"/>
                <a:cs typeface="Arial" pitchFamily="34" charset="0"/>
              </a:rPr>
              <a:t>Grace makes us all </a:t>
            </a:r>
            <a:r>
              <a:rPr lang="en-US" sz="3200" b="1" dirty="0">
                <a:effectLst>
                  <a:outerShdw blurRad="38100" dist="38100" dir="2700000" algn="tl">
                    <a:srgbClr val="000000">
                      <a:alpha val="43137"/>
                    </a:srgbClr>
                  </a:outerShdw>
                </a:effectLst>
                <a:latin typeface="Monotype Corsiva" pitchFamily="66" charset="0"/>
                <a:cs typeface="Arial" pitchFamily="34" charset="0"/>
              </a:rPr>
              <a:t>Equal</a:t>
            </a:r>
            <a:endParaRPr lang="en-US" sz="3200" b="1" dirty="0">
              <a:effectLst>
                <a:outerShdw blurRad="38100" dist="38100" dir="2700000" algn="tl">
                  <a:srgbClr val="000000">
                    <a:alpha val="43137"/>
                  </a:srgbClr>
                </a:outerShdw>
              </a:effectLst>
              <a:latin typeface="Monotype Corsiva" pitchFamily="66" charset="0"/>
              <a:cs typeface="Arial" pitchFamily="34" charset="0"/>
            </a:endParaRPr>
          </a:p>
          <a:p>
            <a:pPr marL="285750" indent="-285750" fontAlgn="auto">
              <a:spcBef>
                <a:spcPts val="0"/>
              </a:spcBef>
              <a:spcAft>
                <a:spcPts val="0"/>
              </a:spcAft>
              <a:buFont typeface="Arial" pitchFamily="34" charset="0"/>
              <a:buChar char="•"/>
              <a:defRPr/>
            </a:pPr>
            <a:endParaRPr lang="en-US" sz="3200" b="1" dirty="0">
              <a:effectLst>
                <a:outerShdw blurRad="38100" dist="38100" dir="2700000" algn="tl">
                  <a:srgbClr val="000000">
                    <a:alpha val="43137"/>
                  </a:srgbClr>
                </a:outerShdw>
              </a:effectLst>
              <a:latin typeface="Monotype Corsiva" pitchFamily="66" charset="0"/>
              <a:cs typeface="Arial" pitchFamily="34" charset="0"/>
            </a:endParaRPr>
          </a:p>
          <a:p>
            <a:pPr marL="285750" indent="-285750" fontAlgn="auto">
              <a:spcBef>
                <a:spcPts val="0"/>
              </a:spcBef>
              <a:spcAft>
                <a:spcPts val="0"/>
              </a:spcAft>
              <a:buFont typeface="Arial" pitchFamily="34" charset="0"/>
              <a:buChar char="•"/>
              <a:defRPr/>
            </a:pPr>
            <a:r>
              <a:rPr lang="en-US" sz="3200" b="1" dirty="0">
                <a:effectLst>
                  <a:outerShdw blurRad="38100" dist="38100" dir="2700000" algn="tl">
                    <a:srgbClr val="000000">
                      <a:alpha val="43137"/>
                    </a:srgbClr>
                  </a:outerShdw>
                </a:effectLst>
                <a:latin typeface="Monotype Corsiva" pitchFamily="66" charset="0"/>
                <a:cs typeface="Arial" pitchFamily="34" charset="0"/>
              </a:rPr>
              <a:t>Grace means we </a:t>
            </a:r>
            <a:r>
              <a:rPr lang="en-US" sz="3200" b="1" dirty="0">
                <a:effectLst>
                  <a:outerShdw blurRad="38100" dist="38100" dir="2700000" algn="tl">
                    <a:srgbClr val="000000">
                      <a:alpha val="43137"/>
                    </a:srgbClr>
                  </a:outerShdw>
                </a:effectLst>
                <a:latin typeface="Monotype Corsiva" pitchFamily="66" charset="0"/>
                <a:cs typeface="Arial" pitchFamily="34" charset="0"/>
              </a:rPr>
              <a:t>Matter </a:t>
            </a:r>
            <a:r>
              <a:rPr lang="en-US" sz="3200" b="1" dirty="0">
                <a:effectLst>
                  <a:outerShdw blurRad="38100" dist="38100" dir="2700000" algn="tl">
                    <a:srgbClr val="000000">
                      <a:alpha val="43137"/>
                    </a:srgbClr>
                  </a:outerShdw>
                </a:effectLst>
                <a:latin typeface="Monotype Corsiva" pitchFamily="66" charset="0"/>
                <a:cs typeface="Arial" pitchFamily="34" charset="0"/>
              </a:rPr>
              <a:t>to God</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0596" b="13550"/>
          <a:stretch/>
        </p:blipFill>
        <p:spPr>
          <a:xfrm>
            <a:off x="342900" y="5334000"/>
            <a:ext cx="8458200" cy="1524000"/>
          </a:xfrm>
          <a:prstGeom prst="rect">
            <a:avLst/>
          </a:prstGeom>
          <a:effectLst>
            <a:softEdge rad="317500"/>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2000"/>
                                        <p:tgtEl>
                                          <p:spTgt spid="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855663"/>
            <a:ext cx="9144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54075" eaLnBrk="0" hangingPunct="0">
              <a:defRPr>
                <a:solidFill>
                  <a:schemeClr val="tx1"/>
                </a:solidFill>
                <a:latin typeface="Calibri" pitchFamily="34" charset="0"/>
                <a:cs typeface="Arial" charset="0"/>
              </a:defRPr>
            </a:lvl1pPr>
            <a:lvl2pPr marL="742950" indent="-285750" defTabSz="854075" eaLnBrk="0" hangingPunct="0">
              <a:defRPr>
                <a:solidFill>
                  <a:schemeClr val="tx1"/>
                </a:solidFill>
                <a:latin typeface="Calibri" pitchFamily="34" charset="0"/>
                <a:cs typeface="Arial" charset="0"/>
              </a:defRPr>
            </a:lvl2pPr>
            <a:lvl3pPr marL="1143000" indent="-228600" defTabSz="854075" eaLnBrk="0" hangingPunct="0">
              <a:defRPr>
                <a:solidFill>
                  <a:schemeClr val="tx1"/>
                </a:solidFill>
                <a:latin typeface="Calibri" pitchFamily="34" charset="0"/>
                <a:cs typeface="Arial" charset="0"/>
              </a:defRPr>
            </a:lvl3pPr>
            <a:lvl4pPr marL="1600200" indent="-228600" defTabSz="854075" eaLnBrk="0" hangingPunct="0">
              <a:defRPr>
                <a:solidFill>
                  <a:schemeClr val="tx1"/>
                </a:solidFill>
                <a:latin typeface="Calibri" pitchFamily="34" charset="0"/>
                <a:cs typeface="Arial" charset="0"/>
              </a:defRPr>
            </a:lvl4pPr>
            <a:lvl5pPr marL="2057400" indent="-228600" defTabSz="854075" eaLnBrk="0" hangingPunct="0">
              <a:defRPr>
                <a:solidFill>
                  <a:schemeClr val="tx1"/>
                </a:solidFill>
                <a:latin typeface="Calibri" pitchFamily="34" charset="0"/>
                <a:cs typeface="Arial" charset="0"/>
              </a:defRPr>
            </a:lvl5pPr>
            <a:lvl6pPr marL="2514600" indent="-228600" defTabSz="854075" eaLnBrk="0" fontAlgn="base" hangingPunct="0">
              <a:spcBef>
                <a:spcPct val="0"/>
              </a:spcBef>
              <a:spcAft>
                <a:spcPct val="0"/>
              </a:spcAft>
              <a:defRPr>
                <a:solidFill>
                  <a:schemeClr val="tx1"/>
                </a:solidFill>
                <a:latin typeface="Calibri" pitchFamily="34" charset="0"/>
                <a:cs typeface="Arial" charset="0"/>
              </a:defRPr>
            </a:lvl6pPr>
            <a:lvl7pPr marL="2971800" indent="-228600" defTabSz="854075" eaLnBrk="0" fontAlgn="base" hangingPunct="0">
              <a:spcBef>
                <a:spcPct val="0"/>
              </a:spcBef>
              <a:spcAft>
                <a:spcPct val="0"/>
              </a:spcAft>
              <a:defRPr>
                <a:solidFill>
                  <a:schemeClr val="tx1"/>
                </a:solidFill>
                <a:latin typeface="Calibri" pitchFamily="34" charset="0"/>
                <a:cs typeface="Arial" charset="0"/>
              </a:defRPr>
            </a:lvl7pPr>
            <a:lvl8pPr marL="3429000" indent="-228600" defTabSz="854075" eaLnBrk="0" fontAlgn="base" hangingPunct="0">
              <a:spcBef>
                <a:spcPct val="0"/>
              </a:spcBef>
              <a:spcAft>
                <a:spcPct val="0"/>
              </a:spcAft>
              <a:defRPr>
                <a:solidFill>
                  <a:schemeClr val="tx1"/>
                </a:solidFill>
                <a:latin typeface="Calibri" pitchFamily="34" charset="0"/>
                <a:cs typeface="Arial" charset="0"/>
              </a:defRPr>
            </a:lvl8pPr>
            <a:lvl9pPr marL="3886200" indent="-228600" defTabSz="854075"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a:solidFill>
                  <a:srgbClr val="FF0000"/>
                </a:solidFill>
                <a:latin typeface="Arial" charset="0"/>
              </a:rPr>
              <a:t>1</a:t>
            </a:r>
            <a:r>
              <a:rPr lang="en-US" sz="2400" b="1">
                <a:latin typeface="Arial" charset="0"/>
              </a:rPr>
              <a:t> For the kingdom of heaven is like a landowner who went out early in the morning to hire laborers for his vineyard. </a:t>
            </a:r>
            <a:r>
              <a:rPr lang="en-US" sz="2400" b="1">
                <a:solidFill>
                  <a:srgbClr val="FF0000"/>
                </a:solidFill>
                <a:latin typeface="Arial" charset="0"/>
              </a:rPr>
              <a:t>2 </a:t>
            </a:r>
            <a:r>
              <a:rPr lang="en-US" sz="2400" b="1">
                <a:latin typeface="Arial" charset="0"/>
              </a:rPr>
              <a:t>Now when he had agreed with the laborers for a denarius a day, he sent them into his vineyard. </a:t>
            </a:r>
            <a:r>
              <a:rPr lang="en-US" sz="2400" b="1">
                <a:solidFill>
                  <a:srgbClr val="FF0000"/>
                </a:solidFill>
                <a:latin typeface="Arial" charset="0"/>
              </a:rPr>
              <a:t>3 </a:t>
            </a:r>
            <a:r>
              <a:rPr lang="en-US" sz="2400" b="1">
                <a:latin typeface="Arial" charset="0"/>
              </a:rPr>
              <a:t>And he went out about the third hour and saw others standing idle in the marketplace, </a:t>
            </a:r>
            <a:r>
              <a:rPr lang="en-US" sz="2400" b="1">
                <a:solidFill>
                  <a:srgbClr val="FF0000"/>
                </a:solidFill>
                <a:latin typeface="Arial" charset="0"/>
              </a:rPr>
              <a:t>4</a:t>
            </a:r>
            <a:r>
              <a:rPr lang="en-US" sz="2400" b="1">
                <a:latin typeface="Arial" charset="0"/>
              </a:rPr>
              <a:t> and said to them, you also go into the vineyard, and whatever is right I will give you. So they went. </a:t>
            </a:r>
            <a:r>
              <a:rPr lang="en-US" sz="2400" b="1">
                <a:solidFill>
                  <a:srgbClr val="FF0000"/>
                </a:solidFill>
                <a:latin typeface="Arial" charset="0"/>
              </a:rPr>
              <a:t>5 </a:t>
            </a:r>
            <a:r>
              <a:rPr lang="en-US" sz="2400" b="1">
                <a:latin typeface="Arial" charset="0"/>
              </a:rPr>
              <a:t>Again he went out about the sixth and the ninth hour, and did likewise. </a:t>
            </a:r>
            <a:r>
              <a:rPr lang="en-US" sz="2400" b="1">
                <a:solidFill>
                  <a:srgbClr val="FF0000"/>
                </a:solidFill>
                <a:latin typeface="Arial" charset="0"/>
              </a:rPr>
              <a:t>6</a:t>
            </a:r>
            <a:r>
              <a:rPr lang="en-US" sz="2400" b="1">
                <a:latin typeface="Arial" charset="0"/>
              </a:rPr>
              <a:t> And about the eleventh hour he went out and found others standing idle, and said to them, why have you been standing here idle all day? </a:t>
            </a:r>
            <a:r>
              <a:rPr lang="en-US" sz="2400" b="1">
                <a:solidFill>
                  <a:srgbClr val="FF0000"/>
                </a:solidFill>
                <a:latin typeface="Arial" charset="0"/>
              </a:rPr>
              <a:t>7</a:t>
            </a:r>
            <a:r>
              <a:rPr lang="en-US" sz="2400" b="1">
                <a:latin typeface="Arial" charset="0"/>
              </a:rPr>
              <a:t> They said to him, because no one hired us. He said to them, you also go into the vineyard, and whatever is right you will receive. </a:t>
            </a:r>
            <a:r>
              <a:rPr lang="en-US" sz="2400" b="1">
                <a:solidFill>
                  <a:srgbClr val="FF0000"/>
                </a:solidFill>
                <a:latin typeface="Arial" charset="0"/>
              </a:rPr>
              <a:t>8</a:t>
            </a:r>
            <a:r>
              <a:rPr lang="en-US" sz="2400" b="1">
                <a:latin typeface="Arial" charset="0"/>
              </a:rPr>
              <a:t> So when evening had come, the owner of the vineyard said to his steward, call the laborers and give them their wages, beginning with the last to the first. </a:t>
            </a:r>
          </a:p>
        </p:txBody>
      </p:sp>
      <p:sp>
        <p:nvSpPr>
          <p:cNvPr id="3" name="Rectangle 2"/>
          <p:cNvSpPr/>
          <p:nvPr/>
        </p:nvSpPr>
        <p:spPr>
          <a:xfrm>
            <a:off x="1228779" y="0"/>
            <a:ext cx="668644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Matthew 20:1-16</a:t>
            </a:r>
            <a:endParaRPr lang="en-US" sz="54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0" y="833438"/>
            <a:ext cx="9144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54075" eaLnBrk="0" hangingPunct="0">
              <a:defRPr>
                <a:solidFill>
                  <a:schemeClr val="tx1"/>
                </a:solidFill>
                <a:latin typeface="Calibri" pitchFamily="34" charset="0"/>
                <a:cs typeface="Arial" charset="0"/>
              </a:defRPr>
            </a:lvl1pPr>
            <a:lvl2pPr marL="742950" indent="-285750" defTabSz="854075" eaLnBrk="0" hangingPunct="0">
              <a:defRPr>
                <a:solidFill>
                  <a:schemeClr val="tx1"/>
                </a:solidFill>
                <a:latin typeface="Calibri" pitchFamily="34" charset="0"/>
                <a:cs typeface="Arial" charset="0"/>
              </a:defRPr>
            </a:lvl2pPr>
            <a:lvl3pPr marL="1143000" indent="-228600" defTabSz="854075" eaLnBrk="0" hangingPunct="0">
              <a:defRPr>
                <a:solidFill>
                  <a:schemeClr val="tx1"/>
                </a:solidFill>
                <a:latin typeface="Calibri" pitchFamily="34" charset="0"/>
                <a:cs typeface="Arial" charset="0"/>
              </a:defRPr>
            </a:lvl3pPr>
            <a:lvl4pPr marL="1600200" indent="-228600" defTabSz="854075" eaLnBrk="0" hangingPunct="0">
              <a:defRPr>
                <a:solidFill>
                  <a:schemeClr val="tx1"/>
                </a:solidFill>
                <a:latin typeface="Calibri" pitchFamily="34" charset="0"/>
                <a:cs typeface="Arial" charset="0"/>
              </a:defRPr>
            </a:lvl4pPr>
            <a:lvl5pPr marL="2057400" indent="-228600" defTabSz="854075" eaLnBrk="0" hangingPunct="0">
              <a:defRPr>
                <a:solidFill>
                  <a:schemeClr val="tx1"/>
                </a:solidFill>
                <a:latin typeface="Calibri" pitchFamily="34" charset="0"/>
                <a:cs typeface="Arial" charset="0"/>
              </a:defRPr>
            </a:lvl5pPr>
            <a:lvl6pPr marL="2514600" indent="-228600" defTabSz="854075" eaLnBrk="0" fontAlgn="base" hangingPunct="0">
              <a:spcBef>
                <a:spcPct val="0"/>
              </a:spcBef>
              <a:spcAft>
                <a:spcPct val="0"/>
              </a:spcAft>
              <a:defRPr>
                <a:solidFill>
                  <a:schemeClr val="tx1"/>
                </a:solidFill>
                <a:latin typeface="Calibri" pitchFamily="34" charset="0"/>
                <a:cs typeface="Arial" charset="0"/>
              </a:defRPr>
            </a:lvl6pPr>
            <a:lvl7pPr marL="2971800" indent="-228600" defTabSz="854075" eaLnBrk="0" fontAlgn="base" hangingPunct="0">
              <a:spcBef>
                <a:spcPct val="0"/>
              </a:spcBef>
              <a:spcAft>
                <a:spcPct val="0"/>
              </a:spcAft>
              <a:defRPr>
                <a:solidFill>
                  <a:schemeClr val="tx1"/>
                </a:solidFill>
                <a:latin typeface="Calibri" pitchFamily="34" charset="0"/>
                <a:cs typeface="Arial" charset="0"/>
              </a:defRPr>
            </a:lvl7pPr>
            <a:lvl8pPr marL="3429000" indent="-228600" defTabSz="854075" eaLnBrk="0" fontAlgn="base" hangingPunct="0">
              <a:spcBef>
                <a:spcPct val="0"/>
              </a:spcBef>
              <a:spcAft>
                <a:spcPct val="0"/>
              </a:spcAft>
              <a:defRPr>
                <a:solidFill>
                  <a:schemeClr val="tx1"/>
                </a:solidFill>
                <a:latin typeface="Calibri" pitchFamily="34" charset="0"/>
                <a:cs typeface="Arial" charset="0"/>
              </a:defRPr>
            </a:lvl8pPr>
            <a:lvl9pPr marL="3886200" indent="-228600" defTabSz="854075"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a:solidFill>
                  <a:srgbClr val="FF0000"/>
                </a:solidFill>
                <a:latin typeface="Arial" charset="0"/>
              </a:rPr>
              <a:t>9 </a:t>
            </a:r>
            <a:r>
              <a:rPr lang="en-US" sz="2400" b="1">
                <a:latin typeface="Arial" charset="0"/>
              </a:rPr>
              <a:t>And when those came who were hired about the eleventh hour, they each received a denarius. </a:t>
            </a:r>
            <a:r>
              <a:rPr lang="en-US" sz="2400" b="1">
                <a:solidFill>
                  <a:srgbClr val="FF0000"/>
                </a:solidFill>
                <a:latin typeface="Arial" charset="0"/>
              </a:rPr>
              <a:t>10</a:t>
            </a:r>
            <a:r>
              <a:rPr lang="en-US" sz="2400" b="1">
                <a:latin typeface="Arial" charset="0"/>
              </a:rPr>
              <a:t> But when the first came, they supposed that they would receive more; and they likewise received each a denarius. </a:t>
            </a:r>
            <a:r>
              <a:rPr lang="en-US" sz="2400" b="1">
                <a:solidFill>
                  <a:srgbClr val="FF0000"/>
                </a:solidFill>
                <a:latin typeface="Arial" charset="0"/>
              </a:rPr>
              <a:t>11</a:t>
            </a:r>
            <a:r>
              <a:rPr lang="en-US" sz="2400" b="1">
                <a:latin typeface="Arial" charset="0"/>
              </a:rPr>
              <a:t> And when they had received it, they complained against the landowner, </a:t>
            </a:r>
            <a:r>
              <a:rPr lang="en-US" sz="2400" b="1">
                <a:solidFill>
                  <a:srgbClr val="FF0000"/>
                </a:solidFill>
                <a:latin typeface="Arial" charset="0"/>
              </a:rPr>
              <a:t>12 </a:t>
            </a:r>
            <a:r>
              <a:rPr lang="en-US" sz="2400" b="1">
                <a:latin typeface="Arial" charset="0"/>
              </a:rPr>
              <a:t>saying, these last men have worked only one hour, and you made them equal to us who have borne the burden and the heat of the day. </a:t>
            </a:r>
            <a:r>
              <a:rPr lang="en-US" sz="2400" b="1">
                <a:solidFill>
                  <a:srgbClr val="FF0000"/>
                </a:solidFill>
                <a:latin typeface="Arial" charset="0"/>
              </a:rPr>
              <a:t>13</a:t>
            </a:r>
            <a:r>
              <a:rPr lang="en-US" sz="2400" b="1">
                <a:latin typeface="Arial" charset="0"/>
              </a:rPr>
              <a:t> But he answered one of them and said, friend, I am doing you no wrong. Did you not agree with me for a denarius? </a:t>
            </a:r>
            <a:r>
              <a:rPr lang="en-US" sz="2400" b="1">
                <a:solidFill>
                  <a:srgbClr val="FF0000"/>
                </a:solidFill>
                <a:latin typeface="Arial" charset="0"/>
              </a:rPr>
              <a:t>14 </a:t>
            </a:r>
            <a:r>
              <a:rPr lang="en-US" sz="2400" b="1">
                <a:latin typeface="Arial" charset="0"/>
              </a:rPr>
              <a:t>Take what is yours and go your way. I wish to give to this last man the same as to you. </a:t>
            </a:r>
            <a:r>
              <a:rPr lang="en-US" sz="2400" b="1">
                <a:solidFill>
                  <a:srgbClr val="FF0000"/>
                </a:solidFill>
                <a:latin typeface="Arial" charset="0"/>
              </a:rPr>
              <a:t>15</a:t>
            </a:r>
            <a:r>
              <a:rPr lang="en-US" sz="2400" b="1">
                <a:latin typeface="Arial" charset="0"/>
              </a:rPr>
              <a:t> Is it not lawful for me to do what I wish with my own things? Or is your eye evil because I am good? </a:t>
            </a:r>
            <a:r>
              <a:rPr lang="en-US" sz="2400" b="1">
                <a:solidFill>
                  <a:srgbClr val="FF0000"/>
                </a:solidFill>
                <a:latin typeface="Arial" charset="0"/>
              </a:rPr>
              <a:t>16</a:t>
            </a:r>
            <a:r>
              <a:rPr lang="en-US" sz="2400" b="1">
                <a:latin typeface="Arial" charset="0"/>
              </a:rPr>
              <a:t> So the last will be first, and the first last. For many are called, but few chosen.</a:t>
            </a:r>
          </a:p>
        </p:txBody>
      </p:sp>
      <p:sp>
        <p:nvSpPr>
          <p:cNvPr id="3" name="Rectangle 2"/>
          <p:cNvSpPr/>
          <p:nvPr/>
        </p:nvSpPr>
        <p:spPr>
          <a:xfrm>
            <a:off x="1228779" y="0"/>
            <a:ext cx="668644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Matthew 20:1-16</a:t>
            </a:r>
            <a:endParaRPr lang="en-US" sz="54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81600" y="533400"/>
            <a:ext cx="3271787" cy="3785652"/>
          </a:xfrm>
          <a:prstGeom prst="rect">
            <a:avLst/>
          </a:prstGeom>
          <a:solidFill>
            <a:srgbClr val="DDDDDD">
              <a:alpha val="50196"/>
            </a:srgbClr>
          </a:solidFill>
          <a:effectLst>
            <a:softEdge rad="63500"/>
          </a:effectLst>
        </p:spPr>
        <p:txBody>
          <a:bodyPr>
            <a:spAutoFit/>
          </a:bodyPr>
          <a:lstStyle/>
          <a:p>
            <a:pPr algn="ctr" fontAlgn="auto">
              <a:spcBef>
                <a:spcPts val="0"/>
              </a:spcBef>
              <a:spcAft>
                <a:spcPts val="0"/>
              </a:spcAft>
              <a:defRPr/>
            </a:pPr>
            <a:r>
              <a:rPr lang="en-US" sz="2400" b="1" dirty="0">
                <a:latin typeface="Arial" pitchFamily="34" charset="0"/>
                <a:cs typeface="Arial" pitchFamily="34" charset="0"/>
              </a:rPr>
              <a:t>Then all the tax collectors and the sinners drew near to Him to hear Him. And the Pharisees and scribes complained, saying, this Man receives sinners and eats with them. (Luke 15:1-2)</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5800" y="457200"/>
            <a:ext cx="7772400" cy="5943600"/>
          </a:xfrm>
          <a:prstGeom prst="rect">
            <a:avLst/>
          </a:prstGeom>
          <a:solidFill>
            <a:srgbClr val="FF9634"/>
          </a:solidFill>
          <a:ln>
            <a:solidFill>
              <a:srgbClr val="FF9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2228249" y="228600"/>
            <a:ext cx="4687502" cy="1200329"/>
          </a:xfrm>
          <a:prstGeom prst="rect">
            <a:avLst/>
          </a:prstGeom>
          <a:noFill/>
        </p:spPr>
        <p:txBody>
          <a:bodyPr wrap="none">
            <a:spAutoFit/>
          </a:bodyPr>
          <a:lstStyle/>
          <a:p>
            <a:pPr algn="ctr" fontAlgn="auto">
              <a:spcBef>
                <a:spcPts val="0"/>
              </a:spcBef>
              <a:spcAft>
                <a:spcPts val="0"/>
              </a:spcAft>
              <a:defRPr/>
            </a:pPr>
            <a:r>
              <a:rPr lang="en-US" sz="7200" b="1" spc="300" dirty="0">
                <a:ln w="12700" cmpd="sng">
                  <a:solidFill>
                    <a:srgbClr val="F79646">
                      <a:satMod val="120000"/>
                      <a:shade val="80000"/>
                    </a:srgbClr>
                  </a:solidFill>
                  <a:prstDash val="solid"/>
                </a:ln>
                <a:solidFill>
                  <a:srgbClr val="800000"/>
                </a:solidFill>
                <a:effectLst>
                  <a:glow rad="53100">
                    <a:srgbClr val="F79646">
                      <a:satMod val="180000"/>
                      <a:alpha val="30000"/>
                    </a:srgbClr>
                  </a:glow>
                  <a:outerShdw blurRad="38100" dist="38100" dir="2700000" algn="tl">
                    <a:srgbClr val="000000">
                      <a:alpha val="43137"/>
                    </a:srgbClr>
                  </a:outerShdw>
                </a:effectLst>
                <a:latin typeface="Baskerville Old Face" pitchFamily="18" charset="0"/>
                <a:cs typeface="+mn-cs"/>
              </a:rPr>
              <a:t>Scandalous</a:t>
            </a:r>
          </a:p>
        </p:txBody>
      </p:sp>
      <p:pic>
        <p:nvPicPr>
          <p:cNvPr id="92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28194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609600" y="4267200"/>
            <a:ext cx="2900153" cy="830997"/>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2400" b="1" dirty="0">
                <a:ln>
                  <a:prstDash val="solid"/>
                </a:ln>
                <a:solidFill>
                  <a:srgbClr val="800000"/>
                </a:solidFill>
                <a:effectLst>
                  <a:outerShdw blurRad="88000" dist="50800" dir="5040000" algn="tl">
                    <a:schemeClr val="accent4">
                      <a:tint val="80000"/>
                      <a:satMod val="250000"/>
                      <a:alpha val="45000"/>
                    </a:schemeClr>
                  </a:outerShdw>
                </a:effectLst>
                <a:latin typeface="Arial" pitchFamily="34" charset="0"/>
                <a:cs typeface="Arial" pitchFamily="34" charset="0"/>
              </a:rPr>
              <a:t>Calling of Matthew</a:t>
            </a:r>
          </a:p>
          <a:p>
            <a:pPr algn="ctr" fontAlgn="auto">
              <a:spcBef>
                <a:spcPts val="0"/>
              </a:spcBef>
              <a:spcAft>
                <a:spcPts val="0"/>
              </a:spcAft>
              <a:defRPr/>
            </a:pPr>
            <a:r>
              <a:rPr lang="en-US" sz="2400" b="1" dirty="0">
                <a:ln>
                  <a:prstDash val="solid"/>
                </a:ln>
                <a:solidFill>
                  <a:srgbClr val="800000"/>
                </a:solidFill>
                <a:effectLst>
                  <a:outerShdw blurRad="88000" dist="50800" dir="5040000" algn="tl">
                    <a:schemeClr val="accent4">
                      <a:tint val="80000"/>
                      <a:satMod val="250000"/>
                      <a:alpha val="45000"/>
                    </a:schemeClr>
                  </a:outerShdw>
                </a:effectLst>
                <a:latin typeface="Arial" pitchFamily="34" charset="0"/>
                <a:cs typeface="Arial" pitchFamily="34" charset="0"/>
              </a:rPr>
              <a:t>Matt 9:9-13</a:t>
            </a:r>
          </a:p>
        </p:txBody>
      </p:sp>
      <p:sp>
        <p:nvSpPr>
          <p:cNvPr id="18" name="TextBox 17"/>
          <p:cNvSpPr txBox="1"/>
          <p:nvPr/>
        </p:nvSpPr>
        <p:spPr>
          <a:xfrm>
            <a:off x="3657600" y="1384300"/>
            <a:ext cx="4876800" cy="5016500"/>
          </a:xfrm>
          <a:prstGeom prst="rect">
            <a:avLst/>
          </a:prstGeom>
          <a:noFill/>
        </p:spPr>
        <p:txBody>
          <a:bodyPr>
            <a:spAutoFit/>
          </a:bodyPr>
          <a:lstStyle/>
          <a:p>
            <a:pPr fontAlgn="auto">
              <a:spcBef>
                <a:spcPts val="0"/>
              </a:spcBef>
              <a:spcAft>
                <a:spcPts val="0"/>
              </a:spcAft>
              <a:defRPr/>
            </a:pPr>
            <a:r>
              <a:rPr lang="en-US" sz="2000" b="1" dirty="0">
                <a:solidFill>
                  <a:srgbClr val="800000"/>
                </a:solidFill>
                <a:latin typeface="Times New Roman" pitchFamily="18" charset="0"/>
                <a:cs typeface="Times New Roman" pitchFamily="18" charset="0"/>
              </a:rPr>
              <a:t>As Jesus passed on from there, He saw a man named Matthew sitting at the tax office. And He said to him, follow Me.  So he arose and followed Him. Now it happened, as Jesus sat at the table in the house, that behold, many tax collectors and sinners came and sat down with Him and His disciples. And when the Pharisees saw it, they said to His disciples, why does your Teacher eat with tax collectors and sinners? When Jesus heard that, He said to them, those who are well have no need of a physician, but those who are sick. But go and learn what this means: </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I desire mercy and not sacrifice. For I did not come to call the righteous, but sinners, to repentance.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ppt_x</p:attrName>
                                        </p:attrNameLst>
                                      </p:cBhvr>
                                      <p:tavLst>
                                        <p:tav tm="0">
                                          <p:val>
                                            <p:strVal val="#ppt_x"/>
                                          </p:val>
                                        </p:tav>
                                        <p:tav tm="100000">
                                          <p:val>
                                            <p:strVal val="#ppt_x"/>
                                          </p:val>
                                        </p:tav>
                                      </p:tavLst>
                                    </p:anim>
                                    <p:anim calcmode="lin" valueType="num">
                                      <p:cBhvr>
                                        <p:cTn id="9"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5800" y="457200"/>
            <a:ext cx="7772400" cy="5943600"/>
          </a:xfrm>
          <a:prstGeom prst="rect">
            <a:avLst/>
          </a:prstGeom>
          <a:solidFill>
            <a:srgbClr val="FF9634"/>
          </a:solidFill>
          <a:ln>
            <a:solidFill>
              <a:srgbClr val="FF9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228249" y="228600"/>
            <a:ext cx="4687502" cy="1200329"/>
          </a:xfrm>
          <a:prstGeom prst="rect">
            <a:avLst/>
          </a:prstGeom>
          <a:noFill/>
        </p:spPr>
        <p:txBody>
          <a:bodyPr wrap="none">
            <a:spAutoFit/>
          </a:bodyPr>
          <a:lstStyle/>
          <a:p>
            <a:pPr algn="ctr" fontAlgn="auto">
              <a:spcBef>
                <a:spcPts val="0"/>
              </a:spcBef>
              <a:spcAft>
                <a:spcPts val="0"/>
              </a:spcAft>
              <a:defRPr/>
            </a:pPr>
            <a:r>
              <a:rPr lang="en-US" sz="7200" b="1" spc="300" dirty="0">
                <a:ln w="12700" cmpd="sng">
                  <a:solidFill>
                    <a:schemeClr val="accent6">
                      <a:satMod val="120000"/>
                      <a:shade val="80000"/>
                    </a:schemeClr>
                  </a:solidFill>
                  <a:prstDash val="solid"/>
                </a:ln>
                <a:solidFill>
                  <a:srgbClr val="800000"/>
                </a:solidFill>
                <a:effectLst>
                  <a:glow rad="53100">
                    <a:schemeClr val="accent6">
                      <a:satMod val="180000"/>
                      <a:alpha val="30000"/>
                    </a:schemeClr>
                  </a:glow>
                  <a:outerShdw blurRad="38100" dist="38100" dir="2700000" algn="tl">
                    <a:srgbClr val="000000">
                      <a:alpha val="43137"/>
                    </a:srgbClr>
                  </a:outerShdw>
                </a:effectLst>
                <a:latin typeface="Baskerville Old Face" pitchFamily="18" charset="0"/>
                <a:cs typeface="+mn-cs"/>
              </a:rPr>
              <a:t>Scandalous</a:t>
            </a:r>
          </a:p>
        </p:txBody>
      </p:sp>
      <p:grpSp>
        <p:nvGrpSpPr>
          <p:cNvPr id="7" name="Group 6"/>
          <p:cNvGrpSpPr>
            <a:grpSpLocks/>
          </p:cNvGrpSpPr>
          <p:nvPr/>
        </p:nvGrpSpPr>
        <p:grpSpPr bwMode="auto">
          <a:xfrm>
            <a:off x="914400" y="1371600"/>
            <a:ext cx="3086100" cy="2057400"/>
            <a:chOff x="914400" y="1371600"/>
            <a:chExt cx="3086100" cy="2057400"/>
          </a:xfrm>
        </p:grpSpPr>
        <p:pic>
          <p:nvPicPr>
            <p:cNvPr id="1025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04167" y="3013050"/>
              <a:ext cx="2906565" cy="40011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2000" b="1" dirty="0">
                  <a:ln w="50800"/>
                  <a:solidFill>
                    <a:schemeClr val="bg1">
                      <a:shade val="50000"/>
                    </a:schemeClr>
                  </a:solidFill>
                  <a:effectLst>
                    <a:outerShdw blurRad="38100" dist="38100" dir="2700000" algn="tl">
                      <a:srgbClr val="000000">
                        <a:alpha val="43137"/>
                      </a:srgbClr>
                    </a:outerShdw>
                  </a:effectLst>
                  <a:latin typeface="Arial" pitchFamily="34" charset="0"/>
                  <a:cs typeface="Arial" pitchFamily="34" charset="0"/>
                </a:rPr>
                <a:t>Pregnant &amp; Unmarried</a:t>
              </a:r>
            </a:p>
          </p:txBody>
        </p:sp>
      </p:grpSp>
      <p:grpSp>
        <p:nvGrpSpPr>
          <p:cNvPr id="10" name="Group 9"/>
          <p:cNvGrpSpPr>
            <a:grpSpLocks/>
          </p:cNvGrpSpPr>
          <p:nvPr/>
        </p:nvGrpSpPr>
        <p:grpSpPr bwMode="auto">
          <a:xfrm>
            <a:off x="5160963" y="3960813"/>
            <a:ext cx="2701925" cy="2025650"/>
            <a:chOff x="4999520" y="1386469"/>
            <a:chExt cx="2702257" cy="2026692"/>
          </a:xfrm>
        </p:grpSpPr>
        <p:pic>
          <p:nvPicPr>
            <p:cNvPr id="1025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9520" y="1386469"/>
              <a:ext cx="2702256" cy="202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999521" y="2889940"/>
              <a:ext cx="2702256"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Sinful Woman</a:t>
              </a:r>
            </a:p>
          </p:txBody>
        </p:sp>
      </p:grpSp>
      <p:grpSp>
        <p:nvGrpSpPr>
          <p:cNvPr id="13" name="Group 12"/>
          <p:cNvGrpSpPr>
            <a:grpSpLocks/>
          </p:cNvGrpSpPr>
          <p:nvPr/>
        </p:nvGrpSpPr>
        <p:grpSpPr bwMode="auto">
          <a:xfrm>
            <a:off x="914400" y="3733800"/>
            <a:ext cx="3086100" cy="2314575"/>
            <a:chOff x="914400" y="3733799"/>
            <a:chExt cx="3086100" cy="2314575"/>
          </a:xfrm>
        </p:grpSpPr>
        <p:pic>
          <p:nvPicPr>
            <p:cNvPr id="1025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33799"/>
              <a:ext cx="30861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14400" y="5525154"/>
              <a:ext cx="2998770" cy="461665"/>
            </a:xfrm>
            <a:prstGeom prst="rect">
              <a:avLst/>
            </a:prstGeom>
            <a:noFill/>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solidFill>
                    <a:srgbClr val="800000"/>
                  </a:solidFill>
                  <a:effectLst>
                    <a:outerShdw blurRad="50800" algn="tl" rotWithShape="0">
                      <a:srgbClr val="000000"/>
                    </a:outerShdw>
                  </a:effectLst>
                  <a:latin typeface="Arial" pitchFamily="34" charset="0"/>
                  <a:cs typeface="Arial" pitchFamily="34" charset="0"/>
                </a:rPr>
                <a:t>Adulterous Woman</a:t>
              </a:r>
            </a:p>
          </p:txBody>
        </p:sp>
      </p:grpSp>
      <p:grpSp>
        <p:nvGrpSpPr>
          <p:cNvPr id="16" name="Group 15"/>
          <p:cNvGrpSpPr>
            <a:grpSpLocks/>
          </p:cNvGrpSpPr>
          <p:nvPr/>
        </p:nvGrpSpPr>
        <p:grpSpPr bwMode="auto">
          <a:xfrm>
            <a:off x="4953000" y="1281113"/>
            <a:ext cx="3117850" cy="2238375"/>
            <a:chOff x="4681654" y="3733799"/>
            <a:chExt cx="3117246" cy="2238375"/>
          </a:xfrm>
        </p:grpSpPr>
        <p:pic>
          <p:nvPicPr>
            <p:cNvPr id="10249"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1654" y="3733799"/>
              <a:ext cx="3117246"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743617" y="5543490"/>
              <a:ext cx="2993320" cy="400110"/>
            </a:xfrm>
            <a:prstGeom prst="rect">
              <a:avLst/>
            </a:prstGeom>
            <a:noFill/>
          </p:spPr>
          <p:txBody>
            <a:bodyPr wrap="none">
              <a:spAutoFit/>
            </a:bodyPr>
            <a:lstStyle/>
            <a:p>
              <a:pPr algn="ctr" fontAlgn="auto">
                <a:spcBef>
                  <a:spcPts val="0"/>
                </a:spcBef>
                <a:spcAft>
                  <a:spcPts val="0"/>
                </a:spcAft>
                <a:defRPr/>
              </a:pPr>
              <a:r>
                <a:rPr lang="en-US"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Arial" pitchFamily="34" charset="0"/>
                  <a:cs typeface="Arial" pitchFamily="34" charset="0"/>
                </a:rPr>
                <a:t>Samaritan Woman</a:t>
              </a:r>
            </a:p>
          </p:txBody>
        </p:sp>
      </p:grpSp>
      <p:pic>
        <p:nvPicPr>
          <p:cNvPr id="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200" y="1219200"/>
            <a:ext cx="74676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2000" fill="hold"/>
                                        <p:tgtEl>
                                          <p:spTgt spid="16"/>
                                        </p:tgtEl>
                                        <p:attrNameLst>
                                          <p:attrName>ppt_w</p:attrName>
                                        </p:attrNameLst>
                                      </p:cBhvr>
                                      <p:tavLst>
                                        <p:tav tm="0">
                                          <p:val>
                                            <p:fltVal val="0"/>
                                          </p:val>
                                        </p:tav>
                                        <p:tav tm="100000">
                                          <p:val>
                                            <p:strVal val="#ppt_w"/>
                                          </p:val>
                                        </p:tav>
                                      </p:tavLst>
                                    </p:anim>
                                    <p:anim calcmode="lin" valueType="num">
                                      <p:cBhvr>
                                        <p:cTn id="16" dur="2000" fill="hold"/>
                                        <p:tgtEl>
                                          <p:spTgt spid="16"/>
                                        </p:tgtEl>
                                        <p:attrNameLst>
                                          <p:attrName>ppt_h</p:attrName>
                                        </p:attrNameLst>
                                      </p:cBhvr>
                                      <p:tavLst>
                                        <p:tav tm="0">
                                          <p:val>
                                            <p:fltVal val="0"/>
                                          </p:val>
                                        </p:tav>
                                        <p:tav tm="100000">
                                          <p:val>
                                            <p:strVal val="#ppt_h"/>
                                          </p:val>
                                        </p:tav>
                                      </p:tavLst>
                                    </p:anim>
                                    <p:anim calcmode="lin" valueType="num">
                                      <p:cBhvr>
                                        <p:cTn id="17" dur="2000" fill="hold"/>
                                        <p:tgtEl>
                                          <p:spTgt spid="16"/>
                                        </p:tgtEl>
                                        <p:attrNameLst>
                                          <p:attrName>style.rotation</p:attrName>
                                        </p:attrNameLst>
                                      </p:cBhvr>
                                      <p:tavLst>
                                        <p:tav tm="0">
                                          <p:val>
                                            <p:fltVal val="90"/>
                                          </p:val>
                                        </p:tav>
                                        <p:tav tm="100000">
                                          <p:val>
                                            <p:fltVal val="0"/>
                                          </p:val>
                                        </p:tav>
                                      </p:tavLst>
                                    </p:anim>
                                    <p:animEffect transition="in" filter="fade">
                                      <p:cBhvr>
                                        <p:cTn id="18" dur="20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2000" fill="hold"/>
                                        <p:tgtEl>
                                          <p:spTgt spid="13"/>
                                        </p:tgtEl>
                                        <p:attrNameLst>
                                          <p:attrName>ppt_w</p:attrName>
                                        </p:attrNameLst>
                                      </p:cBhvr>
                                      <p:tavLst>
                                        <p:tav tm="0">
                                          <p:val>
                                            <p:fltVal val="0"/>
                                          </p:val>
                                        </p:tav>
                                        <p:tav tm="100000">
                                          <p:val>
                                            <p:strVal val="#ppt_w"/>
                                          </p:val>
                                        </p:tav>
                                      </p:tavLst>
                                    </p:anim>
                                    <p:anim calcmode="lin" valueType="num">
                                      <p:cBhvr>
                                        <p:cTn id="24" dur="2000" fill="hold"/>
                                        <p:tgtEl>
                                          <p:spTgt spid="13"/>
                                        </p:tgtEl>
                                        <p:attrNameLst>
                                          <p:attrName>ppt_h</p:attrName>
                                        </p:attrNameLst>
                                      </p:cBhvr>
                                      <p:tavLst>
                                        <p:tav tm="0">
                                          <p:val>
                                            <p:fltVal val="0"/>
                                          </p:val>
                                        </p:tav>
                                        <p:tav tm="100000">
                                          <p:val>
                                            <p:strVal val="#ppt_h"/>
                                          </p:val>
                                        </p:tav>
                                      </p:tavLst>
                                    </p:anim>
                                    <p:anim calcmode="lin" valueType="num">
                                      <p:cBhvr>
                                        <p:cTn id="25" dur="2000" fill="hold"/>
                                        <p:tgtEl>
                                          <p:spTgt spid="13"/>
                                        </p:tgtEl>
                                        <p:attrNameLst>
                                          <p:attrName>style.rotation</p:attrName>
                                        </p:attrNameLst>
                                      </p:cBhvr>
                                      <p:tavLst>
                                        <p:tav tm="0">
                                          <p:val>
                                            <p:fltVal val="90"/>
                                          </p:val>
                                        </p:tav>
                                        <p:tav tm="100000">
                                          <p:val>
                                            <p:fltVal val="0"/>
                                          </p:val>
                                        </p:tav>
                                      </p:tavLst>
                                    </p:anim>
                                    <p:animEffect transition="in" filter="fade">
                                      <p:cBhvr>
                                        <p:cTn id="26" dur="20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fltVal val="0"/>
                                          </p:val>
                                        </p:tav>
                                        <p:tav tm="100000">
                                          <p:val>
                                            <p:strVal val="#ppt_w"/>
                                          </p:val>
                                        </p:tav>
                                      </p:tavLst>
                                    </p:anim>
                                    <p:anim calcmode="lin" valueType="num">
                                      <p:cBhvr>
                                        <p:cTn id="32" dur="2000" fill="hold"/>
                                        <p:tgtEl>
                                          <p:spTgt spid="10"/>
                                        </p:tgtEl>
                                        <p:attrNameLst>
                                          <p:attrName>ppt_h</p:attrName>
                                        </p:attrNameLst>
                                      </p:cBhvr>
                                      <p:tavLst>
                                        <p:tav tm="0">
                                          <p:val>
                                            <p:fltVal val="0"/>
                                          </p:val>
                                        </p:tav>
                                        <p:tav tm="100000">
                                          <p:val>
                                            <p:strVal val="#ppt_h"/>
                                          </p:val>
                                        </p:tav>
                                      </p:tavLst>
                                    </p:anim>
                                    <p:anim calcmode="lin" valueType="num">
                                      <p:cBhvr>
                                        <p:cTn id="33" dur="2000" fill="hold"/>
                                        <p:tgtEl>
                                          <p:spTgt spid="10"/>
                                        </p:tgtEl>
                                        <p:attrNameLst>
                                          <p:attrName>style.rotation</p:attrName>
                                        </p:attrNameLst>
                                      </p:cBhvr>
                                      <p:tavLst>
                                        <p:tav tm="0">
                                          <p:val>
                                            <p:fltVal val="90"/>
                                          </p:val>
                                        </p:tav>
                                        <p:tav tm="100000">
                                          <p:val>
                                            <p:fltVal val="0"/>
                                          </p:val>
                                        </p:tav>
                                      </p:tavLst>
                                    </p:anim>
                                    <p:animEffect transition="in" filter="fade">
                                      <p:cBhvr>
                                        <p:cTn id="34" dur="20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5800" y="457200"/>
            <a:ext cx="7772400" cy="5943600"/>
          </a:xfrm>
          <a:prstGeom prst="rect">
            <a:avLst/>
          </a:prstGeom>
          <a:solidFill>
            <a:srgbClr val="FF9634"/>
          </a:solidFill>
          <a:ln>
            <a:solidFill>
              <a:srgbClr val="FF9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1039625" y="372070"/>
            <a:ext cx="7064755" cy="923330"/>
          </a:xfrm>
          <a:prstGeom prst="rect">
            <a:avLst/>
          </a:prstGeom>
          <a:noFill/>
        </p:spPr>
        <p:txBody>
          <a:bodyPr wrap="none">
            <a:spAutoFit/>
          </a:bodyPr>
          <a:lstStyle/>
          <a:p>
            <a:pPr algn="ctr" fontAlgn="auto">
              <a:spcBef>
                <a:spcPts val="0"/>
              </a:spcBef>
              <a:spcAft>
                <a:spcPts val="0"/>
              </a:spcAft>
              <a:defRPr/>
            </a:pPr>
            <a:r>
              <a:rPr lang="en-US" sz="5400" b="1" spc="300" dirty="0">
                <a:ln w="12700" cmpd="sng">
                  <a:solidFill>
                    <a:srgbClr val="F79646">
                      <a:satMod val="120000"/>
                      <a:shade val="80000"/>
                    </a:srgbClr>
                  </a:solidFill>
                  <a:prstDash val="solid"/>
                </a:ln>
                <a:solidFill>
                  <a:srgbClr val="800000"/>
                </a:solidFill>
                <a:effectLst>
                  <a:glow rad="53100">
                    <a:srgbClr val="F79646">
                      <a:satMod val="180000"/>
                      <a:alpha val="30000"/>
                    </a:srgbClr>
                  </a:glow>
                  <a:outerShdw blurRad="38100" dist="38100" dir="2700000" algn="tl">
                    <a:srgbClr val="000000">
                      <a:alpha val="43137"/>
                    </a:srgbClr>
                  </a:outerShdw>
                </a:effectLst>
                <a:latin typeface="Baskerville Old Face" pitchFamily="18" charset="0"/>
                <a:cs typeface="+mn-cs"/>
              </a:rPr>
              <a:t>“Grace” is Scandalous</a:t>
            </a:r>
          </a:p>
        </p:txBody>
      </p:sp>
      <p:pic>
        <p:nvPicPr>
          <p:cNvPr id="2" name="Picture 1"/>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11913" y="1295400"/>
            <a:ext cx="3858228" cy="3048000"/>
          </a:xfrm>
          <a:prstGeom prst="rect">
            <a:avLst/>
          </a:prstGeom>
        </p:spPr>
      </p:pic>
      <p:sp>
        <p:nvSpPr>
          <p:cNvPr id="20" name="TextBox 19"/>
          <p:cNvSpPr txBox="1">
            <a:spLocks noChangeArrowheads="1"/>
          </p:cNvSpPr>
          <p:nvPr/>
        </p:nvSpPr>
        <p:spPr bwMode="auto">
          <a:xfrm>
            <a:off x="609600" y="4386263"/>
            <a:ext cx="4876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latin typeface="Times New Roman" pitchFamily="18" charset="0"/>
                <a:cs typeface="Times New Roman" pitchFamily="18" charset="0"/>
              </a:rPr>
              <a:t>For the kingdom of heaven is like a landowner who went out early in the morning to hire laborers for his vineyard. Now when he had agreed with the laborers for a denarius a day, he sent them into his vineyard.  (Matt 20:1-2)</a:t>
            </a:r>
          </a:p>
        </p:txBody>
      </p:sp>
      <p:sp>
        <p:nvSpPr>
          <p:cNvPr id="21" name="TextBox 20"/>
          <p:cNvSpPr txBox="1">
            <a:spLocks noChangeArrowheads="1"/>
          </p:cNvSpPr>
          <p:nvPr/>
        </p:nvSpPr>
        <p:spPr bwMode="auto">
          <a:xfrm>
            <a:off x="4556125" y="1600200"/>
            <a:ext cx="39639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b="1">
                <a:latin typeface="Arial" charset="0"/>
              </a:rPr>
              <a:t>Probably at 6:00 AM (1</a:t>
            </a:r>
            <a:r>
              <a:rPr lang="en-US" b="1" baseline="30000">
                <a:latin typeface="Arial" charset="0"/>
              </a:rPr>
              <a:t>st</a:t>
            </a:r>
            <a:r>
              <a:rPr lang="en-US" b="1">
                <a:latin typeface="Arial" charset="0"/>
              </a:rPr>
              <a:t> Hour) {Jn 11:9}</a:t>
            </a:r>
          </a:p>
          <a:p>
            <a:pPr eaLnBrk="1" hangingPunct="1">
              <a:buFont typeface="Arial" charset="0"/>
              <a:buChar char="•"/>
            </a:pPr>
            <a:endParaRPr lang="en-US" b="1">
              <a:latin typeface="Arial" charset="0"/>
            </a:endParaRPr>
          </a:p>
          <a:p>
            <a:pPr eaLnBrk="1" hangingPunct="1">
              <a:buFont typeface="Arial" charset="0"/>
              <a:buChar char="•"/>
            </a:pPr>
            <a:r>
              <a:rPr lang="en-US" b="1">
                <a:latin typeface="Arial" charset="0"/>
              </a:rPr>
              <a:t>“Unskilled laborers” </a:t>
            </a:r>
          </a:p>
          <a:p>
            <a:pPr eaLnBrk="1" hangingPunct="1">
              <a:buFont typeface="Arial" charset="0"/>
              <a:buChar char="•"/>
            </a:pPr>
            <a:endParaRPr lang="en-US" b="1">
              <a:latin typeface="Arial" charset="0"/>
            </a:endParaRPr>
          </a:p>
          <a:p>
            <a:pPr eaLnBrk="1" hangingPunct="1">
              <a:buFont typeface="Arial" charset="0"/>
              <a:buChar char="•"/>
            </a:pPr>
            <a:r>
              <a:rPr lang="en-US" b="1">
                <a:latin typeface="Arial" charset="0"/>
              </a:rPr>
              <a:t>These readily agreed to work for a Denarius</a:t>
            </a:r>
          </a:p>
          <a:p>
            <a:pPr eaLnBrk="1" hangingPunct="1">
              <a:buFont typeface="Arial" charset="0"/>
              <a:buChar char="•"/>
            </a:pPr>
            <a:endParaRPr lang="en-US" b="1">
              <a:latin typeface="Arial" charset="0"/>
            </a:endParaRPr>
          </a:p>
          <a:p>
            <a:pPr eaLnBrk="1" hangingPunct="1">
              <a:buFont typeface="Arial" charset="0"/>
              <a:buChar char="•"/>
            </a:pPr>
            <a:r>
              <a:rPr lang="en-US" b="1">
                <a:latin typeface="Arial" charset="0"/>
              </a:rPr>
              <a:t>Went to work</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2000"/>
                                        <p:tgtEl>
                                          <p:spTgt spid="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wipe(left)">
                                      <p:cBhvr>
                                        <p:cTn id="16" dur="2000"/>
                                        <p:tgtEl>
                                          <p:spTgt spid="2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wipe(left)">
                                      <p:cBhvr>
                                        <p:cTn id="21" dur="2000"/>
                                        <p:tgtEl>
                                          <p:spTgt spid="2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xEl>
                                              <p:pRg st="4" end="4"/>
                                            </p:txEl>
                                          </p:spTgt>
                                        </p:tgtEl>
                                        <p:attrNameLst>
                                          <p:attrName>style.visibility</p:attrName>
                                        </p:attrNameLst>
                                      </p:cBhvr>
                                      <p:to>
                                        <p:strVal val="visible"/>
                                      </p:to>
                                    </p:set>
                                    <p:animEffect transition="in" filter="wipe(left)">
                                      <p:cBhvr>
                                        <p:cTn id="26" dur="2000"/>
                                        <p:tgtEl>
                                          <p:spTgt spid="21">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animEffect transition="in" filter="wipe(left)">
                                      <p:cBhvr>
                                        <p:cTn id="31" dur="20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5800" y="457200"/>
            <a:ext cx="7772400" cy="5943600"/>
          </a:xfrm>
          <a:prstGeom prst="rect">
            <a:avLst/>
          </a:prstGeom>
          <a:solidFill>
            <a:srgbClr val="FF9634"/>
          </a:solidFill>
          <a:ln>
            <a:solidFill>
              <a:srgbClr val="FF96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1039625" y="372070"/>
            <a:ext cx="7064755" cy="923330"/>
          </a:xfrm>
          <a:prstGeom prst="rect">
            <a:avLst/>
          </a:prstGeom>
          <a:noFill/>
        </p:spPr>
        <p:txBody>
          <a:bodyPr wrap="none">
            <a:spAutoFit/>
          </a:bodyPr>
          <a:lstStyle/>
          <a:p>
            <a:pPr algn="ctr" fontAlgn="auto">
              <a:spcBef>
                <a:spcPts val="0"/>
              </a:spcBef>
              <a:spcAft>
                <a:spcPts val="0"/>
              </a:spcAft>
              <a:defRPr/>
            </a:pPr>
            <a:r>
              <a:rPr lang="en-US" sz="5400" b="1" spc="300" dirty="0">
                <a:ln w="12700" cmpd="sng">
                  <a:solidFill>
                    <a:srgbClr val="F79646">
                      <a:satMod val="120000"/>
                      <a:shade val="80000"/>
                    </a:srgbClr>
                  </a:solidFill>
                  <a:prstDash val="solid"/>
                </a:ln>
                <a:solidFill>
                  <a:srgbClr val="800000"/>
                </a:solidFill>
                <a:effectLst>
                  <a:glow rad="53100">
                    <a:srgbClr val="F79646">
                      <a:satMod val="180000"/>
                      <a:alpha val="30000"/>
                    </a:srgbClr>
                  </a:glow>
                  <a:outerShdw blurRad="38100" dist="38100" dir="2700000" algn="tl">
                    <a:srgbClr val="000000">
                      <a:alpha val="43137"/>
                    </a:srgbClr>
                  </a:outerShdw>
                </a:effectLst>
                <a:latin typeface="Baskerville Old Face" pitchFamily="18" charset="0"/>
                <a:cs typeface="+mn-cs"/>
              </a:rPr>
              <a:t>“Grace” is Scandalous</a:t>
            </a:r>
          </a:p>
        </p:txBody>
      </p:sp>
      <p:pic>
        <p:nvPicPr>
          <p:cNvPr id="2" name="Picture 1"/>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11913" y="1295400"/>
            <a:ext cx="3858228" cy="3048000"/>
          </a:xfrm>
          <a:prstGeom prst="rect">
            <a:avLst/>
          </a:prstGeom>
        </p:spPr>
      </p:pic>
      <p:sp>
        <p:nvSpPr>
          <p:cNvPr id="20" name="TextBox 19"/>
          <p:cNvSpPr txBox="1">
            <a:spLocks noChangeArrowheads="1"/>
          </p:cNvSpPr>
          <p:nvPr/>
        </p:nvSpPr>
        <p:spPr bwMode="auto">
          <a:xfrm>
            <a:off x="609600" y="4464050"/>
            <a:ext cx="5029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solidFill>
                  <a:srgbClr val="000000"/>
                </a:solidFill>
                <a:latin typeface="Times New Roman" pitchFamily="18" charset="0"/>
                <a:cs typeface="Times New Roman" pitchFamily="18" charset="0"/>
              </a:rPr>
              <a:t>And he went out about the third hour and saw others standing idle in the marketplace, and said to them, you also go into the vineyard, and whatever is right I will give you. So they went. (Matt 20:3-4)</a:t>
            </a:r>
          </a:p>
        </p:txBody>
      </p:sp>
      <p:sp>
        <p:nvSpPr>
          <p:cNvPr id="21" name="TextBox 20"/>
          <p:cNvSpPr txBox="1">
            <a:spLocks noChangeArrowheads="1"/>
          </p:cNvSpPr>
          <p:nvPr/>
        </p:nvSpPr>
        <p:spPr bwMode="auto">
          <a:xfrm>
            <a:off x="4570413" y="1600200"/>
            <a:ext cx="39639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200000"/>
              </a:lnSpc>
              <a:buFont typeface="Arial" charset="0"/>
              <a:buChar char="•"/>
            </a:pPr>
            <a:r>
              <a:rPr lang="en-US" b="1">
                <a:solidFill>
                  <a:srgbClr val="000000"/>
                </a:solidFill>
                <a:latin typeface="Arial" charset="0"/>
              </a:rPr>
              <a:t>Third hour is 9:00 AM</a:t>
            </a:r>
          </a:p>
          <a:p>
            <a:pPr eaLnBrk="1" hangingPunct="1">
              <a:lnSpc>
                <a:spcPct val="200000"/>
              </a:lnSpc>
              <a:buFont typeface="Arial" charset="0"/>
              <a:buChar char="•"/>
            </a:pPr>
            <a:r>
              <a:rPr lang="en-US" b="1">
                <a:solidFill>
                  <a:srgbClr val="000000"/>
                </a:solidFill>
                <a:latin typeface="Arial" charset="0"/>
              </a:rPr>
              <a:t>Not yet hired for the day</a:t>
            </a:r>
          </a:p>
          <a:p>
            <a:pPr eaLnBrk="1" hangingPunct="1">
              <a:lnSpc>
                <a:spcPct val="200000"/>
              </a:lnSpc>
              <a:buFont typeface="Arial" charset="0"/>
              <a:buChar char="•"/>
            </a:pPr>
            <a:r>
              <a:rPr lang="en-US" b="1">
                <a:solidFill>
                  <a:srgbClr val="000000"/>
                </a:solidFill>
                <a:latin typeface="Arial" charset="0"/>
              </a:rPr>
              <a:t>Agreed to work for </a:t>
            </a:r>
            <a:r>
              <a:rPr lang="en-US" b="1" u="sng">
                <a:solidFill>
                  <a:srgbClr val="000000"/>
                </a:solidFill>
                <a:latin typeface="Arial" charset="0"/>
              </a:rPr>
              <a:t>what is right</a:t>
            </a:r>
          </a:p>
          <a:p>
            <a:pPr eaLnBrk="1" hangingPunct="1">
              <a:lnSpc>
                <a:spcPct val="200000"/>
              </a:lnSpc>
              <a:buFont typeface="Arial" charset="0"/>
              <a:buChar char="•"/>
            </a:pPr>
            <a:r>
              <a:rPr lang="en-US" b="1">
                <a:solidFill>
                  <a:srgbClr val="000000"/>
                </a:solidFill>
                <a:latin typeface="Arial" charset="0"/>
              </a:rPr>
              <a:t>Went to work</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left)">
                                      <p:cBhvr>
                                        <p:cTn id="12" dur="2000"/>
                                        <p:tgtEl>
                                          <p:spTgt spid="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wipe(left)">
                                      <p:cBhvr>
                                        <p:cTn id="17" dur="2000"/>
                                        <p:tgtEl>
                                          <p:spTgt spid="2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wipe(left)">
                                      <p:cBhvr>
                                        <p:cTn id="22" dur="2000"/>
                                        <p:tgtEl>
                                          <p:spTgt spid="2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wipe(left)">
                                      <p:cBhvr>
                                        <p:cTn id="27" dur="20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1278</Words>
  <Application>Microsoft Office PowerPoint</Application>
  <PresentationFormat>On-screen Show (4:3)</PresentationFormat>
  <Paragraphs>87</Paragraphs>
  <Slides>15</Slides>
  <Notes>15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Calibri</vt:lpstr>
      <vt:lpstr>Arial</vt:lpstr>
      <vt:lpstr>Baskerville Old Face</vt:lpstr>
      <vt:lpstr>Times New Roman</vt:lpstr>
      <vt:lpstr>Monotype Corsiva</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20</cp:revision>
  <dcterms:created xsi:type="dcterms:W3CDTF">2012-05-30T15:42:14Z</dcterms:created>
  <dcterms:modified xsi:type="dcterms:W3CDTF">2012-06-03T15:28:51Z</dcterms:modified>
</cp:coreProperties>
</file>