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6" r:id="rId4"/>
    <p:sldMasterId id="2147483718" r:id="rId5"/>
  </p:sldMasterIdLst>
  <p:notesMasterIdLst>
    <p:notesMasterId r:id="rId22"/>
  </p:notesMasterIdLst>
  <p:sldIdLst>
    <p:sldId id="256" r:id="rId6"/>
    <p:sldId id="270" r:id="rId7"/>
    <p:sldId id="271" r:id="rId8"/>
    <p:sldId id="257" r:id="rId9"/>
    <p:sldId id="258" r:id="rId10"/>
    <p:sldId id="259" r:id="rId11"/>
    <p:sldId id="261" r:id="rId12"/>
    <p:sldId id="262" r:id="rId13"/>
    <p:sldId id="263" r:id="rId14"/>
    <p:sldId id="265" r:id="rId15"/>
    <p:sldId id="264" r:id="rId16"/>
    <p:sldId id="260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00FF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9CE4-92E0-4C3C-8634-37CFDB415F33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38613-9174-4973-8BA4-25214BAE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3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8613-9174-4973-8BA4-25214BAE24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16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8613-9174-4973-8BA4-25214BAE24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56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8613-9174-4973-8BA4-25214BAE24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80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8613-9174-4973-8BA4-25214BAE24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23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8613-9174-4973-8BA4-25214BAE24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49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8613-9174-4973-8BA4-25214BAE24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67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8613-9174-4973-8BA4-25214BAE24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47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8613-9174-4973-8BA4-25214BAE24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6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8613-9174-4973-8BA4-25214BAE24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5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8613-9174-4973-8BA4-25214BAE24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26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8613-9174-4973-8BA4-25214BAE24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6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8613-9174-4973-8BA4-25214BAE24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28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8613-9174-4973-8BA4-25214BAE24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77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8613-9174-4973-8BA4-25214BAE24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20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8613-9174-4973-8BA4-25214BAE24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27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8613-9174-4973-8BA4-25214BAE24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6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2B9ED-2EEA-4531-9299-35CC9EC4BD50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F2AE8-C5C6-4EC8-866D-E4BB78BD8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267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12C7-51FA-4C92-B182-F1BDCCFD393A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849F-7562-4E03-A360-6D325C695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3085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5C296-B0B6-4879-98F0-62F561523ABA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26CE0-A831-42E6-B821-94F9CF159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66949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40C4-C765-47F9-9950-F8F43EBC9EF5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65F08-3142-41D3-8CBE-867553455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209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AD6E9-C5B4-4203-9138-8F9D181F01D2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BB6C3-7B39-4F80-B1F1-34AC44B5C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13451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7996D-ECBC-48A3-8A93-D4F7118D24B7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3E0D2-F8E5-4AB6-B6ED-B8C0015F6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52621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E7780-2926-4738-BDE2-4F359EB44C5A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78D5-08D6-459D-BBA3-E23BF2FFB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59044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CFE2A-AC96-4FEF-8523-ED3A808B3DC4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92B73-98BD-4B2D-A44D-4414946DD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30241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9C16C-6E0E-4884-9DB9-93E5DB04B03C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8DFBB-AEBC-4C13-B5EA-1F0EE0B84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79310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9DC5-1873-4390-B992-EE5BDC78BC41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43EFF-B31B-4609-956E-EFCD1DB3A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26236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8E108-0BDC-48E7-A575-7F4EA61D3A2A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62E9-C3CD-4ECD-B546-946CF7EAC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69615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FA44-0334-42AE-B6D0-F6A39909DBC4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A6526-AB37-450E-B2A8-D99C47B84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49379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7CF3A-B956-40D9-B423-2E0F59CEB614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BF794-D618-4845-A0FE-691F20999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6514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876A-8213-4C4B-ACE4-B70E2D9DAD93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B72A8-E126-4AC1-8B1E-B7825B6D8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1836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2FC74-E790-4A04-B5FE-6A4F00751AEE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F3A4A-594E-4455-B6D0-951C608F9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61727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DA103-6932-4861-93D2-EDFA5308A539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D662C-7BB2-4450-ABEC-2D3341C24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35710"/>
      </p:ext>
    </p:extLst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A005-0ED6-4BFC-B9BF-641DE5C5CC29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03352-D825-4CF5-BAAB-B197A146C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4988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22D31-17E1-44B1-B73F-7C5698FB304A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A1CAB-AA3D-403A-BC10-EA291B0F2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11614"/>
      </p:ext>
    </p:extLst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558F-4274-49C3-BA56-1CB3364FD3AE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6196A-EB23-41F3-AA4D-EE3F5FF2B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7301"/>
      </p:ext>
    </p:extLst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DCEA-4F38-42DF-9E16-20963550AACE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ACCE7-1E49-4E0C-B3A7-848A04379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92877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03E36-F945-4C36-8864-FE0E07E79513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1A929-5318-45A6-B80E-A223B4B03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62688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1BD0-F5D0-4671-9C24-198CAC834CC4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3729-E580-4D02-AEB2-2CF287C70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82428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3EBB-AFBE-4223-8FE9-39BE92B6B741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31281-BA2B-4A2F-9F51-0F9C0A290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85122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949EC-9617-4370-9F76-6C6F374F2DB0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AB87C-C0E4-46E5-8D16-3CCE21DB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89206"/>
      </p:ext>
    </p:extLst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D6E7-25EC-4F1A-8198-C1F18B39DB9B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C205-99D2-4DF7-977F-27A99E7EE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7521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45E1C-6C59-4488-BD10-0C410CE06864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EE30-166E-42C3-91D2-D7DF00682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64212"/>
      </p:ext>
    </p:extLst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DEE8-2618-495D-AC1A-456DCB71D72B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009A2-3E7F-4867-B46D-14905B0CA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73652"/>
      </p:ext>
    </p:extLst>
  </p:cSld>
  <p:clrMapOvr>
    <a:masterClrMapping/>
  </p:clrMapOvr>
  <p:transition spd="slow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53A4-2ADF-4F16-B720-27025D20BB80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CA039-4E74-4C90-96DC-34F69A300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43974"/>
      </p:ext>
    </p:extLst>
  </p:cSld>
  <p:clrMapOvr>
    <a:masterClrMapping/>
  </p:clrMapOvr>
  <p:transition spd="slow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D1F8F-8804-43CC-90D1-30500E0E91F8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24EDE-B441-4ACE-AE4B-CB6CFFAB8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45142"/>
      </p:ext>
    </p:extLst>
  </p:cSld>
  <p:clrMapOvr>
    <a:masterClrMapping/>
  </p:clrMapOvr>
  <p:transition spd="slow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979CB-D7FE-4948-9326-A1CD5A6B1CA0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69C75-6E08-4F44-B2C1-88EA9E418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94467"/>
      </p:ext>
    </p:extLst>
  </p:cSld>
  <p:clrMapOvr>
    <a:masterClrMapping/>
  </p:clrMapOvr>
  <p:transition spd="slow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8C3A6-51E9-4C9C-A4A0-316A5DACC67A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976D-4C51-4F1D-A87C-BB127D3A7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12059"/>
      </p:ext>
    </p:extLst>
  </p:cSld>
  <p:clrMapOvr>
    <a:masterClrMapping/>
  </p:clrMapOvr>
  <p:transition spd="slow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07CDD-B306-46C5-8AA9-105E5F8FBD93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4B5EC-7C69-4877-8E62-260457890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15520"/>
      </p:ext>
    </p:extLst>
  </p:cSld>
  <p:clrMapOvr>
    <a:masterClrMapping/>
  </p:clrMapOvr>
  <p:transition spd="slow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92252-8AD3-449E-BE8B-BC31FC2C82E6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36ECF-C4D9-4064-905E-04D80A48D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44981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8D7E-69C8-48A8-A62B-3A1007D2B4D5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6C47E-E19D-4CEA-BCAA-5653AA216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1470"/>
      </p:ext>
    </p:extLst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E3786-CD77-47B3-AE33-18ACEB97309A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60602-945B-4039-8B9A-7419E0057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66403"/>
      </p:ext>
    </p:extLst>
  </p:cSld>
  <p:clrMapOvr>
    <a:masterClrMapping/>
  </p:clrMapOvr>
  <p:transition spd="slow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EACD-6A47-4EEA-A1E8-77597D3BF4BB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321DB-C5A5-4E49-9C4A-198E831B0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33090"/>
      </p:ext>
    </p:extLst>
  </p:cSld>
  <p:clrMapOvr>
    <a:masterClrMapping/>
  </p:clrMapOvr>
  <p:transition spd="slow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E758-6074-4C24-B178-7A8CDDEF203B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91779-86DA-4073-831C-9A32EE772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87233"/>
      </p:ext>
    </p:extLst>
  </p:cSld>
  <p:clrMapOvr>
    <a:masterClrMapping/>
  </p:clrMapOvr>
  <p:transition spd="slow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FA13-BA89-4763-94C5-B867A5B64136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74DB3-118F-4635-A176-A53DB30BF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05512"/>
      </p:ext>
    </p:extLst>
  </p:cSld>
  <p:clrMapOvr>
    <a:masterClrMapping/>
  </p:clrMapOvr>
  <p:transition spd="slow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E376-9E7A-4AB6-8C35-2F8A5252D8A4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4307-3DF8-4B5D-B90C-69D2AD73C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18165"/>
      </p:ext>
    </p:extLst>
  </p:cSld>
  <p:clrMapOvr>
    <a:masterClrMapping/>
  </p:clrMapOvr>
  <p:transition spd="slow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08250-B2E1-43AA-AAAD-078CB71242FD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38F4-62C2-41F8-8CC8-0E4D8CA6E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98194"/>
      </p:ext>
    </p:extLst>
  </p:cSld>
  <p:clrMapOvr>
    <a:masterClrMapping/>
  </p:clrMapOvr>
  <p:transition spd="slow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8C81-A26F-49A7-AD5B-2D724FCAB7E4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9BBE7-C2FF-4BF5-93AB-9E3EC9536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46602"/>
      </p:ext>
    </p:extLst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EC6BE-D5F9-49F0-ADC4-A6D1CE19B0B2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2E3F0-FCD2-49E6-95B9-16E769908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24014"/>
      </p:ext>
    </p:extLst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B5DF2-98E1-4A19-B664-A5FD4BCBF30B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1477E-C0EB-4362-A7FB-775F9034C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07752"/>
      </p:ext>
    </p:extLst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CD93F-8829-4A69-9030-54BC09A07B24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3F79A-CF22-4DD6-BE75-979B9C329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81342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27AF5-B49D-4A0F-806C-A8DACCB998B0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3BD2-BE47-4CBA-B693-7777D9CF1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89484"/>
      </p:ext>
    </p:extLst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6B0B-B1C2-4CAF-BB5F-F1BE3BE6F7A3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CB2C6-C2B6-47A0-AA2F-0659DCDD1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5452"/>
      </p:ext>
    </p:extLst>
  </p:cSld>
  <p:clrMapOvr>
    <a:masterClrMapping/>
  </p:clrMapOvr>
  <p:transition spd="slow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2632D-9ACE-419F-A5FF-AC596C30FA0A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9BB35-19D1-4D1E-AD57-D041A4E29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55276"/>
      </p:ext>
    </p:extLst>
  </p:cSld>
  <p:clrMapOvr>
    <a:masterClrMapping/>
  </p:clrMapOvr>
  <p:transition spd="slow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B6F72-242D-4A93-9498-4D29A8BCAFC1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68F31-795F-40FE-8BD7-A0753C93D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71087"/>
      </p:ext>
    </p:extLst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EF243-4506-4887-98D5-97732EF68063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2328C-989C-4FA8-9FF0-BEE867D03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23659"/>
      </p:ext>
    </p:extLst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0263-5751-479C-839D-31DD0BB8EE08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AAD50-0A84-43E6-B6C9-F257A5849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82975"/>
      </p:ext>
    </p:extLst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3E5A3-BFCA-425C-81EE-CD17E522CA16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970C2-F767-4490-ABF6-86D6938E0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28721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0807D-D411-4BA7-9C05-70B712EF691C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1F51-F276-49C5-AE76-3CCFF5A68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16529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B67E3-374A-48CA-860C-B0A55E5D6505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4564-2F73-475F-8EC0-231D93BDE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47335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F0BF8-F236-4708-A6CD-AA2DE2510887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F4A8-B6E0-4182-B377-026515F3F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90219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85411-4FE7-4AFE-AD54-B33963EE6B96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F875-0952-4212-9C8F-92925E8BD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3353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6C0A92-BD00-4FA5-81F2-CF5D8366E858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DEFA80-59DE-4CA1-A97E-A10CBBAA0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D6713D-2678-4929-8781-FA753CCC0E9D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563D9A-3EE8-4D59-A6C4-04CF99852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5DCF29-C9A6-4B94-B77C-761C1796E85E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51914-B9F0-4A49-B2D5-B0BCA4CB0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06AD68-79EA-4A73-A62C-DAE83FF8F63F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6DE7EE-ED15-4760-A66A-5BAACAD9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443B3C-8D34-4012-829B-F3B4C92BB1B0}" type="datetimeFigureOut">
              <a:rPr lang="en-US"/>
              <a:pPr>
                <a:defRPr/>
              </a:pPr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229FF3-B150-4C6C-A5D3-308020B17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4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.jpeg"/><Relationship Id="rId4" Type="http://schemas.openxmlformats.org/officeDocument/2006/relationships/image" Target="../media/image18.jpeg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1.jpeg"/><Relationship Id="rId9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.jpe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4572000" cy="6370638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Now the works of the flesh are evident, which are: adultery,</a:t>
            </a:r>
            <a:r>
              <a:rPr lang="en-US" sz="24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fornication, uncleanness, lewdness, idolatry, sorcery, hatred, contentions, jealousies, outbursts of wrath, selfish ambitions, dissensions, heresies, envy, murders, drunkenness, revelries, and the like; of which I tell you beforehand, just as I also told </a:t>
            </a: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time past, that those who practice such things will not inherit the kingdom of God. </a:t>
            </a:r>
            <a:b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Galatians 5:19-21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4572000" cy="637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Now the works of the flesh are evident, which are: adultery,</a:t>
            </a:r>
            <a:r>
              <a:rPr lang="en-US" sz="24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fornication, uncleanness,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lewdness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idolatry, sorcery, hatred, contentions, jealousies, outbursts of wrath, selfish ambitions, dissensions, heresies, envy, murders, drunkenness,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revelries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and the like; of which I tell you beforehand, just as I also told </a:t>
            </a: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time past, that those who practice such things will not inherit the kingdom of God. </a:t>
            </a:r>
            <a:b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Galatians 5:19-21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3962400"/>
            <a:ext cx="12192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ular Callout 5"/>
          <p:cNvSpPr/>
          <p:nvPr/>
        </p:nvSpPr>
        <p:spPr>
          <a:xfrm>
            <a:off x="5334000" y="1828800"/>
            <a:ext cx="3429000" cy="3962400"/>
          </a:xfrm>
          <a:prstGeom prst="wedgeRectCallout">
            <a:avLst>
              <a:gd name="adj1" fmla="val -103386"/>
              <a:gd name="adj2" fmla="val 3443"/>
            </a:avLst>
          </a:prstGeom>
          <a:solidFill>
            <a:srgbClr val="000000">
              <a:alpha val="69804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prstClr val="white"/>
                </a:solidFill>
              </a:rPr>
              <a:t>komos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</a:rPr>
              <a:t>(revelries, KJV)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</a:rPr>
              <a:t>(wild parties, NLT)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prstClr val="white"/>
                </a:solidFill>
              </a:rPr>
              <a:t>“A revel, carousel of guests (after banquets), music and frolic, dimmed lights, dance.” </a:t>
            </a:r>
            <a:r>
              <a:rPr lang="en-US" sz="2000" b="1" dirty="0">
                <a:solidFill>
                  <a:prstClr val="white"/>
                </a:solidFill>
              </a:rPr>
              <a:t>{A.T. Robinson}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prstClr val="white"/>
                </a:solidFill>
              </a:rPr>
              <a:t>“Festivities with music and dancing.” </a:t>
            </a:r>
            <a:r>
              <a:rPr lang="en-US" sz="2000" b="1" dirty="0">
                <a:solidFill>
                  <a:prstClr val="white"/>
                </a:solidFill>
              </a:rPr>
              <a:t>{Liddell &amp; Scott}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6" r="21171"/>
          <a:stretch/>
        </p:blipFill>
        <p:spPr>
          <a:xfrm>
            <a:off x="4042753" y="1793415"/>
            <a:ext cx="5015783" cy="4378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" y="0"/>
            <a:ext cx="2884449" cy="2163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968271" y="0"/>
            <a:ext cx="595066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After The Dancing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" y="3952875"/>
            <a:ext cx="4762500" cy="29051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62" y="1901472"/>
            <a:ext cx="6606819" cy="495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01" y="1793415"/>
            <a:ext cx="6620136" cy="49651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03" y="1769951"/>
            <a:ext cx="6358294" cy="5086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304800" y="2396582"/>
            <a:ext cx="2971800" cy="205995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 on prom night is so chic. You really plan on letting go your virginity so easily</a:t>
            </a:r>
          </a:p>
          <a:p>
            <a:pPr algn="ctr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contributor </a:t>
            </a:r>
          </a:p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 Blog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3370" y="2552538"/>
            <a:ext cx="2971800" cy="1789538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 everyone has sex after or during prom, you are a loser if you don't . . .</a:t>
            </a:r>
          </a:p>
          <a:p>
            <a:pPr algn="ctr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Contributor </a:t>
            </a:r>
          </a:p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 Blog</a:t>
            </a: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0024" y="0"/>
            <a:ext cx="7451079" cy="1015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The Bible and Dancing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54037" y="981670"/>
            <a:ext cx="3635932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+mn-cs"/>
              </a:rPr>
              <a:t>Public Rejoicing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2471738"/>
            <a:ext cx="4343400" cy="286226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Successfully Crossing the Red Sea</a:t>
            </a: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Miriam the prophetess, the sister of Aaron, took the timbrel in her hand; and all the women went out after her with timbrels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with dances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And Miriam answered them: Sing to the LORD, for He has triumphed gloriously! The horse and its rider He has thrown into the sea!</a:t>
            </a:r>
          </a:p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Exodus 15:20-21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1928813"/>
            <a:ext cx="4343400" cy="203200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Victory over the Ammonites</a:t>
            </a: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Jephthah came to his house at Mizpah, there was his daughter, coming out to meet him with timbrels and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dancing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and she was his only child.</a:t>
            </a:r>
          </a:p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Judges 11:34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4113213"/>
            <a:ext cx="4343400" cy="175418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Return of the Ark of the Covenant</a:t>
            </a: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Then David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danced before the LORD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all his might; and David was wearing a linen ephod.</a:t>
            </a:r>
          </a:p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Samuel 6:14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0024" y="0"/>
            <a:ext cx="7451079" cy="1015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The Bible and Dancing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3896" y="981670"/>
            <a:ext cx="4476225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 Means of Worship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5056" y="4343399"/>
            <a:ext cx="7813903" cy="2031325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cs typeface="Times New Roman" pitchFamily="18" charset="0"/>
              </a:rPr>
              <a:t>Let them praise His name with the </a:t>
            </a: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cs typeface="Times New Roman" pitchFamily="18" charset="0"/>
              </a:rPr>
              <a:t>D</a:t>
            </a:r>
            <a:r>
              <a:rPr lang="en-US" sz="3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cs typeface="Times New Roman" pitchFamily="18" charset="0"/>
              </a:rPr>
              <a:t>ance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cs typeface="Times New Roman" pitchFamily="18" charset="0"/>
              </a:rPr>
              <a:t>Psalms 149:3</a:t>
            </a:r>
          </a:p>
          <a:p>
            <a:pPr algn="just">
              <a:defRPr/>
            </a:pP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0024" y="0"/>
            <a:ext cx="7451079" cy="1015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The Bible and Dancing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1065" y="981670"/>
            <a:ext cx="3401893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Carnal / Erotic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425825"/>
            <a:ext cx="4419600" cy="203041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connection w/Golden Calf</a:t>
            </a:r>
          </a:p>
          <a:p>
            <a:pPr algn="just"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it was, as soon as he came near the camp, that he saw the calf and the </a:t>
            </a:r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dancing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So Moses’ anger became hot, and he cast the tablets out of his hands and broke them at the foot of the mountain. </a:t>
            </a: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Exodus 32:19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3425825"/>
            <a:ext cx="4419600" cy="203041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Herod’s Birthday Celebration</a:t>
            </a:r>
          </a:p>
          <a:p>
            <a:pPr algn="just"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when Herodias’ daughter herself came in and </a:t>
            </a:r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danced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pleased Herod and those who sat with him, the king said to the girl, ask me whatever you want, and I will give it to you.</a:t>
            </a: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 6:22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5853113"/>
            <a:ext cx="9144000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dancing most associated with our “modern dance” is the erotic—and it is condemned. The other “dancing” was a swaying, arm waving expression of spiritual rejoicing.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" y="0"/>
            <a:ext cx="2884449" cy="2163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511694" y="158338"/>
            <a:ext cx="486383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you still wish to go,</a:t>
            </a:r>
          </a:p>
          <a:p>
            <a:pPr algn="ctr">
              <a:defRPr/>
            </a:pP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answer . .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2538413"/>
            <a:ext cx="8915400" cy="3786187"/>
          </a:xfrm>
          <a:prstGeom prst="rect">
            <a:avLst/>
          </a:prstGeom>
          <a:solidFill>
            <a:srgbClr val="9900FF">
              <a:alpha val="89804"/>
            </a:srgbClr>
          </a:solidFill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the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reason you want to go?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kind of people will be there: worldly/spiritual?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kind of activities will take place there: wholesome/unwholesome?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Even if I don’t dance will my presence there condone those who do?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Think of the most godly young person you know—would you expect to see him/her there?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 Christ should return that night—would I want Him to find me there?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33246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 say then: Walk in the Spirit, and you shall not fulfill the lust of the flesh. </a:t>
            </a:r>
            <a:r>
              <a:rPr lang="en-US" sz="2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For the flesh lusts against the Spirit, and the Spirit against the flesh; and these are contrary to one another, so that you do not do the things that you wish. </a:t>
            </a:r>
            <a:r>
              <a:rPr lang="en-US" sz="2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But if you are led by the Spirit, you are not under the law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2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Now the works of the flesh are evident, which are: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adultery, fornication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uncleanness, lewdness, </a:t>
            </a:r>
            <a:r>
              <a:rPr lang="en-US" sz="2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idolatry, sorcery, hatred, contentions, jealousies, outbursts of wrath, selfish ambitions, dissensions, heresies, </a:t>
            </a:r>
            <a:r>
              <a:rPr lang="en-US" sz="2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envy,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murders, drunkenness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revelries, and the like; of which I tell you beforehand, just as I also told you in time past, that those who practice such things will not inherit the kingdom of God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9257" y="0"/>
            <a:ext cx="5941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anose="03010101010201010101" pitchFamily="66" charset="0"/>
              </a:rPr>
              <a:t>Galatians 5:16-21</a:t>
            </a:r>
            <a:endParaRPr lang="en-US" sz="5400" b="1" cap="none" spc="6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707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685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3896" y="5715000"/>
            <a:ext cx="706328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Going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to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the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Prom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5813" y="1600200"/>
            <a:ext cx="4471987" cy="230832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 a Young Christian go to the Prom?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Christian parents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permit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their teenagers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attend the Prom?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1600200"/>
            <a:ext cx="4495799" cy="2308324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275263"/>
            <a:ext cx="9169400" cy="1630362"/>
          </a:xfrm>
          <a:prstGeom prst="rect">
            <a:avLst/>
          </a:prstGeom>
          <a:solidFill>
            <a:srgbClr val="0000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 the United States, it came to be believed by parents and educators that a prom, or formal dinner-dance, would be an important lesson in social skills, especially in a theoretically classless society that valued behavior over breeding. The prom was seen as a way to instill manners into children, all under the watchful eye of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adult chaperons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6597" y="-1859"/>
            <a:ext cx="3821431" cy="923330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Promenade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4572000" cy="6370638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Now the works of the flesh are evident, which are: adultery,</a:t>
            </a:r>
            <a:r>
              <a:rPr 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fornication, uncleanness, lewdness, idolatry, sorcery, hatred, contentions, jealousies, outbursts of wrath, selfish ambitions, dissensions, heresies, envy, murders, drunkenness, revelries, and the like; of which I tell you beforehand, just as I also told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time past, that those who practice such things will not inherit the kingdom of God. 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Galatians 5:19-21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4572000" cy="637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Now the works of the flesh are evident, which are: adultery,</a:t>
            </a:r>
            <a:r>
              <a:rPr 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fornication, uncleanness,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lewdness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idolatry, sorcery, hatred, contentions, jealousies, outbursts of wrath, selfish ambitions, dissensions, heresies, envy, murders, drunkenness, revelries, and the like; of which I tell you beforehand, just as I also told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time past, that those who practice such things will not inherit the kingdom of God. 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Galatians 5:19-21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1752600"/>
            <a:ext cx="12954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ular Callout 5"/>
          <p:cNvSpPr/>
          <p:nvPr/>
        </p:nvSpPr>
        <p:spPr>
          <a:xfrm>
            <a:off x="5334000" y="1219200"/>
            <a:ext cx="3429000" cy="4572000"/>
          </a:xfrm>
          <a:prstGeom prst="wedgeRectCallout">
            <a:avLst>
              <a:gd name="adj1" fmla="val -93305"/>
              <a:gd name="adj2" fmla="val -38620"/>
            </a:avLst>
          </a:prstGeom>
          <a:solidFill>
            <a:srgbClr val="000000">
              <a:alpha val="69804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/>
              <a:t>aselgeia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(lasciviousness, KJV)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(sensuality, NASB)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(licentiousness, RSV)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“Unbridled lust . . . wantonness, outrageousness, shamelessness, insolence . . . wanton (acts or) manners, as filthy words, </a:t>
            </a:r>
            <a:r>
              <a:rPr lang="en-US" sz="2000" b="1" u="sng" dirty="0"/>
              <a:t>indecent bodily movements, unchaste handling of males and females</a:t>
            </a:r>
            <a:r>
              <a:rPr lang="en-US" sz="2000" b="1" dirty="0"/>
              <a:t>.”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" y="0"/>
            <a:ext cx="2884449" cy="2163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50" y="1569295"/>
            <a:ext cx="271145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0" y="3975636"/>
            <a:ext cx="182880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926849"/>
            <a:ext cx="2514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6" y="3224016"/>
            <a:ext cx="1847850" cy="3217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14" y="1282405"/>
            <a:ext cx="2159336" cy="2527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055212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667000" y="158338"/>
            <a:ext cx="646843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Our Daughter’s Clothing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3" y="-56450"/>
            <a:ext cx="2667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" y="0"/>
            <a:ext cx="2884449" cy="2163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550960" y="0"/>
            <a:ext cx="478528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The Dancing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14359"/>
            <a:ext cx="7309624" cy="5043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81200"/>
            <a:ext cx="5580668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814358"/>
            <a:ext cx="6815731" cy="5043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57400"/>
            <a:ext cx="7538672" cy="468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752600"/>
            <a:ext cx="6815731" cy="5076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6815731" cy="5111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997</Words>
  <Application>Microsoft Office PowerPoint</Application>
  <PresentationFormat>On-screen Show (4:3)</PresentationFormat>
  <Paragraphs>90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Deacons Room</cp:lastModifiedBy>
  <cp:revision>37</cp:revision>
  <dcterms:created xsi:type="dcterms:W3CDTF">2011-03-29T12:51:06Z</dcterms:created>
  <dcterms:modified xsi:type="dcterms:W3CDTF">2014-04-27T15:35:37Z</dcterms:modified>
</cp:coreProperties>
</file>