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67" r:id="rId4"/>
    <p:sldId id="268" r:id="rId5"/>
    <p:sldId id="265" r:id="rId6"/>
    <p:sldId id="266" r:id="rId7"/>
    <p:sldId id="259" r:id="rId8"/>
    <p:sldId id="261" r:id="rId9"/>
    <p:sldId id="262" r:id="rId10"/>
    <p:sldId id="257" r:id="rId11"/>
    <p:sldId id="263" r:id="rId12"/>
    <p:sldId id="258" r:id="rId13"/>
    <p:sldId id="264" r:id="rId14"/>
  </p:sldIdLst>
  <p:sldSz cx="9144000" cy="6858000" type="screen4x3"/>
  <p:notesSz cx="6858000" cy="9144000"/>
  <p:embeddedFontLst>
    <p:embeddedFont>
      <p:font typeface="Chiller" pitchFamily="82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Goudy Old Style" pitchFamily="18" charset="0"/>
      <p:regular r:id="rId20"/>
      <p:bold r:id="rId21"/>
      <p:italic r:id="rId22"/>
    </p:embeddedFont>
    <p:embeddedFont>
      <p:font typeface="Freestyle Script" pitchFamily="66" charset="0"/>
      <p:regular r:id="rId23"/>
    </p:embeddedFont>
    <p:embeddedFont>
      <p:font typeface="Monotype Corsiva" pitchFamily="66" charset="0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526"/>
    <a:srgbClr val="360501"/>
    <a:srgbClr val="FFFFFF"/>
    <a:srgbClr val="F8B7CF"/>
    <a:srgbClr val="B8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3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CE2B-E4AE-4570-B8F0-847E6E582A1E}" type="datetimeFigureOut">
              <a:rPr lang="en-US" smtClean="0"/>
              <a:t>7/22/2012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316-FB61-414E-BC6A-7B088C55D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CE2B-E4AE-4570-B8F0-847E6E582A1E}" type="datetimeFigureOut">
              <a:rPr lang="en-US" smtClean="0"/>
              <a:t>7/22/2012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316-FB61-414E-BC6A-7B088C55D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7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CE2B-E4AE-4570-B8F0-847E6E582A1E}" type="datetimeFigureOut">
              <a:rPr lang="en-US" smtClean="0"/>
              <a:t>7/22/2012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316-FB61-414E-BC6A-7B088C55D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3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CE2B-E4AE-4570-B8F0-847E6E582A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316-FB61-414E-BC6A-7B088C55DA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3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CE2B-E4AE-4570-B8F0-847E6E582A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316-FB61-414E-BC6A-7B088C55DA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6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CE2B-E4AE-4570-B8F0-847E6E582A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316-FB61-414E-BC6A-7B088C55DA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7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CE2B-E4AE-4570-B8F0-847E6E582A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316-FB61-414E-BC6A-7B088C55DA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CE2B-E4AE-4570-B8F0-847E6E582A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316-FB61-414E-BC6A-7B088C55DA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6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CE2B-E4AE-4570-B8F0-847E6E582A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316-FB61-414E-BC6A-7B088C55DA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0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CE2B-E4AE-4570-B8F0-847E6E582A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316-FB61-414E-BC6A-7B088C55DA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9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CE2B-E4AE-4570-B8F0-847E6E582A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316-FB61-414E-BC6A-7B088C55DA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7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CE2B-E4AE-4570-B8F0-847E6E582A1E}" type="datetimeFigureOut">
              <a:rPr lang="en-US" smtClean="0"/>
              <a:t>7/22/2012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316-FB61-414E-BC6A-7B088C55D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CE2B-E4AE-4570-B8F0-847E6E582A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316-FB61-414E-BC6A-7B088C55DA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2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CE2B-E4AE-4570-B8F0-847E6E582A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316-FB61-414E-BC6A-7B088C55DA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CE2B-E4AE-4570-B8F0-847E6E582A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316-FB61-414E-BC6A-7B088C55DA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9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CE2B-E4AE-4570-B8F0-847E6E582A1E}" type="datetimeFigureOut">
              <a:rPr lang="en-US" smtClean="0"/>
              <a:t>7/22/2012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316-FB61-414E-BC6A-7B088C55D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4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CE2B-E4AE-4570-B8F0-847E6E582A1E}" type="datetimeFigureOut">
              <a:rPr lang="en-US" smtClean="0"/>
              <a:t>7/22/2012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316-FB61-414E-BC6A-7B088C55D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CE2B-E4AE-4570-B8F0-847E6E582A1E}" type="datetimeFigureOut">
              <a:rPr lang="en-US" smtClean="0"/>
              <a:t>7/22/2012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316-FB61-414E-BC6A-7B088C55D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0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CE2B-E4AE-4570-B8F0-847E6E582A1E}" type="datetimeFigureOut">
              <a:rPr lang="en-US" smtClean="0"/>
              <a:t>7/22/2012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316-FB61-414E-BC6A-7B088C55D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9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CE2B-E4AE-4570-B8F0-847E6E582A1E}" type="datetimeFigureOut">
              <a:rPr lang="en-US" smtClean="0"/>
              <a:t>7/22/2012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316-FB61-414E-BC6A-7B088C55D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8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CE2B-E4AE-4570-B8F0-847E6E582A1E}" type="datetimeFigureOut">
              <a:rPr lang="en-US" smtClean="0"/>
              <a:t>7/22/2012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316-FB61-414E-BC6A-7B088C55D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9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CE2B-E4AE-4570-B8F0-847E6E582A1E}" type="datetimeFigureOut">
              <a:rPr lang="en-US" smtClean="0"/>
              <a:t>7/22/2012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316-FB61-414E-BC6A-7B088C55D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4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ECE2B-E4AE-4570-B8F0-847E6E582A1E}" type="datetimeFigureOut">
              <a:rPr lang="en-US" smtClean="0"/>
              <a:t>7/22/2012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F316-FB61-414E-BC6A-7B088C55D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6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ECE2B-E4AE-4570-B8F0-847E6E582A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F316-FB61-414E-BC6A-7B088C55DA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9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9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3265734"/>
            <a:ext cx="37337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“(Forgive) up to </a:t>
            </a:r>
            <a:r>
              <a:rPr lang="en-US" sz="3200" b="1" u="sng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seventy times seven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” (Matt 18:22).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316" y="0"/>
            <a:ext cx="8309134" cy="1015663"/>
          </a:xfrm>
          <a:prstGeom prst="rect">
            <a:avLst/>
          </a:prstGeom>
          <a:solidFill>
            <a:srgbClr val="FFFFFF">
              <a:alpha val="60000"/>
            </a:srgbClr>
          </a:solidFill>
          <a:effectLst>
            <a:softEdge rad="1270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spc="600" dirty="0" smtClean="0">
                <a:ln w="0"/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Goudy Old Style" pitchFamily="18" charset="0"/>
              </a:rPr>
              <a:t>Forgive One Another</a:t>
            </a:r>
            <a:endParaRPr lang="en-US" sz="6000" b="1" spc="600" dirty="0">
              <a:ln w="0"/>
              <a:solidFill>
                <a:srgbClr val="B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Goudy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76600"/>
            <a:ext cx="43705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“And be kind to one another, tenderhearted, forgiving one another, </a:t>
            </a:r>
            <a:r>
              <a:rPr lang="en-US" sz="3200" b="1" u="sng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just as God in Christ forgave you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” (Eph 4:32).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6454" y="3250089"/>
            <a:ext cx="43705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“you . . . </a:t>
            </a:r>
            <a:r>
              <a:rPr lang="en-US" sz="3200" b="1" u="sng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forgive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and </a:t>
            </a:r>
            <a:r>
              <a:rPr lang="en-US" sz="3200" b="1" u="sng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comfort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him, lest perhaps such a one be swallowed up with too much sorrow . . . </a:t>
            </a:r>
            <a:r>
              <a:rPr lang="en-US" sz="3200" b="1" u="sng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reaffirm your love 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to him” (2 Cor 2:7-8).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52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2" grpId="1" build="allAtOnce"/>
      <p:bldP spid="4" grpId="0" build="p" bldLvl="5"/>
      <p:bldP spid="4" grpId="1" build="allAtOnce"/>
      <p:bldP spid="5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3429000"/>
            <a:ext cx="8686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Forgive Him</a:t>
            </a:r>
          </a:p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Comfort Him</a:t>
            </a:r>
          </a:p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Reaffirm your love to Him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73490" y="0"/>
            <a:ext cx="2857500" cy="6781740"/>
            <a:chOff x="6273490" y="0"/>
            <a:chExt cx="2857500" cy="67817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3490" y="0"/>
              <a:ext cx="2857500" cy="225742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273490" y="2257425"/>
              <a:ext cx="2857500" cy="452431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An </a:t>
              </a:r>
              <a:r>
                <a:rPr lang="en-US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unnamed Amish neighbor embraced the father of Charles Roberts and said </a:t>
              </a:r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“We </a:t>
              </a:r>
              <a:r>
                <a:rPr lang="en-US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will forgive </a:t>
              </a:r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you.”</a:t>
              </a:r>
            </a:p>
            <a:p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Members </a:t>
              </a:r>
              <a:r>
                <a:rPr lang="en-US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of the Amish community went to the killer's burial service at the </a:t>
              </a:r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cemetery.</a:t>
              </a:r>
            </a:p>
            <a:p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Several families who </a:t>
              </a:r>
              <a:r>
                <a:rPr lang="en-US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had buried their own daughters </a:t>
              </a:r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were </a:t>
              </a:r>
              <a:r>
                <a:rPr lang="en-US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 attendance and they hugged the widow, and hugged other members of the killer's family</a:t>
              </a:r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86500" y="83106"/>
            <a:ext cx="2857500" cy="6698694"/>
            <a:chOff x="2514600" y="0"/>
            <a:chExt cx="2857500" cy="66986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0"/>
              <a:ext cx="2857500" cy="189738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514600" y="1897380"/>
              <a:ext cx="2857500" cy="48013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Frank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Morris, a United Parcel Service driver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began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a conversation with Tommy about the Bible.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“I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said, 'If you're sincere in wanting to be baptized, I can stop this very night and baptize you.' About 10 that night we stopped at the Little River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church of Christ, and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I baptized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him.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He thanked me and asked if I'd forgive him for what he'd done. I said, 'Yes, I'll forgive you.' Elizabeth had already forgiven him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.”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066800"/>
            <a:ext cx="3512709" cy="26275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8800" y="0"/>
            <a:ext cx="3510776" cy="1477328"/>
          </a:xfrm>
          <a:prstGeom prst="rect">
            <a:avLst/>
          </a:prstGeom>
          <a:solidFill>
            <a:srgbClr val="3605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7C526"/>
                </a:solidFill>
              </a:rPr>
              <a:t>ISSUMAGIJOUJUNNAINERMIK</a:t>
            </a:r>
          </a:p>
          <a:p>
            <a:pPr algn="ctr"/>
            <a:endParaRPr lang="en-US" b="1" dirty="0">
              <a:solidFill>
                <a:srgbClr val="F7C526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F7C526"/>
                </a:solidFill>
              </a:rPr>
              <a:t>Issu</a:t>
            </a:r>
            <a:r>
              <a:rPr lang="en-US" b="1" dirty="0" smtClean="0">
                <a:solidFill>
                  <a:srgbClr val="F7C526"/>
                </a:solidFill>
              </a:rPr>
              <a:t>-magi-</a:t>
            </a:r>
            <a:r>
              <a:rPr lang="en-US" b="1" dirty="0" err="1" smtClean="0">
                <a:solidFill>
                  <a:srgbClr val="F7C526"/>
                </a:solidFill>
              </a:rPr>
              <a:t>jou</a:t>
            </a:r>
            <a:r>
              <a:rPr lang="en-US" b="1" dirty="0" smtClean="0">
                <a:solidFill>
                  <a:srgbClr val="F7C526"/>
                </a:solidFill>
              </a:rPr>
              <a:t>-</a:t>
            </a:r>
            <a:r>
              <a:rPr lang="en-US" b="1" dirty="0" err="1" smtClean="0">
                <a:solidFill>
                  <a:srgbClr val="F7C526"/>
                </a:solidFill>
              </a:rPr>
              <a:t>jun-nai-ner-mik</a:t>
            </a:r>
            <a:endParaRPr lang="en-US" b="1" dirty="0" smtClean="0">
              <a:solidFill>
                <a:srgbClr val="F7C526"/>
              </a:solidFill>
            </a:endParaRPr>
          </a:p>
          <a:p>
            <a:pPr algn="ctr"/>
            <a:endParaRPr lang="en-US" b="1" dirty="0" smtClean="0">
              <a:solidFill>
                <a:srgbClr val="F7C526"/>
              </a:solidFill>
            </a:endParaRPr>
          </a:p>
          <a:p>
            <a:pPr algn="ctr"/>
            <a:r>
              <a:rPr lang="en-US" b="1" dirty="0" smtClean="0">
                <a:solidFill>
                  <a:srgbClr val="F7C526"/>
                </a:solidFill>
              </a:rPr>
              <a:t>"</a:t>
            </a:r>
            <a:r>
              <a:rPr lang="en-US" b="1" dirty="0">
                <a:solidFill>
                  <a:srgbClr val="F7C526"/>
                </a:solidFill>
              </a:rPr>
              <a:t>I can't think about it </a:t>
            </a:r>
            <a:r>
              <a:rPr lang="en-US" b="1" dirty="0" smtClean="0">
                <a:solidFill>
                  <a:srgbClr val="F7C526"/>
                </a:solidFill>
              </a:rPr>
              <a:t>anymore” </a:t>
            </a:r>
            <a:endParaRPr lang="en-US" b="1" dirty="0">
              <a:solidFill>
                <a:srgbClr val="F7C52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060" y="2819400"/>
            <a:ext cx="25282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rgbClr val="F7C5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Hebrew 8:12</a:t>
            </a:r>
          </a:p>
          <a:p>
            <a:pPr algn="ctr"/>
            <a:r>
              <a:rPr lang="en-US" sz="2400" b="1" dirty="0" smtClean="0">
                <a:ln w="50800"/>
                <a:solidFill>
                  <a:srgbClr val="F7C5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Colossians 3:13</a:t>
            </a:r>
            <a:endParaRPr lang="en-US" sz="2400" b="1" cap="none" spc="0" dirty="0">
              <a:ln w="50800"/>
              <a:solidFill>
                <a:srgbClr val="F7C5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7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5"/>
      <p:bldP spid="10" grpId="0" uiExpand="1" build="p" bldLvl="5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97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6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And I wrote this very thing to you, lest, when I came, I should have sorrow over those from whom I ought to have joy, having confidence in you all that my joy is the joy of you all. </a:t>
            </a:r>
            <a:r>
              <a:rPr lang="en-US" sz="26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6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For out of much affliction and anguish of heart I wrote to you, with many tears, not that you should be grieved, but that you might know the love which I have so abundantly for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you.</a:t>
            </a:r>
            <a:r>
              <a:rPr lang="en-US" sz="26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But if anyone has caused grief, he has not grieved me, but all of you to some extent—not to be too severe. </a:t>
            </a:r>
            <a:r>
              <a:rPr lang="en-US" sz="26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This punishment which was inflicted by the majority is sufficient for such a man, </a:t>
            </a:r>
            <a:r>
              <a:rPr lang="en-US" sz="26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6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so that, on the contrary, you ought rather to forgive and comfort him, lest perhaps such a one be swallowed up with too much sorrow. </a:t>
            </a:r>
            <a:r>
              <a:rPr lang="en-US" sz="26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Therefore I urge you to reaffirm your love to him.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7254" y="0"/>
            <a:ext cx="7059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Corinthians 2:3-8</a:t>
            </a:r>
            <a:endParaRPr lang="en-US" sz="5400" b="1" cap="none" spc="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28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72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85733" cy="328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0"/>
            <a:ext cx="4826000" cy="3289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289300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Ten girls were shot </a:t>
            </a:r>
            <a:r>
              <a:rPr lang="en-US" b="1" dirty="0" smtClean="0"/>
              <a:t>in </a:t>
            </a:r>
            <a:r>
              <a:rPr lang="en-US" b="1" dirty="0"/>
              <a:t>an Amish school at Nickel Mines, Lancaster County, Pennsylvania on </a:t>
            </a:r>
            <a:r>
              <a:rPr lang="en-US" b="1" dirty="0" smtClean="0"/>
              <a:t>Oct. 2, 2006 by Charles Carl Roberts IV.  </a:t>
            </a:r>
          </a:p>
          <a:p>
            <a:endParaRPr lang="en-US" b="1" dirty="0"/>
          </a:p>
          <a:p>
            <a:r>
              <a:rPr lang="en-US" b="1" dirty="0" smtClean="0"/>
              <a:t>He entered an Amish </a:t>
            </a:r>
            <a:r>
              <a:rPr lang="en-US" b="1" dirty="0"/>
              <a:t>one-room school at about 10 </a:t>
            </a:r>
            <a:r>
              <a:rPr lang="en-US" b="1" dirty="0" smtClean="0"/>
              <a:t>AM., and ushered </a:t>
            </a:r>
            <a:r>
              <a:rPr lang="en-US" b="1" dirty="0"/>
              <a:t>15 boys, one pregnant woman, and three other women with infants from the school. He bound 11 students who remained -- all girls, aged 6 to 15 -- with plastic flex ties, and prepared to shoot them. </a:t>
            </a:r>
            <a:endParaRPr lang="en-US" b="1" dirty="0" smtClean="0"/>
          </a:p>
          <a:p>
            <a:r>
              <a:rPr lang="en-US" b="1" dirty="0" smtClean="0"/>
              <a:t>Student </a:t>
            </a:r>
            <a:r>
              <a:rPr lang="en-US" b="1" dirty="0"/>
              <a:t>Marian Fisher, 13, stepped forward and asked that he "</a:t>
            </a:r>
            <a:r>
              <a:rPr lang="en-US" b="1" i="1" dirty="0"/>
              <a:t>shoot me first</a:t>
            </a:r>
            <a:r>
              <a:rPr lang="en-US" b="1" dirty="0"/>
              <a:t>." in an apparent effort to buy time for the remaining students. Her younger sister, Barbie, allegedly asked Roberts to "</a:t>
            </a:r>
            <a:r>
              <a:rPr lang="en-US" b="1" i="1" dirty="0"/>
              <a:t>shoot me second.</a:t>
            </a:r>
            <a:r>
              <a:rPr lang="en-US" b="1" dirty="0"/>
              <a:t>" He shot ten young girls. Three died immediately; two others died in hospital by the next morning.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Roberts committed suicide when the police stormed the school.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125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970318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Two nights before Christmas 1982, Tommy Pigage drove from a party </a:t>
            </a:r>
            <a:r>
              <a:rPr lang="en-US" b="1" dirty="0" smtClean="0"/>
              <a:t>drunk. </a:t>
            </a:r>
            <a:r>
              <a:rPr lang="en-US" b="1" dirty="0"/>
              <a:t>After pausing briefly at a Mini Mart to get his bearings, he </a:t>
            </a:r>
            <a:r>
              <a:rPr lang="en-US" b="1" dirty="0" smtClean="0"/>
              <a:t>pulled his Buick </a:t>
            </a:r>
            <a:r>
              <a:rPr lang="en-US" b="1" dirty="0"/>
              <a:t>back onto the road. The last thing he remembers is approaching the Canton Street Bridge in </a:t>
            </a:r>
            <a:r>
              <a:rPr lang="en-US" b="1" dirty="0" smtClean="0"/>
              <a:t>Hopkinsville, Kentucky. </a:t>
            </a:r>
            <a:r>
              <a:rPr lang="en-US" b="1" i="1" dirty="0"/>
              <a:t>"Then I blacked out," </a:t>
            </a:r>
            <a:r>
              <a:rPr lang="en-US" b="1" dirty="0"/>
              <a:t>he says. Tommy never saw 18-year-old Ted Morris coming the other way in his '76 AMC Hornet</a:t>
            </a:r>
            <a:r>
              <a:rPr lang="en-US" b="1" dirty="0" smtClean="0"/>
              <a:t>.</a:t>
            </a:r>
          </a:p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Ted Morris </a:t>
            </a:r>
            <a:r>
              <a:rPr lang="en-US" b="1" dirty="0"/>
              <a:t>died Christmas Eve morning, and Pigage was arrested for murder after his blood alcohol level registered almost three times the amount required to be legally intoxicated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/>
              <a:t>The grand jury </a:t>
            </a:r>
            <a:r>
              <a:rPr lang="en-US" b="1" dirty="0" smtClean="0"/>
              <a:t>reduced the </a:t>
            </a:r>
            <a:r>
              <a:rPr lang="en-US" b="1" dirty="0"/>
              <a:t>murder charge to second-degree manslaughter. Pigage pleaded innocent</a:t>
            </a:r>
            <a:r>
              <a:rPr lang="en-US" b="1" dirty="0" smtClean="0"/>
              <a:t>, </a:t>
            </a:r>
            <a:r>
              <a:rPr lang="en-US" b="1" dirty="0"/>
              <a:t>and trial was postponed again and again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 smtClean="0"/>
              <a:t>In October</a:t>
            </a:r>
            <a:r>
              <a:rPr lang="en-US" b="1" dirty="0"/>
              <a:t>, 22 months after the accident, </a:t>
            </a:r>
            <a:r>
              <a:rPr lang="en-US" b="1" dirty="0" smtClean="0"/>
              <a:t>Pigage </a:t>
            </a:r>
            <a:r>
              <a:rPr lang="en-US" b="1" dirty="0"/>
              <a:t>changed his plea to guilty and was freed on probation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719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4495800"/>
            <a:ext cx="8305800" cy="230832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Him we have redemption through His blood, the forgiveness of sins, according to the riches of His grace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 1:7).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5638800"/>
            <a:ext cx="3429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-15144" y="0"/>
            <a:ext cx="91743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60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iller" pitchFamily="82" charset="0"/>
              </a:rPr>
              <a:t>Have you Considered God’s Forgiveness?</a:t>
            </a:r>
            <a:endParaRPr lang="en-US" sz="4000" b="1" cap="none" spc="60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5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0933" y="2364462"/>
            <a:ext cx="852213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He has </a:t>
            </a:r>
            <a:r>
              <a:rPr lang="en-US" sz="2600" b="1" u="sng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not</a:t>
            </a:r>
            <a:r>
              <a:rPr lang="en-US" sz="26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dealt with us according to our sins, nor punished us according to our iniquities. </a:t>
            </a:r>
          </a:p>
          <a:p>
            <a:r>
              <a:rPr lang="en-US" sz="26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(Psalm 103:10).</a:t>
            </a:r>
          </a:p>
          <a:p>
            <a:endParaRPr lang="en-US" sz="2600" b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sz="26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But God demonstrates His own love toward us, in that </a:t>
            </a:r>
            <a:r>
              <a:rPr lang="en-US" sz="2600" b="1" u="sng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while we were still sinners</a:t>
            </a:r>
            <a:r>
              <a:rPr lang="en-US" sz="26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, Christ died for us. (Romans 5:8).</a:t>
            </a:r>
          </a:p>
          <a:p>
            <a:endParaRPr lang="en-US" sz="2600" b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sz="26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For by grace you have been saved through faith, and that </a:t>
            </a:r>
            <a:r>
              <a:rPr lang="en-US" sz="2600" b="1" u="sng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not of yourselves</a:t>
            </a:r>
            <a:r>
              <a:rPr lang="en-US" sz="26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; it is the gift of God (Ephesians 2:8).</a:t>
            </a:r>
            <a:endParaRPr lang="en-US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1341" y="0"/>
            <a:ext cx="6941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God’s Forgiveness is:</a:t>
            </a:r>
            <a:endParaRPr lang="en-US" sz="5400" b="1" cap="none" spc="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53846" y="762000"/>
            <a:ext cx="3836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Undeserved</a:t>
            </a:r>
            <a:endParaRPr lang="en-US" sz="5400" b="1" cap="none" spc="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1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2" y="1564243"/>
            <a:ext cx="861060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Come now, and let us reason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together, says the Lord, </a:t>
            </a:r>
            <a:r>
              <a:rPr lang="en-US" sz="26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though your sins are like scarlet,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they shall be as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u="sng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white as snow</a:t>
            </a:r>
            <a:r>
              <a:rPr lang="en-US" sz="26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; though they are red like crimson, </a:t>
            </a:r>
            <a:r>
              <a:rPr lang="en-US" sz="2600" b="1" u="sng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they shall be as wool</a:t>
            </a:r>
            <a:r>
              <a:rPr lang="en-US" sz="26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 (Isaiah 1:8).</a:t>
            </a:r>
          </a:p>
          <a:p>
            <a:endParaRPr lang="en-US" sz="2600" b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sz="26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Therefore He is also able to </a:t>
            </a:r>
            <a:r>
              <a:rPr lang="en-US" sz="2600" b="1" u="sng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save to the uttermost </a:t>
            </a:r>
            <a:r>
              <a:rPr lang="en-US" sz="26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those who come to God through Him, since He always lives to make intercession for them</a:t>
            </a:r>
          </a:p>
          <a:p>
            <a:r>
              <a:rPr lang="en-US" sz="26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(Hebrews 7:25).</a:t>
            </a:r>
          </a:p>
          <a:p>
            <a:endParaRPr lang="en-US" sz="2600" b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I will be merciful to their unrighteousness, and their sins and their lawless deeds </a:t>
            </a:r>
            <a:r>
              <a:rPr lang="en-US" sz="2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will remember no more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(Hebrews 8:12).</a:t>
            </a:r>
            <a:endParaRPr lang="en-US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1341" y="0"/>
            <a:ext cx="6941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God’s Forgiveness is: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56200" y="762000"/>
            <a:ext cx="3031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Complete</a:t>
            </a:r>
            <a:endParaRPr lang="en-US" sz="5400" b="1" spc="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5200" y="6172200"/>
            <a:ext cx="18288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1951" y="5710534"/>
            <a:ext cx="45801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cap="none" spc="150" dirty="0" smtClean="0">
                <a:ln w="11430"/>
                <a:solidFill>
                  <a:srgbClr val="F8B7C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eestyle Script" pitchFamily="66" charset="0"/>
              </a:rPr>
              <a:t>“Absolutely Not”</a:t>
            </a:r>
            <a:endParaRPr lang="en-US" sz="7200" b="1" cap="none" spc="150" dirty="0">
              <a:ln w="11430"/>
              <a:solidFill>
                <a:srgbClr val="F8B7C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8534" y="5657670"/>
            <a:ext cx="43075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cap="none" spc="150" dirty="0" smtClean="0">
                <a:ln w="11430"/>
                <a:solidFill>
                  <a:srgbClr val="F8B7C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eestyle Script" pitchFamily="66" charset="0"/>
              </a:rPr>
              <a:t>“Don’t sweat it”</a:t>
            </a:r>
            <a:endParaRPr lang="en-US" sz="7200" b="1" cap="none" spc="150" dirty="0">
              <a:ln w="11430"/>
              <a:solidFill>
                <a:srgbClr val="F8B7C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5873" y="5646233"/>
            <a:ext cx="32063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cap="none" spc="150" dirty="0" smtClean="0">
                <a:ln w="11430"/>
                <a:solidFill>
                  <a:srgbClr val="F8B7C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eestyle Script" pitchFamily="66" charset="0"/>
              </a:rPr>
              <a:t>“It’s O K!”</a:t>
            </a:r>
            <a:endParaRPr lang="en-US" sz="7200" b="1" cap="none" spc="150" dirty="0">
              <a:ln w="11430"/>
              <a:solidFill>
                <a:srgbClr val="F8B7C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8139" y="5646232"/>
            <a:ext cx="35060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cap="none" spc="150" dirty="0" smtClean="0">
                <a:ln w="11430"/>
                <a:solidFill>
                  <a:srgbClr val="F8B7C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eestyle Script" pitchFamily="66" charset="0"/>
              </a:rPr>
              <a:t>“No problem”</a:t>
            </a:r>
            <a:endParaRPr lang="en-US" sz="7200" b="1" cap="none" spc="150" dirty="0">
              <a:ln w="11430"/>
              <a:solidFill>
                <a:srgbClr val="F8B7C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eestyle Script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8B7C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5" t="9718"/>
          <a:stretch/>
        </p:blipFill>
        <p:spPr>
          <a:xfrm>
            <a:off x="3276600" y="94164"/>
            <a:ext cx="5326229" cy="5450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8B7C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6154"/>
            <a:ext cx="5592523" cy="5592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2305435" y="5657671"/>
            <a:ext cx="45272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cap="none" spc="150" dirty="0" smtClean="0">
                <a:ln w="11430"/>
                <a:solidFill>
                  <a:srgbClr val="F8B7C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eestyle Script" pitchFamily="66" charset="0"/>
              </a:rPr>
              <a:t>“Forget about it”</a:t>
            </a:r>
            <a:endParaRPr lang="en-US" sz="7200" b="1" cap="none" spc="150" dirty="0">
              <a:ln w="11430"/>
              <a:solidFill>
                <a:srgbClr val="F8B7C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2600" y="5657671"/>
            <a:ext cx="55771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cap="none" spc="150" dirty="0" smtClean="0">
                <a:ln w="11430"/>
                <a:solidFill>
                  <a:srgbClr val="F8B7C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eestyle Script" pitchFamily="66" charset="0"/>
              </a:rPr>
              <a:t>“I’ll Think About it”</a:t>
            </a:r>
            <a:endParaRPr lang="en-US" sz="7200" b="1" cap="none" spc="150" dirty="0">
              <a:ln w="11430"/>
              <a:solidFill>
                <a:srgbClr val="F8B7C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35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0" grpId="0"/>
      <p:bldP spid="10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900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Chiller</vt:lpstr>
      <vt:lpstr>Calibri</vt:lpstr>
      <vt:lpstr>Goudy Old Style</vt:lpstr>
      <vt:lpstr>Freestyle Script</vt:lpstr>
      <vt:lpstr>Monotype Corsiva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AUDIOROOM</cp:lastModifiedBy>
  <cp:revision>29</cp:revision>
  <dcterms:created xsi:type="dcterms:W3CDTF">2012-07-17T17:40:40Z</dcterms:created>
  <dcterms:modified xsi:type="dcterms:W3CDTF">2012-07-22T13:52:16Z</dcterms:modified>
</cp:coreProperties>
</file>