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60" r:id="rId3"/>
    <p:sldId id="261" r:id="rId4"/>
    <p:sldId id="263" r:id="rId5"/>
    <p:sldId id="257" r:id="rId6"/>
    <p:sldId id="258" r:id="rId7"/>
    <p:sldId id="259" r:id="rId8"/>
    <p:sldId id="264" r:id="rId9"/>
  </p:sldIdLst>
  <p:sldSz cx="9144000" cy="6858000" type="screen4x3"/>
  <p:notesSz cx="6858000" cy="9144000"/>
  <p:embeddedFontLst>
    <p:embeddedFont>
      <p:font typeface="EucrosiaUPC" pitchFamily="18" charset="-34"/>
      <p:regular r:id="rId11"/>
      <p:bold r:id="rId12"/>
      <p:italic r:id="rId13"/>
      <p:boldItalic r:id="rId14"/>
    </p:embeddedFont>
    <p:embeddedFont>
      <p:font typeface="Calibri" pitchFamily="34" charset="0"/>
      <p:regular r:id="rId15"/>
      <p:bold r:id="rId16"/>
      <p:italic r:id="rId17"/>
      <p:boldItalic r:id="rId18"/>
    </p:embeddedFont>
    <p:embeddedFont>
      <p:font typeface="Arial Black" pitchFamily="34" charset="0"/>
      <p:bold r:id="rId19"/>
    </p:embeddedFont>
    <p:embeddedFont>
      <p:font typeface="Monotype Corsiva" pitchFamily="66" charset="0"/>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154159"/>
    <a:srgbClr val="FCF7B2"/>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0946E-E77F-4AB0-AD64-8E4B9CADE619}" type="datetimeFigureOut">
              <a:rPr lang="en-US" smtClean="0"/>
              <a:t>7/15/2012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61B36-4ECD-4570-90D5-DBBAE92D718B}" type="slidenum">
              <a:rPr lang="en-US" smtClean="0"/>
              <a:t>‹#›</a:t>
            </a:fld>
            <a:endParaRPr lang="en-US"/>
          </a:p>
        </p:txBody>
      </p:sp>
    </p:spTree>
    <p:extLst>
      <p:ext uri="{BB962C8B-B14F-4D97-AF65-F5344CB8AC3E}">
        <p14:creationId xmlns:p14="http://schemas.microsoft.com/office/powerpoint/2010/main" val="264445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1</a:t>
            </a:fld>
            <a:endParaRPr lang="en-US"/>
          </a:p>
        </p:txBody>
      </p:sp>
    </p:spTree>
    <p:extLst>
      <p:ext uri="{BB962C8B-B14F-4D97-AF65-F5344CB8AC3E}">
        <p14:creationId xmlns:p14="http://schemas.microsoft.com/office/powerpoint/2010/main" val="413359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2</a:t>
            </a:fld>
            <a:endParaRPr lang="en-US"/>
          </a:p>
        </p:txBody>
      </p:sp>
    </p:spTree>
    <p:extLst>
      <p:ext uri="{BB962C8B-B14F-4D97-AF65-F5344CB8AC3E}">
        <p14:creationId xmlns:p14="http://schemas.microsoft.com/office/powerpoint/2010/main" val="288368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3</a:t>
            </a:fld>
            <a:endParaRPr lang="en-US"/>
          </a:p>
        </p:txBody>
      </p:sp>
    </p:spTree>
    <p:extLst>
      <p:ext uri="{BB962C8B-B14F-4D97-AF65-F5344CB8AC3E}">
        <p14:creationId xmlns:p14="http://schemas.microsoft.com/office/powerpoint/2010/main" val="13465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4</a:t>
            </a:fld>
            <a:endParaRPr lang="en-US"/>
          </a:p>
        </p:txBody>
      </p:sp>
    </p:spTree>
    <p:extLst>
      <p:ext uri="{BB962C8B-B14F-4D97-AF65-F5344CB8AC3E}">
        <p14:creationId xmlns:p14="http://schemas.microsoft.com/office/powerpoint/2010/main" val="301768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5</a:t>
            </a:fld>
            <a:endParaRPr lang="en-US"/>
          </a:p>
        </p:txBody>
      </p:sp>
    </p:spTree>
    <p:extLst>
      <p:ext uri="{BB962C8B-B14F-4D97-AF65-F5344CB8AC3E}">
        <p14:creationId xmlns:p14="http://schemas.microsoft.com/office/powerpoint/2010/main" val="130933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6</a:t>
            </a:fld>
            <a:endParaRPr lang="en-US"/>
          </a:p>
        </p:txBody>
      </p:sp>
    </p:spTree>
    <p:extLst>
      <p:ext uri="{BB962C8B-B14F-4D97-AF65-F5344CB8AC3E}">
        <p14:creationId xmlns:p14="http://schemas.microsoft.com/office/powerpoint/2010/main" val="78119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7</a:t>
            </a:fld>
            <a:endParaRPr lang="en-US"/>
          </a:p>
        </p:txBody>
      </p:sp>
    </p:spTree>
    <p:extLst>
      <p:ext uri="{BB962C8B-B14F-4D97-AF65-F5344CB8AC3E}">
        <p14:creationId xmlns:p14="http://schemas.microsoft.com/office/powerpoint/2010/main" val="215474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61B36-4ECD-4570-90D5-DBBAE92D718B}" type="slidenum">
              <a:rPr lang="en-US" smtClean="0"/>
              <a:t>8</a:t>
            </a:fld>
            <a:endParaRPr lang="en-US"/>
          </a:p>
        </p:txBody>
      </p:sp>
    </p:spTree>
    <p:extLst>
      <p:ext uri="{BB962C8B-B14F-4D97-AF65-F5344CB8AC3E}">
        <p14:creationId xmlns:p14="http://schemas.microsoft.com/office/powerpoint/2010/main" val="69176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404154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742518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525119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79233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BD0F1-79BE-4F05-AEA6-0B290C0E3E81}"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130560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BD0F1-79BE-4F05-AEA6-0B290C0E3E81}" type="datetimeFigureOut">
              <a:rPr lang="en-US" smtClean="0"/>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959349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BD0F1-79BE-4F05-AEA6-0B290C0E3E81}" type="datetimeFigureOut">
              <a:rPr lang="en-US" smtClean="0"/>
              <a:t>7/15/2012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4102590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BD0F1-79BE-4F05-AEA6-0B290C0E3E81}" type="datetimeFigureOut">
              <a:rPr lang="en-US" smtClean="0"/>
              <a:t>7/15/2012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776680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BD0F1-79BE-4F05-AEA6-0B290C0E3E81}" type="datetimeFigureOut">
              <a:rPr lang="en-US" smtClean="0"/>
              <a:t>7/15/2012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265590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BD0F1-79BE-4F05-AEA6-0B290C0E3E81}" type="datetimeFigureOut">
              <a:rPr lang="en-US" smtClean="0"/>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1771952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BD0F1-79BE-4F05-AEA6-0B290C0E3E81}" type="datetimeFigureOut">
              <a:rPr lang="en-US" smtClean="0"/>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742340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D0F1-79BE-4F05-AEA6-0B290C0E3E81}" type="datetimeFigureOut">
              <a:rPr lang="en-US" smtClean="0"/>
              <a:t>7/15/2012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C4F8E-125A-4C7B-9CE6-FFDF16731860}" type="slidenum">
              <a:rPr lang="en-US" smtClean="0"/>
              <a:t>‹#›</a:t>
            </a:fld>
            <a:endParaRPr lang="en-US"/>
          </a:p>
        </p:txBody>
      </p:sp>
    </p:spTree>
    <p:extLst>
      <p:ext uri="{BB962C8B-B14F-4D97-AF65-F5344CB8AC3E}">
        <p14:creationId xmlns:p14="http://schemas.microsoft.com/office/powerpoint/2010/main" val="35088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05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940088"/>
          </a:xfrm>
          <a:prstGeom prst="rect">
            <a:avLst/>
          </a:prstGeom>
          <a:noFill/>
        </p:spPr>
        <p:txBody>
          <a:bodyPr wrap="square" rtlCol="0">
            <a:spAutoFit/>
          </a:bodyPr>
          <a:lstStyle/>
          <a:p>
            <a:r>
              <a:rPr lang="en-US" sz="1900" b="1" baseline="30000" dirty="0" smtClean="0">
                <a:solidFill>
                  <a:srgbClr val="FF0000"/>
                </a:solidFill>
                <a:latin typeface="Arial" pitchFamily="34" charset="0"/>
                <a:cs typeface="Arial" pitchFamily="34" charset="0"/>
              </a:rPr>
              <a:t>1 </a:t>
            </a:r>
            <a:r>
              <a:rPr lang="en-US" sz="1900" b="1" dirty="0" smtClean="0">
                <a:latin typeface="Arial" pitchFamily="34" charset="0"/>
                <a:cs typeface="Arial" pitchFamily="34" charset="0"/>
              </a:rPr>
              <a:t>Now </a:t>
            </a:r>
            <a:r>
              <a:rPr lang="en-US" sz="1900" b="1" dirty="0">
                <a:latin typeface="Arial" pitchFamily="34" charset="0"/>
                <a:cs typeface="Arial" pitchFamily="34" charset="0"/>
              </a:rPr>
              <a:t>faith is the substance of things hoped for, the evidence of things not seen. </a:t>
            </a:r>
            <a:r>
              <a:rPr lang="en-US" sz="1900" b="1" baseline="30000" dirty="0">
                <a:solidFill>
                  <a:srgbClr val="FF0000"/>
                </a:solidFill>
                <a:latin typeface="Arial" pitchFamily="34" charset="0"/>
                <a:cs typeface="Arial" pitchFamily="34" charset="0"/>
              </a:rPr>
              <a:t>2 </a:t>
            </a:r>
            <a:r>
              <a:rPr lang="en-US" sz="1900" b="1" dirty="0">
                <a:latin typeface="Arial" pitchFamily="34" charset="0"/>
                <a:cs typeface="Arial" pitchFamily="34" charset="0"/>
              </a:rPr>
              <a:t>For by it the elders obtained a good testimony</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3 </a:t>
            </a:r>
            <a:r>
              <a:rPr lang="en-US" sz="1900" b="1" dirty="0">
                <a:latin typeface="Arial" pitchFamily="34" charset="0"/>
                <a:cs typeface="Arial" pitchFamily="34" charset="0"/>
              </a:rPr>
              <a:t>By faith we understand that the worlds were framed by the word of God, so that the things which are seen were not made of things which are visible</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4</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faith Abel offered to God a more excellent sacrifice than Cain, through which he obtained witness that he was righteous, God testifying of his gifts; and through it he being dead still speaks</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5 </a:t>
            </a:r>
            <a:r>
              <a:rPr lang="en-US" sz="1900" b="1" dirty="0">
                <a:latin typeface="Arial" pitchFamily="34" charset="0"/>
                <a:cs typeface="Arial" pitchFamily="34" charset="0"/>
              </a:rPr>
              <a:t>By faith Enoch was taken away so that he did not see death, </a:t>
            </a:r>
            <a:r>
              <a:rPr lang="en-US" sz="1900" b="1" dirty="0" smtClean="0">
                <a:latin typeface="Arial" pitchFamily="34" charset="0"/>
                <a:cs typeface="Arial" pitchFamily="34" charset="0"/>
              </a:rPr>
              <a:t>and </a:t>
            </a:r>
            <a:r>
              <a:rPr lang="en-US" sz="1900" b="1" dirty="0">
                <a:latin typeface="Arial" pitchFamily="34" charset="0"/>
                <a:cs typeface="Arial" pitchFamily="34" charset="0"/>
              </a:rPr>
              <a:t>was not found, because God had taken </a:t>
            </a:r>
            <a:r>
              <a:rPr lang="en-US" sz="1900" b="1" dirty="0" smtClean="0">
                <a:latin typeface="Arial" pitchFamily="34" charset="0"/>
                <a:cs typeface="Arial" pitchFamily="34" charset="0"/>
              </a:rPr>
              <a:t>him; for </a:t>
            </a:r>
            <a:r>
              <a:rPr lang="en-US" sz="1900" b="1" dirty="0">
                <a:latin typeface="Arial" pitchFamily="34" charset="0"/>
                <a:cs typeface="Arial" pitchFamily="34" charset="0"/>
              </a:rPr>
              <a:t>before he was taken he had this testimony, that he pleased God.</a:t>
            </a:r>
            <a:r>
              <a:rPr lang="en-US" sz="1900" b="1" dirty="0">
                <a:solidFill>
                  <a:srgbClr val="FF0000"/>
                </a:solidFill>
                <a:latin typeface="Arial" pitchFamily="34" charset="0"/>
                <a:cs typeface="Arial" pitchFamily="34" charset="0"/>
              </a:rPr>
              <a:t> </a:t>
            </a:r>
            <a:r>
              <a:rPr lang="en-US" sz="1900" b="1" baseline="30000" dirty="0">
                <a:solidFill>
                  <a:srgbClr val="FF0000"/>
                </a:solidFill>
                <a:latin typeface="Arial" pitchFamily="34" charset="0"/>
                <a:cs typeface="Arial" pitchFamily="34" charset="0"/>
              </a:rPr>
              <a:t>6 </a:t>
            </a:r>
            <a:r>
              <a:rPr lang="en-US" sz="1900" b="1" dirty="0">
                <a:latin typeface="Arial" pitchFamily="34" charset="0"/>
                <a:cs typeface="Arial" pitchFamily="34" charset="0"/>
              </a:rPr>
              <a:t>But without faith it is impossible to please Him, for he who comes to God must believe that He is, and that He is a rewarder of those who diligently seek Him</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7 </a:t>
            </a:r>
            <a:r>
              <a:rPr lang="en-US" sz="1900" b="1" dirty="0">
                <a:latin typeface="Arial" pitchFamily="34" charset="0"/>
                <a:cs typeface="Arial" pitchFamily="34" charset="0"/>
              </a:rPr>
              <a:t>By faith Noah, being divinely warned of things not yet seen, moved with godly fear, prepared an ark for the saving of his household, by which he condemned the world and became heir of the righteousness which is according to faith</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8</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faith Abraham obeyed when he was called to go out to the place which he would receive as an inheritance. And he went out, not knowing where he was going. </a:t>
            </a:r>
            <a:r>
              <a:rPr lang="en-US" sz="1900" b="1" baseline="30000" dirty="0">
                <a:solidFill>
                  <a:srgbClr val="FF0000"/>
                </a:solidFill>
                <a:latin typeface="Arial" pitchFamily="34" charset="0"/>
                <a:cs typeface="Arial" pitchFamily="34" charset="0"/>
              </a:rPr>
              <a:t>9 </a:t>
            </a:r>
            <a:r>
              <a:rPr lang="en-US" sz="1900" b="1" dirty="0">
                <a:latin typeface="Arial" pitchFamily="34" charset="0"/>
                <a:cs typeface="Arial" pitchFamily="34" charset="0"/>
              </a:rPr>
              <a:t>By faith he dwelt in the land of promise as in a foreign country, dwelling in tents with Isaac and Jacob, the heirs with him of the same promise; </a:t>
            </a:r>
            <a:r>
              <a:rPr lang="en-US" sz="1900" b="1" baseline="30000" dirty="0">
                <a:solidFill>
                  <a:srgbClr val="FF0000"/>
                </a:solidFill>
                <a:latin typeface="Arial" pitchFamily="34" charset="0"/>
                <a:cs typeface="Arial" pitchFamily="34" charset="0"/>
              </a:rPr>
              <a:t>10</a:t>
            </a:r>
            <a:r>
              <a:rPr lang="en-US" sz="1900" b="1" baseline="30000" dirty="0">
                <a:latin typeface="Arial" pitchFamily="34" charset="0"/>
                <a:cs typeface="Arial" pitchFamily="34" charset="0"/>
              </a:rPr>
              <a:t> </a:t>
            </a:r>
            <a:r>
              <a:rPr lang="en-US" sz="1900" b="1" dirty="0">
                <a:latin typeface="Arial" pitchFamily="34" charset="0"/>
                <a:cs typeface="Arial" pitchFamily="34" charset="0"/>
              </a:rPr>
              <a:t>for he waited for the city which has foundations, whose builder and maker is God</a:t>
            </a:r>
            <a:r>
              <a:rPr lang="en-US" sz="1900" b="1" dirty="0" smtClean="0">
                <a:latin typeface="Arial" pitchFamily="34" charset="0"/>
                <a:cs typeface="Arial" pitchFamily="34" charset="0"/>
              </a:rPr>
              <a:t>.</a:t>
            </a:r>
            <a:endParaRPr lang="en-US" sz="1900" b="1" dirty="0">
              <a:latin typeface="Arial" pitchFamily="34" charset="0"/>
              <a:cs typeface="Arial" pitchFamily="34" charset="0"/>
            </a:endParaRPr>
          </a:p>
        </p:txBody>
      </p:sp>
      <p:sp>
        <p:nvSpPr>
          <p:cNvPr id="3" name="Rectangle 2"/>
          <p:cNvSpPr/>
          <p:nvPr/>
        </p:nvSpPr>
        <p:spPr>
          <a:xfrm>
            <a:off x="1447800" y="10041"/>
            <a:ext cx="6181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Hebrews 11:1-10</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634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19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940088"/>
          </a:xfrm>
          <a:prstGeom prst="rect">
            <a:avLst/>
          </a:prstGeom>
          <a:noFill/>
        </p:spPr>
        <p:txBody>
          <a:bodyPr wrap="square" rtlCol="0">
            <a:spAutoFit/>
          </a:bodyPr>
          <a:lstStyle/>
          <a:p>
            <a:r>
              <a:rPr lang="en-US" sz="1900" b="1" baseline="30000" dirty="0" smtClean="0">
                <a:solidFill>
                  <a:srgbClr val="FF0000"/>
                </a:solidFill>
                <a:latin typeface="Arial" pitchFamily="34" charset="0"/>
                <a:cs typeface="Arial" pitchFamily="34" charset="0"/>
              </a:rPr>
              <a:t>1 </a:t>
            </a:r>
            <a:r>
              <a:rPr lang="en-US" sz="1900" b="1" dirty="0" smtClean="0">
                <a:latin typeface="Arial" pitchFamily="34" charset="0"/>
                <a:cs typeface="Arial" pitchFamily="34" charset="0"/>
              </a:rPr>
              <a:t>Now </a:t>
            </a:r>
            <a:r>
              <a:rPr lang="en-US" sz="1900" b="1" dirty="0">
                <a:latin typeface="Arial" pitchFamily="34" charset="0"/>
                <a:cs typeface="Arial" pitchFamily="34" charset="0"/>
              </a:rPr>
              <a:t>faith is the substance of things hoped for, the evidence of things not seen. </a:t>
            </a:r>
            <a:r>
              <a:rPr lang="en-US" sz="1900" b="1" baseline="30000" dirty="0">
                <a:solidFill>
                  <a:srgbClr val="FF0000"/>
                </a:solidFill>
                <a:latin typeface="Arial" pitchFamily="34" charset="0"/>
                <a:cs typeface="Arial" pitchFamily="34" charset="0"/>
              </a:rPr>
              <a:t>2 </a:t>
            </a:r>
            <a:r>
              <a:rPr lang="en-US" sz="1900" b="1" dirty="0">
                <a:latin typeface="Arial" pitchFamily="34" charset="0"/>
                <a:cs typeface="Arial" pitchFamily="34" charset="0"/>
              </a:rPr>
              <a:t>For by it the elders obtained a good testimony</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3 </a:t>
            </a:r>
            <a:r>
              <a:rPr lang="en-US" sz="1900" b="1" dirty="0">
                <a:latin typeface="Arial" pitchFamily="34" charset="0"/>
                <a:cs typeface="Arial" pitchFamily="34" charset="0"/>
              </a:rPr>
              <a:t>By faith we understand that the worlds were framed by the word of God, so that the things which are seen were not made of things which are visible</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4</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faith Abel offered to God a more excellent sacrifice than Cain, through which he obtained witness that he was righteous, God testifying of his gifts; and through it he being dead still speaks</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5 </a:t>
            </a:r>
            <a:r>
              <a:rPr lang="en-US" sz="1900" b="1" dirty="0">
                <a:latin typeface="Arial" pitchFamily="34" charset="0"/>
                <a:cs typeface="Arial" pitchFamily="34" charset="0"/>
              </a:rPr>
              <a:t>By faith Enoch was taken away so that he did not see death, </a:t>
            </a:r>
            <a:r>
              <a:rPr lang="en-US" sz="1900" b="1" dirty="0" smtClean="0">
                <a:latin typeface="Arial" pitchFamily="34" charset="0"/>
                <a:cs typeface="Arial" pitchFamily="34" charset="0"/>
              </a:rPr>
              <a:t>and </a:t>
            </a:r>
            <a:r>
              <a:rPr lang="en-US" sz="1900" b="1" dirty="0">
                <a:latin typeface="Arial" pitchFamily="34" charset="0"/>
                <a:cs typeface="Arial" pitchFamily="34" charset="0"/>
              </a:rPr>
              <a:t>was not found, because God had taken </a:t>
            </a:r>
            <a:r>
              <a:rPr lang="en-US" sz="1900" b="1" dirty="0" smtClean="0">
                <a:latin typeface="Arial" pitchFamily="34" charset="0"/>
                <a:cs typeface="Arial" pitchFamily="34" charset="0"/>
              </a:rPr>
              <a:t>him; for </a:t>
            </a:r>
            <a:r>
              <a:rPr lang="en-US" sz="1900" b="1" dirty="0">
                <a:latin typeface="Arial" pitchFamily="34" charset="0"/>
                <a:cs typeface="Arial" pitchFamily="34" charset="0"/>
              </a:rPr>
              <a:t>before he was taken he had this testimony, that he pleased God.</a:t>
            </a:r>
            <a:r>
              <a:rPr lang="en-US" sz="1900" b="1" dirty="0">
                <a:solidFill>
                  <a:srgbClr val="FF0000"/>
                </a:solidFill>
                <a:latin typeface="Arial" pitchFamily="34" charset="0"/>
                <a:cs typeface="Arial" pitchFamily="34" charset="0"/>
              </a:rPr>
              <a:t> </a:t>
            </a:r>
            <a:r>
              <a:rPr lang="en-US" sz="1900" b="1" baseline="30000" dirty="0">
                <a:solidFill>
                  <a:srgbClr val="FF0000"/>
                </a:solidFill>
                <a:latin typeface="Arial" pitchFamily="34" charset="0"/>
                <a:cs typeface="Arial" pitchFamily="34" charset="0"/>
              </a:rPr>
              <a:t>6 </a:t>
            </a:r>
            <a:r>
              <a:rPr lang="en-US" sz="1900" b="1" dirty="0">
                <a:latin typeface="Arial" pitchFamily="34" charset="0"/>
                <a:cs typeface="Arial" pitchFamily="34" charset="0"/>
              </a:rPr>
              <a:t>But without faith it is impossible to please Him, for he who comes to God must believe that He is, and that He is a rewarder of those who diligently seek Him</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7 </a:t>
            </a:r>
            <a:r>
              <a:rPr lang="en-US" sz="1900" b="1" dirty="0">
                <a:latin typeface="Arial" pitchFamily="34" charset="0"/>
                <a:cs typeface="Arial" pitchFamily="34" charset="0"/>
              </a:rPr>
              <a:t>By faith Noah, being divinely warned of things not yet seen, moved with godly fear, prepared an ark for the saving of his household, by which he condemned the world and became heir of the righteousness which is according to faith</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8</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faith Abraham obeyed when he was called to go out to the place which he would receive as an inheritance. And he went out, not knowing where he was going. </a:t>
            </a:r>
            <a:r>
              <a:rPr lang="en-US" sz="1900" b="1" baseline="30000" dirty="0">
                <a:solidFill>
                  <a:srgbClr val="FF0000"/>
                </a:solidFill>
                <a:latin typeface="Arial" pitchFamily="34" charset="0"/>
                <a:cs typeface="Arial" pitchFamily="34" charset="0"/>
              </a:rPr>
              <a:t>9 </a:t>
            </a:r>
            <a:r>
              <a:rPr lang="en-US" sz="1900" b="1" dirty="0">
                <a:latin typeface="Arial" pitchFamily="34" charset="0"/>
                <a:cs typeface="Arial" pitchFamily="34" charset="0"/>
              </a:rPr>
              <a:t>By faith he dwelt in the land of promise as in a foreign country, dwelling in tents with Isaac and Jacob, the heirs with him of the same promise; </a:t>
            </a:r>
            <a:r>
              <a:rPr lang="en-US" sz="1900" b="1" baseline="30000" dirty="0">
                <a:solidFill>
                  <a:srgbClr val="FF0000"/>
                </a:solidFill>
                <a:latin typeface="Arial" pitchFamily="34" charset="0"/>
                <a:cs typeface="Arial" pitchFamily="34" charset="0"/>
              </a:rPr>
              <a:t>10</a:t>
            </a:r>
            <a:r>
              <a:rPr lang="en-US" sz="1900" b="1" baseline="30000" dirty="0">
                <a:latin typeface="Arial" pitchFamily="34" charset="0"/>
                <a:cs typeface="Arial" pitchFamily="34" charset="0"/>
              </a:rPr>
              <a:t> </a:t>
            </a:r>
            <a:r>
              <a:rPr lang="en-US" sz="1900" b="1" dirty="0">
                <a:latin typeface="Arial" pitchFamily="34" charset="0"/>
                <a:cs typeface="Arial" pitchFamily="34" charset="0"/>
              </a:rPr>
              <a:t>for he waited for the city which has foundations, whose builder and maker is God</a:t>
            </a:r>
            <a:r>
              <a:rPr lang="en-US" sz="1900" b="1" dirty="0" smtClean="0">
                <a:latin typeface="Arial" pitchFamily="34" charset="0"/>
                <a:cs typeface="Arial" pitchFamily="34" charset="0"/>
              </a:rPr>
              <a:t>.</a:t>
            </a:r>
            <a:endParaRPr lang="en-US" sz="1900" b="1" dirty="0">
              <a:latin typeface="Arial" pitchFamily="34" charset="0"/>
              <a:cs typeface="Arial" pitchFamily="34" charset="0"/>
            </a:endParaRPr>
          </a:p>
        </p:txBody>
      </p:sp>
      <p:sp>
        <p:nvSpPr>
          <p:cNvPr id="3" name="Rectangle 2"/>
          <p:cNvSpPr/>
          <p:nvPr/>
        </p:nvSpPr>
        <p:spPr>
          <a:xfrm>
            <a:off x="1447800" y="10041"/>
            <a:ext cx="6181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Hebrews 11:1-10</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0" y="838200"/>
            <a:ext cx="9144000" cy="5940088"/>
          </a:xfrm>
          <a:prstGeom prst="rect">
            <a:avLst/>
          </a:prstGeom>
          <a:noFill/>
        </p:spPr>
        <p:txBody>
          <a:bodyPr wrap="square" rtlCol="0">
            <a:spAutoFit/>
          </a:bodyPr>
          <a:lstStyle/>
          <a:p>
            <a:r>
              <a:rPr lang="en-US" sz="1900" b="1" baseline="30000" dirty="0" smtClean="0">
                <a:solidFill>
                  <a:srgbClr val="FF0000"/>
                </a:solidFill>
                <a:latin typeface="Arial" pitchFamily="34" charset="0"/>
                <a:cs typeface="Arial" pitchFamily="34" charset="0"/>
              </a:rPr>
              <a:t>1 </a:t>
            </a:r>
            <a:r>
              <a:rPr lang="en-US" sz="1900" b="1" dirty="0" smtClean="0">
                <a:latin typeface="Arial" pitchFamily="34" charset="0"/>
                <a:cs typeface="Arial" pitchFamily="34" charset="0"/>
              </a:rPr>
              <a:t>Now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is the substance of things hoped for, the evidence of things not seen. </a:t>
            </a:r>
            <a:r>
              <a:rPr lang="en-US" sz="1900" b="1" baseline="30000" dirty="0">
                <a:solidFill>
                  <a:srgbClr val="FF0000"/>
                </a:solidFill>
                <a:latin typeface="Arial" pitchFamily="34" charset="0"/>
                <a:cs typeface="Arial" pitchFamily="34" charset="0"/>
              </a:rPr>
              <a:t>2 </a:t>
            </a:r>
            <a:r>
              <a:rPr lang="en-US" sz="1900" b="1" dirty="0">
                <a:latin typeface="Arial" pitchFamily="34" charset="0"/>
                <a:cs typeface="Arial" pitchFamily="34" charset="0"/>
              </a:rPr>
              <a:t>For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by it </a:t>
            </a:r>
            <a:r>
              <a:rPr lang="en-US" sz="1900" b="1" dirty="0">
                <a:latin typeface="Arial" pitchFamily="34" charset="0"/>
                <a:cs typeface="Arial" pitchFamily="34" charset="0"/>
              </a:rPr>
              <a:t>the elders obtained a good testimony</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3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we understand that the worlds were framed by the word of God, so that the things which are seen were not made of things which are visible</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4</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Abel offered to God a more excellent sacrifice than Cain,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through which </a:t>
            </a:r>
            <a:r>
              <a:rPr lang="en-US" sz="1900" b="1" dirty="0">
                <a:latin typeface="Arial" pitchFamily="34" charset="0"/>
                <a:cs typeface="Arial" pitchFamily="34" charset="0"/>
              </a:rPr>
              <a:t>he obtained witness that he was righteous, God testifying of his gifts; and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through it </a:t>
            </a:r>
            <a:r>
              <a:rPr lang="en-US" sz="1900" b="1" dirty="0">
                <a:latin typeface="Arial" pitchFamily="34" charset="0"/>
                <a:cs typeface="Arial" pitchFamily="34" charset="0"/>
              </a:rPr>
              <a:t>he being dead still speaks</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5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Enoch was taken away so that he did not see death, </a:t>
            </a:r>
            <a:r>
              <a:rPr lang="en-US" sz="1900" b="1" dirty="0" smtClean="0">
                <a:latin typeface="Arial" pitchFamily="34" charset="0"/>
                <a:cs typeface="Arial" pitchFamily="34" charset="0"/>
              </a:rPr>
              <a:t>and </a:t>
            </a:r>
            <a:r>
              <a:rPr lang="en-US" sz="1900" b="1" dirty="0">
                <a:latin typeface="Arial" pitchFamily="34" charset="0"/>
                <a:cs typeface="Arial" pitchFamily="34" charset="0"/>
              </a:rPr>
              <a:t>was not found, because God had taken </a:t>
            </a:r>
            <a:r>
              <a:rPr lang="en-US" sz="1900" b="1" dirty="0" smtClean="0">
                <a:latin typeface="Arial" pitchFamily="34" charset="0"/>
                <a:cs typeface="Arial" pitchFamily="34" charset="0"/>
              </a:rPr>
              <a:t>him; for </a:t>
            </a:r>
            <a:r>
              <a:rPr lang="en-US" sz="1900" b="1" dirty="0">
                <a:latin typeface="Arial" pitchFamily="34" charset="0"/>
                <a:cs typeface="Arial" pitchFamily="34" charset="0"/>
              </a:rPr>
              <a:t>before he was taken he had this testimony, that he pleased God.</a:t>
            </a:r>
            <a:r>
              <a:rPr lang="en-US" sz="1900" b="1" dirty="0">
                <a:solidFill>
                  <a:srgbClr val="FF0000"/>
                </a:solidFill>
                <a:latin typeface="Arial" pitchFamily="34" charset="0"/>
                <a:cs typeface="Arial" pitchFamily="34" charset="0"/>
              </a:rPr>
              <a:t> </a:t>
            </a:r>
            <a:r>
              <a:rPr lang="en-US" sz="1900" b="1" baseline="30000" dirty="0">
                <a:solidFill>
                  <a:srgbClr val="FF0000"/>
                </a:solidFill>
                <a:latin typeface="Arial" pitchFamily="34" charset="0"/>
                <a:cs typeface="Arial" pitchFamily="34" charset="0"/>
              </a:rPr>
              <a:t>6 </a:t>
            </a:r>
            <a:r>
              <a:rPr lang="en-US" sz="1900" b="1" dirty="0">
                <a:latin typeface="Arial" pitchFamily="34" charset="0"/>
                <a:cs typeface="Arial" pitchFamily="34" charset="0"/>
              </a:rPr>
              <a:t>But without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it is impossible to please Him, for he who comes to God must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believe</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that He is, and that He is a rewarder of those who diligently seek Him</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7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Noah, being divinely warned of things not yet seen, moved with godly fear, prepared an ark for the saving of his household,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by which </a:t>
            </a:r>
            <a:r>
              <a:rPr lang="en-US" sz="1900" b="1" dirty="0">
                <a:latin typeface="Arial" pitchFamily="34" charset="0"/>
                <a:cs typeface="Arial" pitchFamily="34" charset="0"/>
              </a:rPr>
              <a:t>he condemned the world and became heir of the righteousness which is according to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8</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Abraham obeyed when he was called to go out to the place which he would receive as an inheritance. And he went out, not knowing where he was going. </a:t>
            </a:r>
            <a:r>
              <a:rPr lang="en-US" sz="1900" b="1" baseline="30000" dirty="0">
                <a:solidFill>
                  <a:srgbClr val="FF0000"/>
                </a:solidFill>
                <a:latin typeface="Arial" pitchFamily="34" charset="0"/>
                <a:cs typeface="Arial" pitchFamily="34" charset="0"/>
              </a:rPr>
              <a:t>9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he dwelt in the land of promise as in a foreign country, dwelling in tents with Isaac and Jacob, the heirs with him of the same promise; </a:t>
            </a:r>
            <a:r>
              <a:rPr lang="en-US" sz="1900" b="1" baseline="30000" dirty="0">
                <a:solidFill>
                  <a:srgbClr val="FF0000"/>
                </a:solidFill>
                <a:latin typeface="Arial" pitchFamily="34" charset="0"/>
                <a:cs typeface="Arial" pitchFamily="34" charset="0"/>
              </a:rPr>
              <a:t>10</a:t>
            </a:r>
            <a:r>
              <a:rPr lang="en-US" sz="1900" b="1" baseline="30000" dirty="0">
                <a:latin typeface="Arial" pitchFamily="34" charset="0"/>
                <a:cs typeface="Arial" pitchFamily="34" charset="0"/>
              </a:rPr>
              <a:t> </a:t>
            </a:r>
            <a:r>
              <a:rPr lang="en-US" sz="1900" b="1" dirty="0">
                <a:latin typeface="Arial" pitchFamily="34" charset="0"/>
                <a:cs typeface="Arial" pitchFamily="34" charset="0"/>
              </a:rPr>
              <a:t>for he waited for the city which has foundations, whose builder and maker is God</a:t>
            </a:r>
            <a:r>
              <a:rPr lang="en-US" sz="1900" b="1" dirty="0" smtClean="0">
                <a:latin typeface="Arial" pitchFamily="34" charset="0"/>
                <a:cs typeface="Arial" pitchFamily="34" charset="0"/>
              </a:rPr>
              <a:t>.</a:t>
            </a:r>
            <a:endParaRPr lang="en-US" sz="1900" b="1" dirty="0">
              <a:latin typeface="Arial" pitchFamily="34" charset="0"/>
              <a:cs typeface="Arial" pitchFamily="34" charset="0"/>
            </a:endParaRPr>
          </a:p>
        </p:txBody>
      </p:sp>
      <p:sp>
        <p:nvSpPr>
          <p:cNvPr id="5" name="Rectangle 4"/>
          <p:cNvSpPr/>
          <p:nvPr/>
        </p:nvSpPr>
        <p:spPr>
          <a:xfrm>
            <a:off x="2892697" y="2967335"/>
            <a:ext cx="3358612"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FF00"/>
                </a:solidFill>
                <a:effectLst>
                  <a:outerShdw blurRad="50800" dist="39000" dir="5460000" algn="tl">
                    <a:srgbClr val="000000">
                      <a:alpha val="38000"/>
                    </a:srgbClr>
                  </a:outerShdw>
                </a:effectLst>
              </a:rPr>
              <a:t>14 Times</a:t>
            </a:r>
            <a:endParaRPr lang="en-US" sz="5400" b="1" cap="none" spc="600" dirty="0">
              <a:ln w="11430"/>
              <a:solidFill>
                <a:srgbClr val="FFFF00"/>
              </a:soli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9871" y="0"/>
            <a:ext cx="9263742" cy="6858000"/>
          </a:xfrm>
          <a:prstGeom prst="rect">
            <a:avLst/>
          </a:prstGeom>
        </p:spPr>
      </p:pic>
      <p:sp>
        <p:nvSpPr>
          <p:cNvPr id="7" name="TextBox 6"/>
          <p:cNvSpPr txBox="1"/>
          <p:nvPr/>
        </p:nvSpPr>
        <p:spPr>
          <a:xfrm>
            <a:off x="4538774" y="810161"/>
            <a:ext cx="4605226" cy="1323439"/>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Superstition</a:t>
            </a:r>
            <a:endParaRPr lang="en-US" sz="4000" dirty="0">
              <a:latin typeface="Arial Black" pitchFamily="34" charset="0"/>
            </a:endParaRPr>
          </a:p>
        </p:txBody>
      </p:sp>
      <p:sp>
        <p:nvSpPr>
          <p:cNvPr id="9" name="TextBox 8"/>
          <p:cNvSpPr txBox="1"/>
          <p:nvPr/>
        </p:nvSpPr>
        <p:spPr>
          <a:xfrm>
            <a:off x="-44377" y="4648200"/>
            <a:ext cx="4605226" cy="1323439"/>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A Mental Crutch</a:t>
            </a:r>
            <a:endParaRPr lang="en-US" sz="4000" dirty="0">
              <a:latin typeface="Arial Black" pitchFamily="34" charset="0"/>
            </a:endParaRPr>
          </a:p>
        </p:txBody>
      </p:sp>
      <p:sp>
        <p:nvSpPr>
          <p:cNvPr id="10" name="TextBox 9"/>
          <p:cNvSpPr txBox="1"/>
          <p:nvPr/>
        </p:nvSpPr>
        <p:spPr>
          <a:xfrm>
            <a:off x="27878" y="176480"/>
            <a:ext cx="4605226" cy="1938992"/>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A Blind Leap in the Dark</a:t>
            </a:r>
            <a:endParaRPr lang="en-US" sz="4000" dirty="0">
              <a:latin typeface="Arial Black" pitchFamily="34" charset="0"/>
            </a:endParaRPr>
          </a:p>
        </p:txBody>
      </p:sp>
      <p:sp>
        <p:nvSpPr>
          <p:cNvPr id="11" name="TextBox 10"/>
          <p:cNvSpPr txBox="1"/>
          <p:nvPr/>
        </p:nvSpPr>
        <p:spPr>
          <a:xfrm>
            <a:off x="4598645" y="4696361"/>
            <a:ext cx="4605226" cy="1323439"/>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A Divine ATM</a:t>
            </a:r>
            <a:endParaRPr lang="en-US" sz="4000" dirty="0">
              <a:latin typeface="Arial Black" pitchFamily="34" charset="0"/>
            </a:endParaRPr>
          </a:p>
        </p:txBody>
      </p:sp>
    </p:spTree>
    <p:extLst>
      <p:ext uri="{BB962C8B-B14F-4D97-AF65-F5344CB8AC3E}">
        <p14:creationId xmlns:p14="http://schemas.microsoft.com/office/powerpoint/2010/main" val="1933856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
                                        <p:tgtEl>
                                          <p:spTgt spid="5"/>
                                        </p:tgtEl>
                                      </p:cBhvr>
                                    </p:animEffect>
                                    <p:anim calcmode="lin" valueType="num">
                                      <p:cBhvr>
                                        <p:cTn id="13" dur="800" fill="hold"/>
                                        <p:tgtEl>
                                          <p:spTgt spid="5"/>
                                        </p:tgtEl>
                                        <p:attrNameLst>
                                          <p:attrName>ppt_x</p:attrName>
                                        </p:attrNameLst>
                                      </p:cBhvr>
                                      <p:tavLst>
                                        <p:tav tm="0">
                                          <p:val>
                                            <p:strVal val="#ppt_x"/>
                                          </p:val>
                                        </p:tav>
                                        <p:tav tm="100000">
                                          <p:val>
                                            <p:strVal val="#ppt_x"/>
                                          </p:val>
                                        </p:tav>
                                      </p:tavLst>
                                    </p:anim>
                                    <p:anim calcmode="lin" valueType="num">
                                      <p:cBhvr>
                                        <p:cTn id="14" dur="800" fill="hold"/>
                                        <p:tgtEl>
                                          <p:spTgt spid="5"/>
                                        </p:tgtEl>
                                        <p:attrNameLst>
                                          <p:attrName>ppt_y</p:attrName>
                                        </p:attrNameLst>
                                      </p:cBhvr>
                                      <p:tavLst>
                                        <p:tav tm="0">
                                          <p:val>
                                            <p:strVal val="#ppt_y+0.31"/>
                                          </p:val>
                                        </p:tav>
                                        <p:tav tm="100000">
                                          <p:val>
                                            <p:strVal val="#ppt_y+0.31"/>
                                          </p:val>
                                        </p:tav>
                                      </p:tavLst>
                                    </p:anim>
                                    <p:anim calcmode="lin" valueType="num">
                                      <p:cBhvr>
                                        <p:cTn id="15"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style.rotation</p:attrName>
                                        </p:attrNameLst>
                                      </p:cBhvr>
                                      <p:tavLst>
                                        <p:tav tm="0">
                                          <p:val>
                                            <p:fltVal val="90"/>
                                          </p:val>
                                        </p:tav>
                                        <p:tav tm="100000">
                                          <p:val>
                                            <p:fltVal val="0"/>
                                          </p:val>
                                        </p:tav>
                                      </p:tavLst>
                                    </p:anim>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2000" fill="hold"/>
                                        <p:tgtEl>
                                          <p:spTgt spid="9"/>
                                        </p:tgtEl>
                                        <p:attrNameLst>
                                          <p:attrName>ppt_w</p:attrName>
                                        </p:attrNameLst>
                                      </p:cBhvr>
                                      <p:tavLst>
                                        <p:tav tm="0">
                                          <p:val>
                                            <p:fltVal val="0"/>
                                          </p:val>
                                        </p:tav>
                                        <p:tav tm="100000">
                                          <p:val>
                                            <p:strVal val="#ppt_w"/>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 calcmode="lin" valueType="num">
                                      <p:cBhvr>
                                        <p:cTn id="36" dur="2000" fill="hold"/>
                                        <p:tgtEl>
                                          <p:spTgt spid="9"/>
                                        </p:tgtEl>
                                        <p:attrNameLst>
                                          <p:attrName>style.rotation</p:attrName>
                                        </p:attrNameLst>
                                      </p:cBhvr>
                                      <p:tavLst>
                                        <p:tav tm="0">
                                          <p:val>
                                            <p:fltVal val="90"/>
                                          </p:val>
                                        </p:tav>
                                        <p:tav tm="100000">
                                          <p:val>
                                            <p:fltVal val="0"/>
                                          </p:val>
                                        </p:tav>
                                      </p:tavLst>
                                    </p:anim>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 calcmode="lin" valueType="num">
                                      <p:cBhvr>
                                        <p:cTn id="44" dur="2000" fill="hold"/>
                                        <p:tgtEl>
                                          <p:spTgt spid="11"/>
                                        </p:tgtEl>
                                        <p:attrNameLst>
                                          <p:attrName>style.rotation</p:attrName>
                                        </p:attrNameLst>
                                      </p:cBhvr>
                                      <p:tavLst>
                                        <p:tav tm="0">
                                          <p:val>
                                            <p:fltVal val="90"/>
                                          </p:val>
                                        </p:tav>
                                        <p:tav tm="100000">
                                          <p:val>
                                            <p:fltVal val="0"/>
                                          </p:val>
                                        </p:tav>
                                      </p:tavLst>
                                    </p:anim>
                                    <p:animEffect transition="in" filter="fade">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2000" fill="hold"/>
                                        <p:tgtEl>
                                          <p:spTgt spid="10"/>
                                        </p:tgtEl>
                                        <p:attrNameLst>
                                          <p:attrName>ppt_w</p:attrName>
                                        </p:attrNameLst>
                                      </p:cBhvr>
                                      <p:tavLst>
                                        <p:tav tm="0">
                                          <p:val>
                                            <p:fltVal val="0"/>
                                          </p:val>
                                        </p:tav>
                                        <p:tav tm="100000">
                                          <p:val>
                                            <p:strVal val="#ppt_w"/>
                                          </p:val>
                                        </p:tav>
                                      </p:tavLst>
                                    </p:anim>
                                    <p:anim calcmode="lin" valueType="num">
                                      <p:cBhvr>
                                        <p:cTn id="51" dur="2000" fill="hold"/>
                                        <p:tgtEl>
                                          <p:spTgt spid="10"/>
                                        </p:tgtEl>
                                        <p:attrNameLst>
                                          <p:attrName>ppt_h</p:attrName>
                                        </p:attrNameLst>
                                      </p:cBhvr>
                                      <p:tavLst>
                                        <p:tav tm="0">
                                          <p:val>
                                            <p:fltVal val="0"/>
                                          </p:val>
                                        </p:tav>
                                        <p:tav tm="100000">
                                          <p:val>
                                            <p:strVal val="#ppt_h"/>
                                          </p:val>
                                        </p:tav>
                                      </p:tavLst>
                                    </p:anim>
                                    <p:anim calcmode="lin" valueType="num">
                                      <p:cBhvr>
                                        <p:cTn id="52" dur="2000" fill="hold"/>
                                        <p:tgtEl>
                                          <p:spTgt spid="10"/>
                                        </p:tgtEl>
                                        <p:attrNameLst>
                                          <p:attrName>style.rotation</p:attrName>
                                        </p:attrNameLst>
                                      </p:cBhvr>
                                      <p:tavLst>
                                        <p:tav tm="0">
                                          <p:val>
                                            <p:fltVal val="90"/>
                                          </p:val>
                                        </p:tav>
                                        <p:tav tm="100000">
                                          <p:val>
                                            <p:fltVal val="0"/>
                                          </p:val>
                                        </p:tav>
                                      </p:tavLst>
                                    </p:anim>
                                    <p:animEffect transition="in" filter="fade">
                                      <p:cBhvr>
                                        <p:cTn id="5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 y="0"/>
            <a:ext cx="9257183" cy="7010400"/>
            <a:chOff x="-1" y="0"/>
            <a:chExt cx="9257183" cy="701040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257183" cy="5638800"/>
            </a:xfrm>
            <a:prstGeom prst="rect">
              <a:avLst/>
            </a:prstGeom>
          </p:spPr>
        </p:pic>
        <p:sp>
          <p:nvSpPr>
            <p:cNvPr id="4" name="Rectangle 3"/>
            <p:cNvSpPr/>
            <p:nvPr/>
          </p:nvSpPr>
          <p:spPr>
            <a:xfrm>
              <a:off x="-1" y="5562600"/>
              <a:ext cx="9257183"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26021"/>
            <a:ext cx="4902631" cy="4861083"/>
          </a:xfrm>
          <a:prstGeom prst="rect">
            <a:avLst/>
          </a:prstGeom>
          <a:ln>
            <a:noFill/>
          </a:ln>
          <a:effectLst>
            <a:softEdge rad="112500"/>
          </a:effectLst>
        </p:spPr>
      </p:pic>
    </p:spTree>
    <p:extLst>
      <p:ext uri="{BB962C8B-B14F-4D97-AF65-F5344CB8AC3E}">
        <p14:creationId xmlns:p14="http://schemas.microsoft.com/office/powerpoint/2010/main" val="2854595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6200"/>
            <a:ext cx="4495654" cy="923330"/>
          </a:xfrm>
          <a:prstGeom prst="rect">
            <a:avLst/>
          </a:prstGeom>
          <a:noFill/>
        </p:spPr>
        <p:txBody>
          <a:bodyPr wrap="none" lIns="91440" tIns="45720" rIns="91440" bIns="45720">
            <a:prstTxWarp prst="textFadeUp">
              <a:avLst>
                <a:gd name="adj" fmla="val 36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28575">
                  <a:solidFill>
                    <a:srgbClr val="154159"/>
                  </a:solidFill>
                </a:ln>
                <a:solidFill>
                  <a:srgbClr val="FCF7B2"/>
                </a:solidFill>
                <a:effectLst>
                  <a:reflection blurRad="12700" stA="50000" endPos="50000" dist="5000" dir="5400000" sy="-100000" rotWithShape="0"/>
                </a:effectLst>
                <a:latin typeface="EucrosiaUPC" pitchFamily="18" charset="-34"/>
                <a:cs typeface="EucrosiaUPC" pitchFamily="18" charset="-34"/>
              </a:rPr>
              <a:t>FAITH</a:t>
            </a:r>
            <a:endParaRPr lang="en-US" sz="5400" b="1" cap="all" dirty="0">
              <a:ln w="28575">
                <a:solidFill>
                  <a:srgbClr val="154159"/>
                </a:solidFill>
              </a:ln>
              <a:solidFill>
                <a:srgbClr val="FCF7B2"/>
              </a:solidFill>
              <a:effectLst>
                <a:reflection blurRad="12700" stA="50000" endPos="50000" dist="5000" dir="5400000" sy="-100000" rotWithShape="0"/>
              </a:effectLst>
              <a:latin typeface="EucrosiaUPC" pitchFamily="18" charset="-34"/>
              <a:cs typeface="EucrosiaUPC" pitchFamily="18" charset="-34"/>
            </a:endParaRPr>
          </a:p>
        </p:txBody>
      </p:sp>
      <p:sp>
        <p:nvSpPr>
          <p:cNvPr id="2" name="TextBox 1"/>
          <p:cNvSpPr txBox="1"/>
          <p:nvPr/>
        </p:nvSpPr>
        <p:spPr>
          <a:xfrm>
            <a:off x="128239" y="1183481"/>
            <a:ext cx="8686800" cy="34163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softEdge rad="127000"/>
          </a:effectLst>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Hebrews 11: 1, 3, 6</a:t>
            </a:r>
            <a:endParaRPr lang="en-US" b="1" dirty="0">
              <a:effectLst>
                <a:outerShdw blurRad="38100" dist="38100" dir="2700000" algn="tl">
                  <a:srgbClr val="000000">
                    <a:alpha val="43137"/>
                  </a:srgbClr>
                </a:outerShdw>
              </a:effectLst>
              <a:latin typeface="Arial" pitchFamily="34" charset="0"/>
              <a:cs typeface="Arial" pitchFamily="34" charset="0"/>
            </a:endParaRPr>
          </a:p>
          <a:p>
            <a:pPr marL="342900" indent="-342900" algn="ctr">
              <a:buFont typeface="+mj-lt"/>
              <a:buAutoNum type="arabicPeriod"/>
            </a:pP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342900" indent="-342900" algn="ctr">
              <a:buFont typeface="+mj-lt"/>
              <a:buAutoNum type="arabicPeriod"/>
            </a:pPr>
            <a:r>
              <a:rPr lang="en-US" b="1" dirty="0" smtClean="0">
                <a:effectLst>
                  <a:outerShdw blurRad="38100" dist="38100" dir="2700000" algn="tl">
                    <a:srgbClr val="000000">
                      <a:alpha val="43137"/>
                    </a:srgbClr>
                  </a:outerShdw>
                </a:effectLst>
                <a:latin typeface="Arial" pitchFamily="34" charset="0"/>
                <a:cs typeface="Arial" pitchFamily="34" charset="0"/>
              </a:rPr>
              <a:t>Now </a:t>
            </a:r>
            <a:r>
              <a:rPr lang="en-US" b="1" dirty="0">
                <a:effectLst>
                  <a:outerShdw blurRad="38100" dist="38100" dir="2700000" algn="tl">
                    <a:srgbClr val="000000">
                      <a:alpha val="43137"/>
                    </a:srgbClr>
                  </a:outerShdw>
                </a:effectLst>
                <a:latin typeface="Arial" pitchFamily="34" charset="0"/>
                <a:cs typeface="Arial" pitchFamily="34" charset="0"/>
              </a:rPr>
              <a:t>faith is the substance of things hoped for, the evidence of things not seen. </a:t>
            </a:r>
          </a:p>
          <a:p>
            <a:pPr algn="ctr"/>
            <a:r>
              <a:rPr lang="en-US" b="1" dirty="0">
                <a:effectLst>
                  <a:outerShdw blurRad="38100" dist="38100" dir="2700000" algn="tl">
                    <a:srgbClr val="000000">
                      <a:alpha val="43137"/>
                    </a:srgbClr>
                  </a:outerShdw>
                </a:effectLst>
                <a:latin typeface="Arial" pitchFamily="34" charset="0"/>
                <a:cs typeface="Arial" pitchFamily="34" charset="0"/>
              </a:rPr>
              <a:t> </a:t>
            </a:r>
          </a:p>
          <a:p>
            <a:pPr marL="342900" indent="-342900" algn="ctr">
              <a:buFont typeface="+mj-lt"/>
              <a:buAutoNum type="arabicPeriod" startAt="3"/>
            </a:pPr>
            <a:r>
              <a:rPr lang="en-US" b="1" dirty="0" smtClean="0">
                <a:effectLst>
                  <a:outerShdw blurRad="38100" dist="38100" dir="2700000" algn="tl">
                    <a:srgbClr val="000000">
                      <a:alpha val="43137"/>
                    </a:srgbClr>
                  </a:outerShdw>
                </a:effectLst>
                <a:latin typeface="Arial" pitchFamily="34" charset="0"/>
                <a:cs typeface="Arial" pitchFamily="34" charset="0"/>
              </a:rPr>
              <a:t>By </a:t>
            </a:r>
            <a:r>
              <a:rPr lang="en-US" b="1" dirty="0">
                <a:effectLst>
                  <a:outerShdw blurRad="38100" dist="38100" dir="2700000" algn="tl">
                    <a:srgbClr val="000000">
                      <a:alpha val="43137"/>
                    </a:srgbClr>
                  </a:outerShdw>
                </a:effectLst>
                <a:latin typeface="Arial" pitchFamily="34" charset="0"/>
                <a:cs typeface="Arial" pitchFamily="34" charset="0"/>
              </a:rPr>
              <a:t>faith we understand that the worlds were framed by the word of God, so that the things which are seen were not made of things which are </a:t>
            </a:r>
            <a:r>
              <a:rPr lang="en-US" b="1" dirty="0" smtClean="0">
                <a:effectLst>
                  <a:outerShdw blurRad="38100" dist="38100" dir="2700000" algn="tl">
                    <a:srgbClr val="000000">
                      <a:alpha val="43137"/>
                    </a:srgbClr>
                  </a:outerShdw>
                </a:effectLst>
                <a:latin typeface="Arial" pitchFamily="34" charset="0"/>
                <a:cs typeface="Arial" pitchFamily="34" charset="0"/>
              </a:rPr>
              <a:t>visible.</a:t>
            </a:r>
          </a:p>
          <a:p>
            <a:pPr algn="ct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342900" indent="-342900" algn="ctr">
              <a:buFont typeface="+mj-lt"/>
              <a:buAutoNum type="arabicPeriod" startAt="6"/>
            </a:pPr>
            <a:r>
              <a:rPr lang="en-US" b="1" dirty="0" smtClean="0">
                <a:effectLst>
                  <a:outerShdw blurRad="38100" dist="38100" dir="2700000" algn="tl">
                    <a:srgbClr val="000000">
                      <a:alpha val="43137"/>
                    </a:srgbClr>
                  </a:outerShdw>
                </a:effectLst>
                <a:latin typeface="Arial" pitchFamily="34" charset="0"/>
                <a:cs typeface="Arial" pitchFamily="34" charset="0"/>
              </a:rPr>
              <a:t>But </a:t>
            </a:r>
            <a:r>
              <a:rPr lang="en-US" b="1" dirty="0">
                <a:effectLst>
                  <a:outerShdw blurRad="38100" dist="38100" dir="2700000" algn="tl">
                    <a:srgbClr val="000000">
                      <a:alpha val="43137"/>
                    </a:srgbClr>
                  </a:outerShdw>
                </a:effectLst>
                <a:latin typeface="Arial" pitchFamily="34" charset="0"/>
                <a:cs typeface="Arial" pitchFamily="34" charset="0"/>
              </a:rPr>
              <a:t>without faith it is impossible to please Him, for he who comes to </a:t>
            </a:r>
            <a:r>
              <a:rPr lang="en-US" b="1" dirty="0" smtClean="0">
                <a:effectLst>
                  <a:outerShdw blurRad="38100" dist="38100" dir="2700000" algn="tl">
                    <a:srgbClr val="000000">
                      <a:alpha val="43137"/>
                    </a:srgbClr>
                  </a:outerShdw>
                </a:effectLst>
                <a:latin typeface="Arial" pitchFamily="34" charset="0"/>
                <a:cs typeface="Arial" pitchFamily="34" charset="0"/>
              </a:rPr>
              <a:t>God must </a:t>
            </a:r>
            <a:r>
              <a:rPr lang="en-US" b="1" dirty="0">
                <a:effectLst>
                  <a:outerShdw blurRad="38100" dist="38100" dir="2700000" algn="tl">
                    <a:srgbClr val="000000">
                      <a:alpha val="43137"/>
                    </a:srgbClr>
                  </a:outerShdw>
                </a:effectLst>
                <a:latin typeface="Arial" pitchFamily="34" charset="0"/>
                <a:cs typeface="Arial" pitchFamily="34" charset="0"/>
              </a:rPr>
              <a:t>believe that He is, and that He is a rewarder of those who diligently seek Him</a:t>
            </a:r>
            <a:r>
              <a:rPr lang="en-US" b="1" dirty="0" smtClean="0">
                <a:effectLst>
                  <a:outerShdw blurRad="38100" dist="38100" dir="2700000" algn="tl">
                    <a:srgbClr val="000000">
                      <a:alpha val="43137"/>
                    </a:srgbClr>
                  </a:outerShdw>
                </a:effectLst>
                <a:latin typeface="Arial" pitchFamily="34" charset="0"/>
                <a:cs typeface="Arial" pitchFamily="34" charset="0"/>
              </a:rPr>
              <a:t>.</a:t>
            </a:r>
            <a:endParaRPr lang="en-US" b="1" dirty="0">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Rounded Rectangle 3"/>
          <p:cNvSpPr/>
          <p:nvPr/>
        </p:nvSpPr>
        <p:spPr>
          <a:xfrm>
            <a:off x="2286000" y="1752600"/>
            <a:ext cx="13716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15279" y="6270172"/>
            <a:ext cx="2156360"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Confidence</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
        <p:nvSpPr>
          <p:cNvPr id="9" name="Rounded Rectangle 8"/>
          <p:cNvSpPr/>
          <p:nvPr/>
        </p:nvSpPr>
        <p:spPr>
          <a:xfrm>
            <a:off x="6096000" y="1752600"/>
            <a:ext cx="12192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17278" y="5685397"/>
            <a:ext cx="2141933"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Conviction</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
        <p:nvSpPr>
          <p:cNvPr id="11" name="Rounded Rectangle 10"/>
          <p:cNvSpPr/>
          <p:nvPr/>
        </p:nvSpPr>
        <p:spPr>
          <a:xfrm>
            <a:off x="1791629" y="2514600"/>
            <a:ext cx="13716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00400" y="5102882"/>
            <a:ext cx="2337499"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Comprehend</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
        <p:nvSpPr>
          <p:cNvPr id="13" name="Rounded Rectangle 12"/>
          <p:cNvSpPr/>
          <p:nvPr/>
        </p:nvSpPr>
        <p:spPr>
          <a:xfrm>
            <a:off x="7010400" y="3425283"/>
            <a:ext cx="9144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4517318"/>
            <a:ext cx="2403222"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Commitment</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214948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2000"/>
                                        <p:tgtEl>
                                          <p:spTgt spid="2">
                                            <p:txEl>
                                              <p:pRg st="0" end="0"/>
                                            </p:txEl>
                                          </p:spTgt>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up)">
                                      <p:cBhvr>
                                        <p:cTn id="14" dur="2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ppt_x</p:attrName>
                                        </p:attrNameLst>
                                      </p:cBhvr>
                                      <p:tavLst>
                                        <p:tav tm="0">
                                          <p:val>
                                            <p:strVal val="#ppt_x"/>
                                          </p:val>
                                        </p:tav>
                                        <p:tav tm="100000">
                                          <p:val>
                                            <p:strVal val="#ppt_x"/>
                                          </p:val>
                                        </p:tav>
                                      </p:tavLst>
                                    </p:anim>
                                    <p:anim calcmode="lin" valueType="num">
                                      <p:cBhvr>
                                        <p:cTn id="2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ppt_x</p:attrName>
                                        </p:attrNameLst>
                                      </p:cBhvr>
                                      <p:tavLst>
                                        <p:tav tm="0">
                                          <p:val>
                                            <p:strVal val="#ppt_x"/>
                                          </p:val>
                                        </p:tav>
                                        <p:tav tm="100000">
                                          <p:val>
                                            <p:strVal val="#ppt_x"/>
                                          </p:val>
                                        </p:tav>
                                      </p:tavLst>
                                    </p:anim>
                                    <p:anim calcmode="lin" valueType="num">
                                      <p:cBhvr>
                                        <p:cTn id="3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2000"/>
                                        <p:tgtEl>
                                          <p:spTgt spid="2">
                                            <p:txEl>
                                              <p:pRg st="4" end="4"/>
                                            </p:txEl>
                                          </p:spTgt>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anim calcmode="lin" valueType="num">
                                      <p:cBhvr>
                                        <p:cTn id="53" dur="2000" fill="hold"/>
                                        <p:tgtEl>
                                          <p:spTgt spid="12"/>
                                        </p:tgtEl>
                                        <p:attrNameLst>
                                          <p:attrName>ppt_x</p:attrName>
                                        </p:attrNameLst>
                                      </p:cBhvr>
                                      <p:tavLst>
                                        <p:tav tm="0">
                                          <p:val>
                                            <p:strVal val="#ppt_x"/>
                                          </p:val>
                                        </p:tav>
                                        <p:tav tm="100000">
                                          <p:val>
                                            <p:strVal val="#ppt_x"/>
                                          </p:val>
                                        </p:tav>
                                      </p:tavLst>
                                    </p:anim>
                                    <p:anim calcmode="lin" valueType="num">
                                      <p:cBhvr>
                                        <p:cTn id="54"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wipe(up)">
                                      <p:cBhvr>
                                        <p:cTn id="59" dur="2000"/>
                                        <p:tgtEl>
                                          <p:spTgt spid="2">
                                            <p:txEl>
                                              <p:pRg st="6" end="6"/>
                                            </p:txEl>
                                          </p:spTgt>
                                        </p:tgtEl>
                                      </p:cBhvr>
                                    </p:animEffect>
                                  </p:childTnLst>
                                </p:cTn>
                              </p:par>
                            </p:childTnLst>
                          </p:cTn>
                        </p:par>
                        <p:par>
                          <p:cTn id="60" fill="hold">
                            <p:stCondLst>
                              <p:cond delay="2000"/>
                            </p:stCondLst>
                            <p:childTnLst>
                              <p:par>
                                <p:cTn id="61" presetID="16" presetClass="entr" presetSubtype="2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000"/>
                                        <p:tgtEl>
                                          <p:spTgt spid="14"/>
                                        </p:tgtEl>
                                      </p:cBhvr>
                                    </p:animEffect>
                                    <p:anim calcmode="lin" valueType="num">
                                      <p:cBhvr>
                                        <p:cTn id="69" dur="2000" fill="hold"/>
                                        <p:tgtEl>
                                          <p:spTgt spid="14"/>
                                        </p:tgtEl>
                                        <p:attrNameLst>
                                          <p:attrName>ppt_x</p:attrName>
                                        </p:attrNameLst>
                                      </p:cBhvr>
                                      <p:tavLst>
                                        <p:tav tm="0">
                                          <p:val>
                                            <p:strVal val="#ppt_x"/>
                                          </p:val>
                                        </p:tav>
                                        <p:tav tm="100000">
                                          <p:val>
                                            <p:strVal val="#ppt_x"/>
                                          </p:val>
                                        </p:tav>
                                      </p:tavLst>
                                    </p:anim>
                                    <p:anim calcmode="lin" valueType="num">
                                      <p:cBhvr>
                                        <p:cTn id="70"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4" grpId="0" uiExpand="1" animBg="1"/>
      <p:bldP spid="5" grpId="0" uiExpand="1" animBg="1"/>
      <p:bldP spid="9" grpId="0" uiExpand="1" animBg="1"/>
      <p:bldP spid="10" grpId="0" uiExpand="1" animBg="1"/>
      <p:bldP spid="11" grpId="0" uiExpand="1" animBg="1"/>
      <p:bldP spid="12" grpId="0" uiExpand="1"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89" t="74204" r="67834" b="17213"/>
          <a:stretch/>
        </p:blipFill>
        <p:spPr>
          <a:xfrm>
            <a:off x="1" y="5638800"/>
            <a:ext cx="4038599" cy="1219200"/>
          </a:xfrm>
          <a:prstGeom prst="rect">
            <a:avLst/>
          </a:prstGeom>
          <a:ln>
            <a:noFill/>
          </a:ln>
          <a:effectLst>
            <a:softEdge rad="127000"/>
          </a:effectLst>
        </p:spPr>
      </p:pic>
      <p:sp>
        <p:nvSpPr>
          <p:cNvPr id="4" name="Rectangle 3"/>
          <p:cNvSpPr/>
          <p:nvPr/>
        </p:nvSpPr>
        <p:spPr>
          <a:xfrm>
            <a:off x="0" y="76200"/>
            <a:ext cx="4495654" cy="923330"/>
          </a:xfrm>
          <a:prstGeom prst="rect">
            <a:avLst/>
          </a:prstGeom>
          <a:noFill/>
        </p:spPr>
        <p:txBody>
          <a:bodyPr wrap="none" lIns="91440" tIns="45720" rIns="91440" bIns="45720">
            <a:prstTxWarp prst="textFadeUp">
              <a:avLst>
                <a:gd name="adj" fmla="val 36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28575">
                  <a:solidFill>
                    <a:srgbClr val="7030A0"/>
                  </a:solidFill>
                </a:ln>
                <a:solidFill>
                  <a:srgbClr val="FCF7B2"/>
                </a:solidFill>
                <a:effectLst>
                  <a:reflection blurRad="12700" stA="50000" endPos="50000" dist="5000" dir="5400000" sy="-100000" rotWithShape="0"/>
                </a:effectLst>
                <a:latin typeface="EucrosiaUPC" pitchFamily="18" charset="-34"/>
                <a:cs typeface="EucrosiaUPC" pitchFamily="18" charset="-34"/>
              </a:rPr>
              <a:t>FAITH</a:t>
            </a:r>
            <a:endParaRPr lang="en-US" sz="5400" b="1" cap="all" dirty="0">
              <a:ln w="28575">
                <a:solidFill>
                  <a:srgbClr val="7030A0"/>
                </a:solidFill>
              </a:ln>
              <a:solidFill>
                <a:srgbClr val="FCF7B2"/>
              </a:solidFill>
              <a:effectLst>
                <a:reflection blurRad="12700" stA="50000" endPos="50000" dist="5000" dir="5400000" sy="-100000" rotWithShape="0"/>
              </a:effectLst>
              <a:latin typeface="EucrosiaUPC" pitchFamily="18" charset="-34"/>
              <a:cs typeface="EucrosiaUPC" pitchFamily="18" charset="-34"/>
            </a:endParaRPr>
          </a:p>
        </p:txBody>
      </p:sp>
      <p:sp>
        <p:nvSpPr>
          <p:cNvPr id="5" name="Rectangle 4"/>
          <p:cNvSpPr/>
          <p:nvPr/>
        </p:nvSpPr>
        <p:spPr>
          <a:xfrm>
            <a:off x="493285" y="5858470"/>
            <a:ext cx="301191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chemeClr val="tx1"/>
                  </a:solidFill>
                </a:ln>
                <a:solidFill>
                  <a:schemeClr val="bg1"/>
                </a:solidFill>
                <a:effectLst>
                  <a:outerShdw blurRad="25400" algn="tl" rotWithShape="0">
                    <a:srgbClr val="000000">
                      <a:alpha val="43000"/>
                    </a:srgbClr>
                  </a:outerShdw>
                </a:effectLst>
              </a:rPr>
              <a:t>Worships</a:t>
            </a:r>
            <a:endParaRPr lang="en-US" sz="5400" b="1" cap="none" spc="150" dirty="0">
              <a:ln w="11430">
                <a:solidFill>
                  <a:schemeClr val="tx1"/>
                </a:solidFill>
              </a:ln>
              <a:solidFill>
                <a:schemeClr val="bg1"/>
              </a:solidFill>
              <a:effectLst>
                <a:outerShdw blurRad="25400" algn="tl" rotWithShape="0">
                  <a:srgbClr val="000000">
                    <a:alpha val="43000"/>
                  </a:srgbClr>
                </a:outerShdw>
              </a:effectLst>
            </a:endParaRPr>
          </a:p>
        </p:txBody>
      </p:sp>
      <p:sp>
        <p:nvSpPr>
          <p:cNvPr id="6" name="Rectangle 5"/>
          <p:cNvSpPr/>
          <p:nvPr/>
        </p:nvSpPr>
        <p:spPr>
          <a:xfrm>
            <a:off x="609600" y="5087540"/>
            <a:ext cx="209352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300" dirty="0" smtClean="0">
                <a:ln w="11430">
                  <a:solidFill>
                    <a:schemeClr val="tx1"/>
                  </a:solidFill>
                </a:ln>
                <a:solidFill>
                  <a:schemeClr val="bg1"/>
                </a:solidFill>
                <a:effectLst>
                  <a:outerShdw blurRad="25400" algn="tl" rotWithShape="0">
                    <a:srgbClr val="000000">
                      <a:alpha val="43000"/>
                    </a:srgbClr>
                  </a:outerShdw>
                </a:effectLst>
              </a:rPr>
              <a:t>Walks</a:t>
            </a:r>
            <a:endParaRPr lang="en-US" sz="5400" b="1" cap="none" spc="300" dirty="0">
              <a:ln w="11430">
                <a:solidFill>
                  <a:schemeClr val="tx1"/>
                </a:solidFill>
              </a:ln>
              <a:solidFill>
                <a:schemeClr val="bg1"/>
              </a:solidFill>
              <a:effectLst>
                <a:outerShdw blurRad="25400" algn="tl" rotWithShape="0">
                  <a:srgbClr val="000000">
                    <a:alpha val="43000"/>
                  </a:srgbClr>
                </a:outerShdw>
              </a:effectLst>
            </a:endParaRPr>
          </a:p>
        </p:txBody>
      </p:sp>
      <p:sp>
        <p:nvSpPr>
          <p:cNvPr id="7" name="Rectangle 6"/>
          <p:cNvSpPr/>
          <p:nvPr/>
        </p:nvSpPr>
        <p:spPr>
          <a:xfrm>
            <a:off x="772928" y="4340000"/>
            <a:ext cx="219887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300" dirty="0" smtClean="0">
                <a:ln w="11430">
                  <a:solidFill>
                    <a:schemeClr val="tx1"/>
                  </a:solidFill>
                </a:ln>
                <a:solidFill>
                  <a:schemeClr val="bg1"/>
                </a:solidFill>
                <a:effectLst>
                  <a:outerShdw blurRad="25400" algn="tl" rotWithShape="0">
                    <a:srgbClr val="000000">
                      <a:alpha val="43000"/>
                    </a:srgbClr>
                  </a:outerShdw>
                </a:effectLst>
              </a:rPr>
              <a:t>Works</a:t>
            </a:r>
            <a:endParaRPr lang="en-US" sz="5400" b="1" cap="none" spc="300" dirty="0">
              <a:ln w="11430">
                <a:solidFill>
                  <a:schemeClr val="tx1"/>
                </a:solidFill>
              </a:ln>
              <a:solidFill>
                <a:schemeClr val="bg1"/>
              </a:solidFill>
              <a:effectLst>
                <a:outerShdw blurRad="25400" algn="tl" rotWithShape="0">
                  <a:srgbClr val="000000">
                    <a:alpha val="43000"/>
                  </a:srgbClr>
                </a:outerShdw>
              </a:effectLst>
            </a:endParaRPr>
          </a:p>
        </p:txBody>
      </p:sp>
      <p:sp>
        <p:nvSpPr>
          <p:cNvPr id="8" name="Rectangle 7"/>
          <p:cNvSpPr/>
          <p:nvPr/>
        </p:nvSpPr>
        <p:spPr>
          <a:xfrm>
            <a:off x="914400" y="3581400"/>
            <a:ext cx="200792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300" dirty="0" smtClean="0">
                <a:ln w="11430">
                  <a:solidFill>
                    <a:schemeClr val="tx1"/>
                  </a:solidFill>
                </a:ln>
                <a:solidFill>
                  <a:schemeClr val="bg1"/>
                </a:solidFill>
                <a:effectLst>
                  <a:outerShdw blurRad="25400" algn="tl" rotWithShape="0">
                    <a:srgbClr val="000000">
                      <a:alpha val="43000"/>
                    </a:srgbClr>
                  </a:outerShdw>
                </a:effectLst>
              </a:rPr>
              <a:t>Waits</a:t>
            </a:r>
            <a:endParaRPr lang="en-US" sz="5400" b="1" cap="none" spc="300" dirty="0">
              <a:ln w="11430">
                <a:solidFill>
                  <a:schemeClr val="tx1"/>
                </a:solidFill>
              </a:ln>
              <a:solidFill>
                <a:schemeClr val="bg1"/>
              </a:solidFill>
              <a:effectLst>
                <a:outerShdw blurRad="25400" algn="tl" rotWithShape="0">
                  <a:srgbClr val="000000">
                    <a:alpha val="43000"/>
                  </a:srgbClr>
                </a:outerShdw>
              </a:effectLst>
            </a:endParaRPr>
          </a:p>
        </p:txBody>
      </p:sp>
      <p:sp>
        <p:nvSpPr>
          <p:cNvPr id="10" name="TextBox 9"/>
          <p:cNvSpPr txBox="1"/>
          <p:nvPr/>
        </p:nvSpPr>
        <p:spPr>
          <a:xfrm>
            <a:off x="6096000" y="122367"/>
            <a:ext cx="2971800" cy="1754326"/>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Abel offered to God a more excellent sacrifice than Cain, through which he obtained witness that he was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righteous (vs 4).</a:t>
            </a:r>
            <a:endParaRPr lang="en-US"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096000" y="260866"/>
            <a:ext cx="2971800" cy="1477328"/>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Enoch was taken away so that he did not see death, and was not found, because God had taken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him (vs 5).</a:t>
            </a:r>
            <a:endParaRPr lang="en-US"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6097859" y="122367"/>
            <a:ext cx="2971800" cy="1754326"/>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Noah, being divinely warned of things not yet seen, moved with godly fear, prepared an ark for the saving of his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household (vs 7).</a:t>
            </a:r>
            <a:endParaRPr lang="en-US"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097859" y="109478"/>
            <a:ext cx="2971800" cy="2862322"/>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he dwelt in the land of promise as in a foreign country, dwelling in tents with Isaac and Jacob, the heirs with him of the same promise;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for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he waited for the city which has foundations, whose builder and maker is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God (vss 9-10).</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1460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par>
                          <p:cTn id="10" fill="hold">
                            <p:stCondLst>
                              <p:cond delay="3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 calcmode="lin" valueType="num">
                                      <p:cBhvr>
                                        <p:cTn id="15"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3000"/>
                                        <p:tgtEl>
                                          <p:spTgt spid="10"/>
                                        </p:tgtEl>
                                        <p:attrNameLst>
                                          <p:attrName>ppt_w</p:attrName>
                                        </p:attrNameLst>
                                      </p:cBhvr>
                                      <p:tavLst>
                                        <p:tav tm="0">
                                          <p:val>
                                            <p:strVal val="ppt_w"/>
                                          </p:val>
                                        </p:tav>
                                        <p:tav tm="100000">
                                          <p:val>
                                            <p:fltVal val="0"/>
                                          </p:val>
                                        </p:tav>
                                      </p:tavLst>
                                    </p:anim>
                                    <p:anim calcmode="lin" valueType="num">
                                      <p:cBhvr>
                                        <p:cTn id="22" dur="3000"/>
                                        <p:tgtEl>
                                          <p:spTgt spid="10"/>
                                        </p:tgtEl>
                                        <p:attrNameLst>
                                          <p:attrName>ppt_h</p:attrName>
                                        </p:attrNameLst>
                                      </p:cBhvr>
                                      <p:tavLst>
                                        <p:tav tm="0">
                                          <p:val>
                                            <p:strVal val="ppt_h"/>
                                          </p:val>
                                        </p:tav>
                                        <p:tav tm="100000">
                                          <p:val>
                                            <p:fltVal val="0"/>
                                          </p:val>
                                        </p:tav>
                                      </p:tavLst>
                                    </p:anim>
                                    <p:animEffect transition="out" filter="fade">
                                      <p:cBhvr>
                                        <p:cTn id="23" dur="3000"/>
                                        <p:tgtEl>
                                          <p:spTgt spid="10"/>
                                        </p:tgtEl>
                                      </p:cBhvr>
                                    </p:animEffect>
                                    <p:set>
                                      <p:cBhvr>
                                        <p:cTn id="24" dur="1" fill="hold">
                                          <p:stCondLst>
                                            <p:cond delay="2999"/>
                                          </p:stCondLst>
                                        </p:cTn>
                                        <p:tgtEl>
                                          <p:spTgt spid="10"/>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0" fill="hold"/>
                                        <p:tgtEl>
                                          <p:spTgt spid="11"/>
                                        </p:tgtEl>
                                        <p:attrNameLst>
                                          <p:attrName>ppt_w</p:attrName>
                                        </p:attrNameLst>
                                      </p:cBhvr>
                                      <p:tavLst>
                                        <p:tav tm="0">
                                          <p:val>
                                            <p:fltVal val="0"/>
                                          </p:val>
                                        </p:tav>
                                        <p:tav tm="100000">
                                          <p:val>
                                            <p:strVal val="#ppt_w"/>
                                          </p:val>
                                        </p:tav>
                                      </p:tavLst>
                                    </p:anim>
                                    <p:anim calcmode="lin" valueType="num">
                                      <p:cBhvr>
                                        <p:cTn id="28" dur="3000" fill="hold"/>
                                        <p:tgtEl>
                                          <p:spTgt spid="11"/>
                                        </p:tgtEl>
                                        <p:attrNameLst>
                                          <p:attrName>ppt_h</p:attrName>
                                        </p:attrNameLst>
                                      </p:cBhvr>
                                      <p:tavLst>
                                        <p:tav tm="0">
                                          <p:val>
                                            <p:fltVal val="0"/>
                                          </p:val>
                                        </p:tav>
                                        <p:tav tm="100000">
                                          <p:val>
                                            <p:strVal val="#ppt_h"/>
                                          </p:val>
                                        </p:tav>
                                      </p:tavLst>
                                    </p:anim>
                                    <p:animEffect transition="in" filter="fade">
                                      <p:cBhvr>
                                        <p:cTn id="29" dur="3000"/>
                                        <p:tgtEl>
                                          <p:spTgt spid="11"/>
                                        </p:tgtEl>
                                      </p:cBhvr>
                                    </p:animEffect>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2000" fill="hold"/>
                                        <p:tgtEl>
                                          <p:spTgt spid="6"/>
                                        </p:tgtEl>
                                        <p:attrNameLst>
                                          <p:attrName>ppt_y</p:attrName>
                                        </p:attrNameLst>
                                      </p:cBhvr>
                                      <p:tavLst>
                                        <p:tav tm="0">
                                          <p:val>
                                            <p:strVal val="#ppt_y"/>
                                          </p:val>
                                        </p:tav>
                                        <p:tav tm="100000">
                                          <p:val>
                                            <p:strVal val="#ppt_y"/>
                                          </p:val>
                                        </p:tav>
                                      </p:tavLst>
                                    </p:anim>
                                    <p:anim calcmode="lin" valueType="num">
                                      <p:cBhvr>
                                        <p:cTn id="3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000" tmFilter="0,0; .5, 1; 1, 1"/>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3000"/>
                                        <p:tgtEl>
                                          <p:spTgt spid="11"/>
                                        </p:tgtEl>
                                        <p:attrNameLst>
                                          <p:attrName>ppt_w</p:attrName>
                                        </p:attrNameLst>
                                      </p:cBhvr>
                                      <p:tavLst>
                                        <p:tav tm="0">
                                          <p:val>
                                            <p:strVal val="ppt_w"/>
                                          </p:val>
                                        </p:tav>
                                        <p:tav tm="100000">
                                          <p:val>
                                            <p:fltVal val="0"/>
                                          </p:val>
                                        </p:tav>
                                      </p:tavLst>
                                    </p:anim>
                                    <p:anim calcmode="lin" valueType="num">
                                      <p:cBhvr>
                                        <p:cTn id="42" dur="3000"/>
                                        <p:tgtEl>
                                          <p:spTgt spid="11"/>
                                        </p:tgtEl>
                                        <p:attrNameLst>
                                          <p:attrName>ppt_h</p:attrName>
                                        </p:attrNameLst>
                                      </p:cBhvr>
                                      <p:tavLst>
                                        <p:tav tm="0">
                                          <p:val>
                                            <p:strVal val="ppt_h"/>
                                          </p:val>
                                        </p:tav>
                                        <p:tav tm="100000">
                                          <p:val>
                                            <p:fltVal val="0"/>
                                          </p:val>
                                        </p:tav>
                                      </p:tavLst>
                                    </p:anim>
                                    <p:animEffect transition="out" filter="fade">
                                      <p:cBhvr>
                                        <p:cTn id="43" dur="3000"/>
                                        <p:tgtEl>
                                          <p:spTgt spid="11"/>
                                        </p:tgtEl>
                                      </p:cBhvr>
                                    </p:animEffect>
                                    <p:set>
                                      <p:cBhvr>
                                        <p:cTn id="44" dur="1" fill="hold">
                                          <p:stCondLst>
                                            <p:cond delay="29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3000" fill="hold"/>
                                        <p:tgtEl>
                                          <p:spTgt spid="13"/>
                                        </p:tgtEl>
                                        <p:attrNameLst>
                                          <p:attrName>ppt_w</p:attrName>
                                        </p:attrNameLst>
                                      </p:cBhvr>
                                      <p:tavLst>
                                        <p:tav tm="0">
                                          <p:val>
                                            <p:fltVal val="0"/>
                                          </p:val>
                                        </p:tav>
                                        <p:tav tm="100000">
                                          <p:val>
                                            <p:strVal val="#ppt_w"/>
                                          </p:val>
                                        </p:tav>
                                      </p:tavLst>
                                    </p:anim>
                                    <p:anim calcmode="lin" valueType="num">
                                      <p:cBhvr>
                                        <p:cTn id="48" dur="3000" fill="hold"/>
                                        <p:tgtEl>
                                          <p:spTgt spid="13"/>
                                        </p:tgtEl>
                                        <p:attrNameLst>
                                          <p:attrName>ppt_h</p:attrName>
                                        </p:attrNameLst>
                                      </p:cBhvr>
                                      <p:tavLst>
                                        <p:tav tm="0">
                                          <p:val>
                                            <p:fltVal val="0"/>
                                          </p:val>
                                        </p:tav>
                                        <p:tav tm="100000">
                                          <p:val>
                                            <p:strVal val="#ppt_h"/>
                                          </p:val>
                                        </p:tav>
                                      </p:tavLst>
                                    </p:anim>
                                    <p:animEffect transition="in" filter="fade">
                                      <p:cBhvr>
                                        <p:cTn id="49" dur="3000"/>
                                        <p:tgtEl>
                                          <p:spTgt spid="13"/>
                                        </p:tgtEl>
                                      </p:cBhvr>
                                    </p:animEffect>
                                  </p:childTnLst>
                                </p:cTn>
                              </p:par>
                            </p:childTnLst>
                          </p:cTn>
                        </p:par>
                        <p:par>
                          <p:cTn id="50" fill="hold">
                            <p:stCondLst>
                              <p:cond delay="3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
                                        </p:tgtEl>
                                        <p:attrNameLst>
                                          <p:attrName>style.visibility</p:attrName>
                                        </p:attrNameLst>
                                      </p:cBhvr>
                                      <p:to>
                                        <p:strVal val="visible"/>
                                      </p:to>
                                    </p:set>
                                    <p:anim calcmode="lin" valueType="num">
                                      <p:cBhvr>
                                        <p:cTn id="53"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7"/>
                                        </p:tgtEl>
                                        <p:attrNameLst>
                                          <p:attrName>ppt_y</p:attrName>
                                        </p:attrNameLst>
                                      </p:cBhvr>
                                      <p:tavLst>
                                        <p:tav tm="0">
                                          <p:val>
                                            <p:strVal val="#ppt_y"/>
                                          </p:val>
                                        </p:tav>
                                        <p:tav tm="100000">
                                          <p:val>
                                            <p:strVal val="#ppt_y"/>
                                          </p:val>
                                        </p:tav>
                                      </p:tavLst>
                                    </p:anim>
                                    <p:anim calcmode="lin" valueType="num">
                                      <p:cBhvr>
                                        <p:cTn id="55"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3000"/>
                                        <p:tgtEl>
                                          <p:spTgt spid="13"/>
                                        </p:tgtEl>
                                        <p:attrNameLst>
                                          <p:attrName>ppt_w</p:attrName>
                                        </p:attrNameLst>
                                      </p:cBhvr>
                                      <p:tavLst>
                                        <p:tav tm="0">
                                          <p:val>
                                            <p:strVal val="ppt_w"/>
                                          </p:val>
                                        </p:tav>
                                        <p:tav tm="100000">
                                          <p:val>
                                            <p:fltVal val="0"/>
                                          </p:val>
                                        </p:tav>
                                      </p:tavLst>
                                    </p:anim>
                                    <p:anim calcmode="lin" valueType="num">
                                      <p:cBhvr>
                                        <p:cTn id="62" dur="3000"/>
                                        <p:tgtEl>
                                          <p:spTgt spid="13"/>
                                        </p:tgtEl>
                                        <p:attrNameLst>
                                          <p:attrName>ppt_h</p:attrName>
                                        </p:attrNameLst>
                                      </p:cBhvr>
                                      <p:tavLst>
                                        <p:tav tm="0">
                                          <p:val>
                                            <p:strVal val="ppt_h"/>
                                          </p:val>
                                        </p:tav>
                                        <p:tav tm="100000">
                                          <p:val>
                                            <p:fltVal val="0"/>
                                          </p:val>
                                        </p:tav>
                                      </p:tavLst>
                                    </p:anim>
                                    <p:animEffect transition="out" filter="fade">
                                      <p:cBhvr>
                                        <p:cTn id="63" dur="3000"/>
                                        <p:tgtEl>
                                          <p:spTgt spid="13"/>
                                        </p:tgtEl>
                                      </p:cBhvr>
                                    </p:animEffect>
                                    <p:set>
                                      <p:cBhvr>
                                        <p:cTn id="64" dur="1" fill="hold">
                                          <p:stCondLst>
                                            <p:cond delay="2999"/>
                                          </p:stCondLst>
                                        </p:cTn>
                                        <p:tgtEl>
                                          <p:spTgt spid="13"/>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3000" fill="hold"/>
                                        <p:tgtEl>
                                          <p:spTgt spid="14"/>
                                        </p:tgtEl>
                                        <p:attrNameLst>
                                          <p:attrName>ppt_w</p:attrName>
                                        </p:attrNameLst>
                                      </p:cBhvr>
                                      <p:tavLst>
                                        <p:tav tm="0">
                                          <p:val>
                                            <p:fltVal val="0"/>
                                          </p:val>
                                        </p:tav>
                                        <p:tav tm="100000">
                                          <p:val>
                                            <p:strVal val="#ppt_w"/>
                                          </p:val>
                                        </p:tav>
                                      </p:tavLst>
                                    </p:anim>
                                    <p:anim calcmode="lin" valueType="num">
                                      <p:cBhvr>
                                        <p:cTn id="68" dur="3000" fill="hold"/>
                                        <p:tgtEl>
                                          <p:spTgt spid="14"/>
                                        </p:tgtEl>
                                        <p:attrNameLst>
                                          <p:attrName>ppt_h</p:attrName>
                                        </p:attrNameLst>
                                      </p:cBhvr>
                                      <p:tavLst>
                                        <p:tav tm="0">
                                          <p:val>
                                            <p:fltVal val="0"/>
                                          </p:val>
                                        </p:tav>
                                        <p:tav tm="100000">
                                          <p:val>
                                            <p:strVal val="#ppt_h"/>
                                          </p:val>
                                        </p:tav>
                                      </p:tavLst>
                                    </p:anim>
                                    <p:animEffect transition="in" filter="fade">
                                      <p:cBhvr>
                                        <p:cTn id="69" dur="3000"/>
                                        <p:tgtEl>
                                          <p:spTgt spid="14"/>
                                        </p:tgtEl>
                                      </p:cBhvr>
                                    </p:animEffect>
                                  </p:childTnLst>
                                </p:cTn>
                              </p:par>
                            </p:childTnLst>
                          </p:cTn>
                        </p:par>
                        <p:par>
                          <p:cTn id="70" fill="hold">
                            <p:stCondLst>
                              <p:cond delay="3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8"/>
                                        </p:tgtEl>
                                        <p:attrNameLst>
                                          <p:attrName>style.visibility</p:attrName>
                                        </p:attrNameLst>
                                      </p:cBhvr>
                                      <p:to>
                                        <p:strVal val="visible"/>
                                      </p:to>
                                    </p:set>
                                    <p:anim calcmode="lin" valueType="num">
                                      <p:cBhvr>
                                        <p:cTn id="73"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4" dur="2000" fill="hold"/>
                                        <p:tgtEl>
                                          <p:spTgt spid="8"/>
                                        </p:tgtEl>
                                        <p:attrNameLst>
                                          <p:attrName>ppt_y</p:attrName>
                                        </p:attrNameLst>
                                      </p:cBhvr>
                                      <p:tavLst>
                                        <p:tav tm="0">
                                          <p:val>
                                            <p:strVal val="#ppt_y"/>
                                          </p:val>
                                        </p:tav>
                                        <p:tav tm="100000">
                                          <p:val>
                                            <p:strVal val="#ppt_y"/>
                                          </p:val>
                                        </p:tav>
                                      </p:tavLst>
                                    </p:anim>
                                    <p:anim calcmode="lin" valueType="num">
                                      <p:cBhvr>
                                        <p:cTn id="75"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6"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0" grpId="1" animBg="1"/>
      <p:bldP spid="11" grpId="0" animBg="1"/>
      <p:bldP spid="11" grpId="1" animBg="1"/>
      <p:bldP spid="13" grpId="0" animBg="1"/>
      <p:bldP spid="13"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595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1204</Words>
  <Application>Microsoft Office PowerPoint</Application>
  <PresentationFormat>On-screen Show (4:3)</PresentationFormat>
  <Paragraphs>39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EucrosiaUPC</vt:lpstr>
      <vt:lpstr>Calibri</vt:lpstr>
      <vt:lpstr>Arial Black</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17</cp:revision>
  <dcterms:created xsi:type="dcterms:W3CDTF">2012-07-10T13:32:46Z</dcterms:created>
  <dcterms:modified xsi:type="dcterms:W3CDTF">2012-07-15T15:29:12Z</dcterms:modified>
</cp:coreProperties>
</file>