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1" r:id="rId5"/>
    <p:sldId id="272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361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916CE-D8B1-411C-A437-53321DF2CCD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52A75-B19D-46B8-AE66-92595CCF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3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52A75-B19D-46B8-AE66-92595CCFEE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0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52A75-B19D-46B8-AE66-92595CCFEE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01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52A75-B19D-46B8-AE66-92595CCFEE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57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52A75-B19D-46B8-AE66-92595CCFEE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69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52A75-B19D-46B8-AE66-92595CCFEE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51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52A75-B19D-46B8-AE66-92595CCFEE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80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52A75-B19D-46B8-AE66-92595CCFEE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928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52A75-B19D-46B8-AE66-92595CCFEE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69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52A75-B19D-46B8-AE66-92595CCFEE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7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52A75-B19D-46B8-AE66-92595CCFEE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51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52A75-B19D-46B8-AE66-92595CCFEE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7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52A75-B19D-46B8-AE66-92595CCFEE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57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52A75-B19D-46B8-AE66-92595CCFEE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27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52A75-B19D-46B8-AE66-92595CCFEE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35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52A75-B19D-46B8-AE66-92595CCFEE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13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52A75-B19D-46B8-AE66-92595CCFEE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63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9213-89C0-4C38-A6D5-987E7341841E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13DA-D18B-47B9-8A12-50DB4814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8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9213-89C0-4C38-A6D5-987E7341841E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13DA-D18B-47B9-8A12-50DB4814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5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9213-89C0-4C38-A6D5-987E7341841E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13DA-D18B-47B9-8A12-50DB4814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9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9213-89C0-4C38-A6D5-987E7341841E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13DA-D18B-47B9-8A12-50DB4814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1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9213-89C0-4C38-A6D5-987E7341841E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13DA-D18B-47B9-8A12-50DB4814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5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9213-89C0-4C38-A6D5-987E7341841E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13DA-D18B-47B9-8A12-50DB4814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1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9213-89C0-4C38-A6D5-987E7341841E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13DA-D18B-47B9-8A12-50DB4814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6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9213-89C0-4C38-A6D5-987E7341841E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13DA-D18B-47B9-8A12-50DB4814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1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9213-89C0-4C38-A6D5-987E7341841E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13DA-D18B-47B9-8A12-50DB4814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3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9213-89C0-4C38-A6D5-987E7341841E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13DA-D18B-47B9-8A12-50DB4814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7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9213-89C0-4C38-A6D5-987E7341841E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13DA-D18B-47B9-8A12-50DB4814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0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D9213-89C0-4C38-A6D5-987E7341841E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713DA-D18B-47B9-8A12-50DB4814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9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4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5411450"/>
            <a:ext cx="4572000" cy="1446550"/>
          </a:xfrm>
          <a:prstGeom prst="rect">
            <a:avLst/>
          </a:prstGeom>
          <a:solidFill>
            <a:srgbClr val="D9D9D9">
              <a:alpha val="74902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Faith of the Centurion</a:t>
            </a:r>
            <a:endParaRPr lang="en-US" sz="4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4842" y="0"/>
            <a:ext cx="8350427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Gave Him Great Compassion</a:t>
            </a:r>
            <a:endParaRPr lang="en-US" sz="5400" b="1" cap="none" spc="0" dirty="0">
              <a:ln w="1905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9115" y="0"/>
            <a:ext cx="7285777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Produced Great Humility</a:t>
            </a:r>
            <a:endParaRPr lang="en-US" sz="5400" b="1" cap="none" spc="0" dirty="0">
              <a:ln w="1905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2835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9115" y="0"/>
            <a:ext cx="7285777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Produced Great Humility</a:t>
            </a:r>
            <a:endParaRPr lang="en-US" sz="5400" b="1" cap="none" spc="0" dirty="0">
              <a:ln w="1905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0056"/>
            <a:ext cx="9053091" cy="591794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28058" y="3474715"/>
            <a:ext cx="2252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Others</a:t>
            </a:r>
            <a:endParaRPr lang="en-US" sz="5400" b="1" cap="none" spc="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92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5411450"/>
            <a:ext cx="4572000" cy="1446550"/>
          </a:xfrm>
          <a:prstGeom prst="rect">
            <a:avLst/>
          </a:prstGeom>
          <a:solidFill>
            <a:srgbClr val="D9D9D9">
              <a:alpha val="74902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Faith of the Centurion</a:t>
            </a:r>
            <a:endParaRPr lang="en-US" sz="4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9115" y="0"/>
            <a:ext cx="7285777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Produced Great Humility</a:t>
            </a:r>
            <a:endParaRPr lang="en-US" sz="5400" b="1" cap="none" spc="0" dirty="0">
              <a:ln w="1905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6214" y="-8930"/>
            <a:ext cx="8591584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Was simple &amp; Uncomplicated</a:t>
            </a:r>
            <a:endParaRPr lang="en-US" sz="5400" b="1" cap="none" spc="0" dirty="0">
              <a:ln w="1905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528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214" y="-8930"/>
            <a:ext cx="8591584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Was simple &amp; Uncomplicated</a:t>
            </a:r>
            <a:endParaRPr lang="en-US" sz="5400" b="1" cap="none" spc="0" dirty="0">
              <a:ln w="1905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29400" y="4038600"/>
            <a:ext cx="2238398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86400" y="4876800"/>
            <a:ext cx="2895600" cy="646331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Luke 5:5</a:t>
            </a:r>
          </a:p>
          <a:p>
            <a:pPr algn="ctr"/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“At your Word”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574539" y="1371601"/>
            <a:ext cx="5569461" cy="4800599"/>
            <a:chOff x="602739" y="1295400"/>
            <a:chExt cx="5569461" cy="480059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739" y="1295400"/>
              <a:ext cx="5569461" cy="480059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6" name="TextBox 5"/>
            <p:cNvSpPr txBox="1"/>
            <p:nvPr/>
          </p:nvSpPr>
          <p:spPr>
            <a:xfrm>
              <a:off x="1828800" y="1989976"/>
              <a:ext cx="3581400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r>
                <a:rPr lang="en-US" b="1" spc="300" dirty="0" smtClean="0">
                  <a:ln>
                    <a:solidFill>
                      <a:srgbClr val="C00000"/>
                    </a:solidFill>
                  </a:ln>
                  <a:latin typeface="Arial" pitchFamily="34" charset="0"/>
                  <a:cs typeface="Arial" pitchFamily="34" charset="0"/>
                </a:rPr>
                <a:t>Anywhere with Jesus</a:t>
              </a:r>
              <a:endParaRPr lang="en-US" b="1" spc="300" dirty="0">
                <a:ln>
                  <a:solidFill>
                    <a:srgbClr val="C00000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257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5411450"/>
            <a:ext cx="4572000" cy="1446550"/>
          </a:xfrm>
          <a:prstGeom prst="rect">
            <a:avLst/>
          </a:prstGeom>
          <a:solidFill>
            <a:srgbClr val="D9D9D9">
              <a:alpha val="74902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Faith of the Centurion</a:t>
            </a:r>
            <a:endParaRPr lang="en-US" sz="4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6214" y="0"/>
            <a:ext cx="8591584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Was simple &amp; Uncomplicated</a:t>
            </a:r>
            <a:endParaRPr lang="en-US" sz="5400" b="1" cap="none" spc="0" dirty="0">
              <a:ln w="1905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0"/>
            <a:ext cx="5906425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Was Lived Out Daily</a:t>
            </a:r>
            <a:endParaRPr lang="en-US" sz="5400" b="1" cap="none" spc="0" dirty="0">
              <a:ln w="1905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260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924800" y="1"/>
            <a:ext cx="1219200" cy="69046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00200" y="0"/>
            <a:ext cx="5906425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Was Lived Out Daily</a:t>
            </a:r>
            <a:endParaRPr lang="en-US" sz="5400" b="1" cap="none" spc="0" dirty="0">
              <a:ln w="1905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1219200" cy="69046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95600" y="2286000"/>
            <a:ext cx="3276600" cy="1200329"/>
          </a:xfrm>
          <a:prstGeom prst="rect">
            <a:avLst/>
          </a:prstGeom>
          <a:solidFill>
            <a:schemeClr val="bg2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 longer I who live, but Christ lives in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me” (Gal 2:20).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990600"/>
            <a:ext cx="3276600" cy="1200329"/>
          </a:xfrm>
          <a:prstGeom prst="rect">
            <a:avLst/>
          </a:prstGeom>
          <a:solidFill>
            <a:schemeClr val="bg2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“When he came and had seen the grace of God”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 11:23).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679" y="3581400"/>
            <a:ext cx="3276600" cy="1200329"/>
          </a:xfrm>
          <a:prstGeom prst="rect">
            <a:avLst/>
          </a:prstGeom>
          <a:solidFill>
            <a:schemeClr val="bg2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will show you my faith by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works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(Jas 2:18).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1"/>
            <a:ext cx="7114761" cy="6904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257800" y="6019800"/>
            <a:ext cx="3200400" cy="762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7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685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91440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Now when He concluded all His sayings in the hearing of the people, He entered Capernaum. </a:t>
            </a:r>
            <a:r>
              <a:rPr lang="en-US" sz="21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100" b="1" baseline="30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And a certain centurion’s servant, who was dear to him, was sick and ready to die. </a:t>
            </a:r>
            <a:r>
              <a:rPr lang="en-US" sz="21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3 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So when he heard about Jesus, he sent elders of the Jews to Him, pleading with Him to come and heal his servant. </a:t>
            </a:r>
            <a:r>
              <a:rPr lang="en-US" sz="21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4 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And when they came to Jesus, they begged Him earnestly, saying that the one for whom He should do this was deserving, </a:t>
            </a:r>
            <a:r>
              <a:rPr lang="en-US" sz="21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100" b="1" baseline="30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for he loves our nation, and has built us a synagogue. </a:t>
            </a:r>
            <a:r>
              <a:rPr lang="en-US" sz="21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6 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Then Jesus went with them. And when He was already not far from the house, the centurion sent friends to Him, saying to Him, Lord, do not trouble Yourself, for I am not worthy that You should enter under my roof. </a:t>
            </a:r>
            <a:r>
              <a:rPr lang="en-US" sz="21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7 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Therefore I did not even think myself worthy to come to You. But say the word, and my servant will be healed. </a:t>
            </a:r>
            <a:r>
              <a:rPr lang="en-US" sz="21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8 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For I also am a man placed under authority, having soldiers under me. And I say to one, go, and he goes; and to another, come, and he comes; and to my servant, do this, and he does </a:t>
            </a:r>
            <a:r>
              <a:rPr lang="en-US" sz="2100" b="1" i="1" dirty="0" smtClean="0">
                <a:latin typeface="Arial" pitchFamily="34" charset="0"/>
                <a:cs typeface="Arial" pitchFamily="34" charset="0"/>
              </a:rPr>
              <a:t>it.</a:t>
            </a:r>
            <a:r>
              <a:rPr lang="en-US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9 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When Jesus heard these things, He marveled at him, and turned around and said to the crowd that followed Him, I say to you, I have not found such great faith, not even in Israel! </a:t>
            </a:r>
            <a:r>
              <a:rPr lang="en-US" sz="2100" b="1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10 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And those who were sent, returning to the house, found the servant well who had been sick.</a:t>
            </a:r>
          </a:p>
        </p:txBody>
      </p:sp>
      <p:sp>
        <p:nvSpPr>
          <p:cNvPr id="3" name="Rectangle 2"/>
          <p:cNvSpPr/>
          <p:nvPr/>
        </p:nvSpPr>
        <p:spPr>
          <a:xfrm>
            <a:off x="2411632" y="2059"/>
            <a:ext cx="43207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600" dirty="0" smtClean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Luke 7:1-10</a:t>
            </a:r>
            <a:endParaRPr lang="en-US" sz="5400" b="1" cap="none" spc="600" dirty="0">
              <a:ln w="11430">
                <a:solidFill>
                  <a:srgbClr val="0070C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013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696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47"/>
          <a:stretch/>
        </p:blipFill>
        <p:spPr>
          <a:xfrm>
            <a:off x="1" y="0"/>
            <a:ext cx="6400800" cy="45496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40"/>
          <a:stretch/>
        </p:blipFill>
        <p:spPr>
          <a:xfrm>
            <a:off x="-76200" y="3352800"/>
            <a:ext cx="6400800" cy="2025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3475397" y="0"/>
            <a:ext cx="566860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Light" pitchFamily="34" charset="0"/>
              </a:rPr>
              <a:t>Roman Centurion</a:t>
            </a:r>
            <a:endParaRPr lang="en-US" sz="4400" b="1" cap="none" spc="50" dirty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895600"/>
            <a:ext cx="5334000" cy="2578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In ancient Rome the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“Centurion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” meant “captain of 100.” 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The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centurion was usually an Italian career soldier,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noted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for his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skill and courage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in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battle.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Centurions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were the “backbone” of the Roman army. They were the veteran soldiers who commanded 100 foot soldiers, within a legion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of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824" y="5334000"/>
            <a:ext cx="8997176" cy="117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6,000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There were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60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centuries in a legion, each under the command of a centurion. 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Centurions worked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their way up the ranks as soldiers, and were promoted for their patriotism and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valor.</a:t>
            </a:r>
            <a:endParaRPr lang="en-US" b="1" dirty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2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5"/>
      <p:bldP spid="6" grpId="0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3" y="384720"/>
            <a:ext cx="2152650" cy="21526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49448" y="0"/>
            <a:ext cx="74945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Light" pitchFamily="34" charset="0"/>
              </a:rPr>
              <a:t>Centurions in the Bible</a:t>
            </a:r>
            <a:endParaRPr lang="en-US" sz="4400" b="1" cap="none" spc="50" dirty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990600"/>
            <a:ext cx="6400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 the Crucifixion of Christ (Matt 27:54)</a:t>
            </a:r>
          </a:p>
          <a:p>
            <a:pPr marL="285750" indent="-285750"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Cornelius at Caesarea (Acts 10:1)</a:t>
            </a:r>
          </a:p>
          <a:p>
            <a:pPr marL="285750" indent="-285750"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This Man at Capernaum (Lk 7:1-10)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0" r="15416"/>
          <a:stretch/>
        </p:blipFill>
        <p:spPr>
          <a:xfrm>
            <a:off x="2914650" y="3501968"/>
            <a:ext cx="3467565" cy="325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30" y="3463531"/>
            <a:ext cx="2533650" cy="33228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16"/>
          <a:stretch/>
        </p:blipFill>
        <p:spPr>
          <a:xfrm>
            <a:off x="6568068" y="3463530"/>
            <a:ext cx="2384972" cy="32949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648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5411450"/>
            <a:ext cx="4572000" cy="1446550"/>
          </a:xfrm>
          <a:prstGeom prst="rect">
            <a:avLst/>
          </a:prstGeom>
          <a:solidFill>
            <a:srgbClr val="D9D9D9">
              <a:alpha val="74902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Faith of the Centurion</a:t>
            </a:r>
            <a:endParaRPr lang="en-US" sz="4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4026455"/>
            <a:ext cx="4572000" cy="1384995"/>
          </a:xfrm>
          <a:prstGeom prst="rect">
            <a:avLst/>
          </a:prstGeom>
          <a:solidFill>
            <a:srgbClr val="D9D9D9">
              <a:alpha val="74902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spc="3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“I say to you, I have not found such </a:t>
            </a:r>
            <a:r>
              <a:rPr lang="en-US" sz="2800" b="1" u="sng" spc="3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great faith</a:t>
            </a:r>
            <a:r>
              <a:rPr lang="en-US" sz="2800" b="1" spc="3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not even in Israel!”</a:t>
            </a:r>
            <a:endParaRPr lang="en-US" sz="2800" b="1" spc="300" dirty="0"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8113" y="0"/>
            <a:ext cx="7643887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Was Based Upon Evidence</a:t>
            </a:r>
            <a:endParaRPr lang="en-US" sz="5400" b="1" cap="none" spc="0" dirty="0">
              <a:ln w="1905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517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0"/>
          <a:stretch/>
        </p:blipFill>
        <p:spPr>
          <a:xfrm>
            <a:off x="3717" y="0"/>
            <a:ext cx="9144000" cy="68654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90800" y="914400"/>
            <a:ext cx="396240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Nobleman of Capernaum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 4:46-53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8113" y="0"/>
            <a:ext cx="7643887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Was Based Upon Evidence</a:t>
            </a:r>
            <a:endParaRPr lang="en-US" sz="5400" b="1" cap="none" spc="0" dirty="0">
              <a:ln w="1905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6200" y="3276600"/>
            <a:ext cx="4267200" cy="3505200"/>
            <a:chOff x="3810000" y="3124200"/>
            <a:chExt cx="4267200" cy="3505200"/>
          </a:xfrm>
        </p:grpSpPr>
        <p:sp>
          <p:nvSpPr>
            <p:cNvPr id="10" name="Rounded Rectangle 9"/>
            <p:cNvSpPr/>
            <p:nvPr/>
          </p:nvSpPr>
          <p:spPr>
            <a:xfrm>
              <a:off x="3810000" y="3124200"/>
              <a:ext cx="4267200" cy="3505200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6648" y="3453161"/>
              <a:ext cx="3600450" cy="288036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92557"/>
            <a:ext cx="5585839" cy="3706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8359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5411450"/>
            <a:ext cx="4572000" cy="1446550"/>
          </a:xfrm>
          <a:prstGeom prst="rect">
            <a:avLst/>
          </a:prstGeom>
          <a:solidFill>
            <a:srgbClr val="D9D9D9">
              <a:alpha val="74902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Faith of the Centurion</a:t>
            </a:r>
            <a:endParaRPr lang="en-US" sz="4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8113" y="0"/>
            <a:ext cx="7643887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Was Based Upon Evidence</a:t>
            </a:r>
            <a:endParaRPr lang="en-US" sz="5400" b="1" cap="none" spc="0" dirty="0">
              <a:ln w="1905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4842" y="-8930"/>
            <a:ext cx="8350427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Gave Him Great Compassion</a:t>
            </a:r>
            <a:endParaRPr lang="en-US" sz="5400" b="1" cap="none" spc="0" dirty="0">
              <a:ln w="1905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319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914400"/>
            <a:ext cx="396240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22:36-40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Samaritan (Lk 10:30-37)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-8930"/>
            <a:ext cx="1524000" cy="69410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0" y="0"/>
            <a:ext cx="1524000" cy="69321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09" y="914400"/>
            <a:ext cx="7221292" cy="601774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4842" y="-8930"/>
            <a:ext cx="8350427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Gave Him Great Compassion</a:t>
            </a:r>
            <a:endParaRPr lang="en-US" sz="5400" b="1" cap="none" spc="0" dirty="0">
              <a:ln w="1905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8150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334</Words>
  <Application>Microsoft Office PowerPoint</Application>
  <PresentationFormat>On-screen Show (4:3)</PresentationFormat>
  <Paragraphs>61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JRBRONGER</dc:creator>
  <cp:lastModifiedBy>Deacons Room</cp:lastModifiedBy>
  <cp:revision>22</cp:revision>
  <dcterms:created xsi:type="dcterms:W3CDTF">2013-08-28T16:25:37Z</dcterms:created>
  <dcterms:modified xsi:type="dcterms:W3CDTF">2013-09-01T15:21:17Z</dcterms:modified>
</cp:coreProperties>
</file>