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2" r:id="rId3"/>
    <p:sldId id="263" r:id="rId4"/>
    <p:sldId id="258" r:id="rId5"/>
    <p:sldId id="259" r:id="rId6"/>
    <p:sldId id="260" r:id="rId7"/>
    <p:sldId id="257" r:id="rId8"/>
    <p:sldId id="261" r:id="rId9"/>
  </p:sldIdLst>
  <p:sldSz cx="9144000" cy="6858000" type="screen4x3"/>
  <p:notesSz cx="6858000" cy="9144000"/>
  <p:embeddedFontLst>
    <p:embeddedFont>
      <p:font typeface="Monotype Corsiva" pitchFamily="66" charset="0"/>
      <p:italic r:id="rId10"/>
    </p:embeddedFont>
    <p:embeddedFont>
      <p:font typeface="Elephant" pitchFamily="18" charset="0"/>
      <p:regular r:id="rId11"/>
      <p:italic r:id="rId12"/>
    </p:embeddedFont>
    <p:embeddedFont>
      <p:font typeface="Lucida Handwriting" pitchFamily="66" charset="0"/>
      <p:regular r:id="rId13"/>
    </p:embeddedFont>
    <p:embeddedFont>
      <p:font typeface="Eras Medium ITC" pitchFamily="34" charset="0"/>
      <p:regular r:id="rId14"/>
    </p:embeddedFont>
    <p:embeddedFont>
      <p:font typeface="Calibri" pitchFamily="34" charset="0"/>
      <p:regular r:id="rId15"/>
      <p:bold r:id="rId16"/>
      <p:italic r:id="rId17"/>
      <p:boldItalic r:id="rId18"/>
    </p:embeddedFont>
    <p:embeddedFont>
      <p:font typeface="FrankRuehl" pitchFamily="34" charset="-79"/>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3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E209FE-1661-419E-B342-86190A213216}"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F10A2-48A3-4B1B-9C77-CAC40EAECBB7}" type="slidenum">
              <a:rPr lang="en-US" smtClean="0"/>
              <a:t>‹#›</a:t>
            </a:fld>
            <a:endParaRPr lang="en-US"/>
          </a:p>
        </p:txBody>
      </p:sp>
    </p:spTree>
    <p:extLst>
      <p:ext uri="{BB962C8B-B14F-4D97-AF65-F5344CB8AC3E}">
        <p14:creationId xmlns:p14="http://schemas.microsoft.com/office/powerpoint/2010/main" val="22200001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209FE-1661-419E-B342-86190A213216}"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F10A2-48A3-4B1B-9C77-CAC40EAECBB7}" type="slidenum">
              <a:rPr lang="en-US" smtClean="0"/>
              <a:t>‹#›</a:t>
            </a:fld>
            <a:endParaRPr lang="en-US"/>
          </a:p>
        </p:txBody>
      </p:sp>
    </p:spTree>
    <p:extLst>
      <p:ext uri="{BB962C8B-B14F-4D97-AF65-F5344CB8AC3E}">
        <p14:creationId xmlns:p14="http://schemas.microsoft.com/office/powerpoint/2010/main" val="15755695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209FE-1661-419E-B342-86190A213216}"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F10A2-48A3-4B1B-9C77-CAC40EAECBB7}" type="slidenum">
              <a:rPr lang="en-US" smtClean="0"/>
              <a:t>‹#›</a:t>
            </a:fld>
            <a:endParaRPr lang="en-US"/>
          </a:p>
        </p:txBody>
      </p:sp>
    </p:spTree>
    <p:extLst>
      <p:ext uri="{BB962C8B-B14F-4D97-AF65-F5344CB8AC3E}">
        <p14:creationId xmlns:p14="http://schemas.microsoft.com/office/powerpoint/2010/main" val="1292096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209FE-1661-419E-B342-86190A213216}"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F10A2-48A3-4B1B-9C77-CAC40EAECBB7}" type="slidenum">
              <a:rPr lang="en-US" smtClean="0"/>
              <a:t>‹#›</a:t>
            </a:fld>
            <a:endParaRPr lang="en-US"/>
          </a:p>
        </p:txBody>
      </p:sp>
    </p:spTree>
    <p:extLst>
      <p:ext uri="{BB962C8B-B14F-4D97-AF65-F5344CB8AC3E}">
        <p14:creationId xmlns:p14="http://schemas.microsoft.com/office/powerpoint/2010/main" val="3797083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209FE-1661-419E-B342-86190A213216}" type="datetimeFigureOut">
              <a:rPr lang="en-US" smtClean="0"/>
              <a:t>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DF10A2-48A3-4B1B-9C77-CAC40EAECBB7}" type="slidenum">
              <a:rPr lang="en-US" smtClean="0"/>
              <a:t>‹#›</a:t>
            </a:fld>
            <a:endParaRPr lang="en-US"/>
          </a:p>
        </p:txBody>
      </p:sp>
    </p:spTree>
    <p:extLst>
      <p:ext uri="{BB962C8B-B14F-4D97-AF65-F5344CB8AC3E}">
        <p14:creationId xmlns:p14="http://schemas.microsoft.com/office/powerpoint/2010/main" val="24963398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E209FE-1661-419E-B342-86190A213216}" type="datetimeFigureOut">
              <a:rPr lang="en-US" smtClean="0"/>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F10A2-48A3-4B1B-9C77-CAC40EAECBB7}" type="slidenum">
              <a:rPr lang="en-US" smtClean="0"/>
              <a:t>‹#›</a:t>
            </a:fld>
            <a:endParaRPr lang="en-US"/>
          </a:p>
        </p:txBody>
      </p:sp>
    </p:spTree>
    <p:extLst>
      <p:ext uri="{BB962C8B-B14F-4D97-AF65-F5344CB8AC3E}">
        <p14:creationId xmlns:p14="http://schemas.microsoft.com/office/powerpoint/2010/main" val="22565482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E209FE-1661-419E-B342-86190A213216}" type="datetimeFigureOut">
              <a:rPr lang="en-US" smtClean="0"/>
              <a:t>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DF10A2-48A3-4B1B-9C77-CAC40EAECBB7}" type="slidenum">
              <a:rPr lang="en-US" smtClean="0"/>
              <a:t>‹#›</a:t>
            </a:fld>
            <a:endParaRPr lang="en-US"/>
          </a:p>
        </p:txBody>
      </p:sp>
    </p:spTree>
    <p:extLst>
      <p:ext uri="{BB962C8B-B14F-4D97-AF65-F5344CB8AC3E}">
        <p14:creationId xmlns:p14="http://schemas.microsoft.com/office/powerpoint/2010/main" val="28870586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209FE-1661-419E-B342-86190A213216}" type="datetimeFigureOut">
              <a:rPr lang="en-US" smtClean="0"/>
              <a:t>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DF10A2-48A3-4B1B-9C77-CAC40EAECBB7}" type="slidenum">
              <a:rPr lang="en-US" smtClean="0"/>
              <a:t>‹#›</a:t>
            </a:fld>
            <a:endParaRPr lang="en-US"/>
          </a:p>
        </p:txBody>
      </p:sp>
    </p:spTree>
    <p:extLst>
      <p:ext uri="{BB962C8B-B14F-4D97-AF65-F5344CB8AC3E}">
        <p14:creationId xmlns:p14="http://schemas.microsoft.com/office/powerpoint/2010/main" val="31735347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209FE-1661-419E-B342-86190A213216}" type="datetimeFigureOut">
              <a:rPr lang="en-US" smtClean="0"/>
              <a:t>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DF10A2-48A3-4B1B-9C77-CAC40EAECBB7}" type="slidenum">
              <a:rPr lang="en-US" smtClean="0"/>
              <a:t>‹#›</a:t>
            </a:fld>
            <a:endParaRPr lang="en-US"/>
          </a:p>
        </p:txBody>
      </p:sp>
    </p:spTree>
    <p:extLst>
      <p:ext uri="{BB962C8B-B14F-4D97-AF65-F5344CB8AC3E}">
        <p14:creationId xmlns:p14="http://schemas.microsoft.com/office/powerpoint/2010/main" val="17251758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209FE-1661-419E-B342-86190A213216}" type="datetimeFigureOut">
              <a:rPr lang="en-US" smtClean="0"/>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F10A2-48A3-4B1B-9C77-CAC40EAECBB7}" type="slidenum">
              <a:rPr lang="en-US" smtClean="0"/>
              <a:t>‹#›</a:t>
            </a:fld>
            <a:endParaRPr lang="en-US"/>
          </a:p>
        </p:txBody>
      </p:sp>
    </p:spTree>
    <p:extLst>
      <p:ext uri="{BB962C8B-B14F-4D97-AF65-F5344CB8AC3E}">
        <p14:creationId xmlns:p14="http://schemas.microsoft.com/office/powerpoint/2010/main" val="17603980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209FE-1661-419E-B342-86190A213216}" type="datetimeFigureOut">
              <a:rPr lang="en-US" smtClean="0"/>
              <a:t>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DF10A2-48A3-4B1B-9C77-CAC40EAECBB7}" type="slidenum">
              <a:rPr lang="en-US" smtClean="0"/>
              <a:t>‹#›</a:t>
            </a:fld>
            <a:endParaRPr lang="en-US"/>
          </a:p>
        </p:txBody>
      </p:sp>
    </p:spTree>
    <p:extLst>
      <p:ext uri="{BB962C8B-B14F-4D97-AF65-F5344CB8AC3E}">
        <p14:creationId xmlns:p14="http://schemas.microsoft.com/office/powerpoint/2010/main" val="3073165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209FE-1661-419E-B342-86190A213216}" type="datetimeFigureOut">
              <a:rPr lang="en-US" smtClean="0"/>
              <a:t>12/9/2012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DF10A2-48A3-4B1B-9C77-CAC40EAECBB7}" type="slidenum">
              <a:rPr lang="en-US" smtClean="0"/>
              <a:t>‹#›</a:t>
            </a:fld>
            <a:endParaRPr lang="en-US"/>
          </a:p>
        </p:txBody>
      </p:sp>
    </p:spTree>
    <p:extLst>
      <p:ext uri="{BB962C8B-B14F-4D97-AF65-F5344CB8AC3E}">
        <p14:creationId xmlns:p14="http://schemas.microsoft.com/office/powerpoint/2010/main" val="1022232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501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23330"/>
            <a:ext cx="9144000" cy="5793894"/>
          </a:xfrm>
          <a:prstGeom prst="rect">
            <a:avLst/>
          </a:prstGeom>
          <a:noFill/>
        </p:spPr>
        <p:txBody>
          <a:bodyPr wrap="square" rtlCol="0">
            <a:spAutoFit/>
          </a:bodyPr>
          <a:lstStyle/>
          <a:p>
            <a:r>
              <a:rPr lang="en-US" sz="2850" b="1" i="1" baseline="30000" dirty="0" smtClean="0">
                <a:solidFill>
                  <a:srgbClr val="FF0000"/>
                </a:solidFill>
                <a:latin typeface="Arial" pitchFamily="34" charset="0"/>
                <a:cs typeface="Arial" pitchFamily="34" charset="0"/>
              </a:rPr>
              <a:t>4 </a:t>
            </a:r>
            <a:r>
              <a:rPr lang="en-US" sz="2850" b="1" dirty="0" smtClean="0">
                <a:latin typeface="Arial" pitchFamily="34" charset="0"/>
                <a:cs typeface="Arial" pitchFamily="34" charset="0"/>
              </a:rPr>
              <a:t>Whoever commits sin also commits lawlessness, and sin is lawlessness. </a:t>
            </a:r>
            <a:r>
              <a:rPr lang="en-US" sz="2850" b="1" i="1" baseline="30000" dirty="0" smtClean="0">
                <a:solidFill>
                  <a:srgbClr val="FF0000"/>
                </a:solidFill>
                <a:latin typeface="Arial" pitchFamily="34" charset="0"/>
                <a:cs typeface="Arial" pitchFamily="34" charset="0"/>
              </a:rPr>
              <a:t>5</a:t>
            </a:r>
            <a:r>
              <a:rPr lang="en-US" sz="2850" b="1" baseline="30000" dirty="0" smtClean="0">
                <a:latin typeface="Arial" pitchFamily="34" charset="0"/>
                <a:cs typeface="Arial" pitchFamily="34" charset="0"/>
              </a:rPr>
              <a:t> </a:t>
            </a:r>
            <a:r>
              <a:rPr lang="en-US" sz="2850" b="1" dirty="0" smtClean="0">
                <a:latin typeface="Arial" pitchFamily="34" charset="0"/>
                <a:cs typeface="Arial" pitchFamily="34" charset="0"/>
              </a:rPr>
              <a:t>And you know that He was manifested to take away our sins, and in Him there is no sin. </a:t>
            </a:r>
            <a:r>
              <a:rPr lang="en-US" sz="2850" b="1" i="1" baseline="30000" dirty="0" smtClean="0">
                <a:solidFill>
                  <a:srgbClr val="FF0000"/>
                </a:solidFill>
                <a:latin typeface="Arial" pitchFamily="34" charset="0"/>
                <a:cs typeface="Arial" pitchFamily="34" charset="0"/>
              </a:rPr>
              <a:t>6</a:t>
            </a:r>
            <a:r>
              <a:rPr lang="en-US" sz="2850" b="1" baseline="30000" dirty="0" smtClean="0">
                <a:latin typeface="Arial" pitchFamily="34" charset="0"/>
                <a:cs typeface="Arial" pitchFamily="34" charset="0"/>
              </a:rPr>
              <a:t> </a:t>
            </a:r>
            <a:r>
              <a:rPr lang="en-US" sz="2850" b="1" dirty="0" smtClean="0">
                <a:latin typeface="Arial" pitchFamily="34" charset="0"/>
                <a:cs typeface="Arial" pitchFamily="34" charset="0"/>
              </a:rPr>
              <a:t>Whoever abides in Him does not sin. Whoever sins has neither seen Him nor known Him. </a:t>
            </a:r>
            <a:r>
              <a:rPr lang="en-US" sz="2850" b="1" i="1" baseline="30000" dirty="0" smtClean="0">
                <a:solidFill>
                  <a:srgbClr val="FF0000"/>
                </a:solidFill>
                <a:latin typeface="Arial" pitchFamily="34" charset="0"/>
                <a:cs typeface="Arial" pitchFamily="34" charset="0"/>
              </a:rPr>
              <a:t>7</a:t>
            </a:r>
            <a:r>
              <a:rPr lang="en-US" sz="2850" b="1" baseline="30000" dirty="0" smtClean="0">
                <a:latin typeface="Arial" pitchFamily="34" charset="0"/>
                <a:cs typeface="Arial" pitchFamily="34" charset="0"/>
              </a:rPr>
              <a:t> </a:t>
            </a:r>
            <a:r>
              <a:rPr lang="en-US" sz="2850" b="1" dirty="0" smtClean="0">
                <a:latin typeface="Arial" pitchFamily="34" charset="0"/>
                <a:cs typeface="Arial" pitchFamily="34" charset="0"/>
              </a:rPr>
              <a:t>Little children, let no one deceive you. He who practices righteousness is righteous, just as He is righteous. </a:t>
            </a:r>
            <a:r>
              <a:rPr lang="en-US" sz="2850" b="1" i="1" baseline="30000" dirty="0" smtClean="0">
                <a:solidFill>
                  <a:srgbClr val="FF0000"/>
                </a:solidFill>
                <a:latin typeface="Arial" pitchFamily="34" charset="0"/>
                <a:cs typeface="Arial" pitchFamily="34" charset="0"/>
              </a:rPr>
              <a:t>8</a:t>
            </a:r>
            <a:r>
              <a:rPr lang="en-US" sz="2850" b="1" baseline="30000" dirty="0" smtClean="0">
                <a:latin typeface="Arial" pitchFamily="34" charset="0"/>
                <a:cs typeface="Arial" pitchFamily="34" charset="0"/>
              </a:rPr>
              <a:t> </a:t>
            </a:r>
            <a:r>
              <a:rPr lang="en-US" sz="2850" b="1" dirty="0" smtClean="0">
                <a:latin typeface="Arial" pitchFamily="34" charset="0"/>
                <a:cs typeface="Arial" pitchFamily="34" charset="0"/>
              </a:rPr>
              <a:t>He who sins is of the devil, for the devil has sinned from the beginning. For this purpose the Son of God was manifested, that He might destroy the works of the devil. </a:t>
            </a:r>
            <a:r>
              <a:rPr lang="en-US" sz="2850" b="1" i="1" baseline="30000" dirty="0" smtClean="0">
                <a:solidFill>
                  <a:srgbClr val="FF0000"/>
                </a:solidFill>
                <a:latin typeface="Arial" pitchFamily="34" charset="0"/>
                <a:cs typeface="Arial" pitchFamily="34" charset="0"/>
              </a:rPr>
              <a:t>9</a:t>
            </a:r>
            <a:r>
              <a:rPr lang="en-US" sz="2850" b="1" baseline="30000" dirty="0" smtClean="0">
                <a:latin typeface="Arial" pitchFamily="34" charset="0"/>
                <a:cs typeface="Arial" pitchFamily="34" charset="0"/>
              </a:rPr>
              <a:t> </a:t>
            </a:r>
            <a:r>
              <a:rPr lang="en-US" sz="2850" b="1" dirty="0" smtClean="0">
                <a:latin typeface="Arial" pitchFamily="34" charset="0"/>
                <a:cs typeface="Arial" pitchFamily="34" charset="0"/>
              </a:rPr>
              <a:t>Whoever has been born of God does not sin, for His seed remains in him; and he cannot sin, because he has been born of God.</a:t>
            </a:r>
          </a:p>
        </p:txBody>
      </p:sp>
      <p:sp>
        <p:nvSpPr>
          <p:cNvPr id="3" name="Rectangle 2"/>
          <p:cNvSpPr/>
          <p:nvPr/>
        </p:nvSpPr>
        <p:spPr>
          <a:xfrm>
            <a:off x="2285155" y="0"/>
            <a:ext cx="457368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1 John 3:4-9</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812427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3051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6400800" y="-53377"/>
            <a:ext cx="2057400" cy="815377"/>
            <a:chOff x="6400800" y="22823"/>
            <a:chExt cx="2057400" cy="815377"/>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8327"/>
            <a:stretch/>
          </p:blipFill>
          <p:spPr>
            <a:xfrm>
              <a:off x="6400800" y="179896"/>
              <a:ext cx="2057400" cy="658304"/>
            </a:xfrm>
            <a:prstGeom prst="rect">
              <a:avLst/>
            </a:prstGeom>
          </p:spPr>
        </p:pic>
        <p:sp>
          <p:nvSpPr>
            <p:cNvPr id="4" name="Rectangle 3"/>
            <p:cNvSpPr/>
            <p:nvPr/>
          </p:nvSpPr>
          <p:spPr>
            <a:xfrm>
              <a:off x="6400800" y="22823"/>
              <a:ext cx="1840568" cy="36933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i="1" cap="none" spc="50" dirty="0" smtClean="0">
                  <a:ln w="11430">
                    <a:solidFill>
                      <a:srgbClr val="FF0000"/>
                    </a:solidFill>
                  </a:ln>
                  <a:solidFill>
                    <a:srgbClr val="002060"/>
                  </a:solidFill>
                  <a:effectLst>
                    <a:outerShdw blurRad="76200" dist="50800" dir="5400000" algn="tl" rotWithShape="0">
                      <a:srgbClr val="000000">
                        <a:alpha val="65000"/>
                      </a:srgbClr>
                    </a:outerShdw>
                  </a:effectLst>
                  <a:latin typeface="Eras Medium ITC" pitchFamily="34" charset="0"/>
                </a:rPr>
                <a:t>THERE ARE NO</a:t>
              </a:r>
              <a:endParaRPr lang="en-US" b="1" i="1" cap="none" spc="50" dirty="0">
                <a:ln w="11430">
                  <a:solidFill>
                    <a:srgbClr val="FF0000"/>
                  </a:solidFill>
                </a:ln>
                <a:solidFill>
                  <a:srgbClr val="002060"/>
                </a:solidFill>
                <a:effectLst>
                  <a:outerShdw blurRad="76200" dist="50800" dir="5400000" algn="tl" rotWithShape="0">
                    <a:srgbClr val="000000">
                      <a:alpha val="65000"/>
                    </a:srgbClr>
                  </a:outerShdw>
                </a:effectLst>
                <a:latin typeface="Eras Medium ITC" pitchFamily="34" charset="0"/>
              </a:endParaRPr>
            </a:p>
          </p:txBody>
        </p:sp>
      </p:grpSp>
      <p:sp>
        <p:nvSpPr>
          <p:cNvPr id="6" name="TextBox 5"/>
          <p:cNvSpPr txBox="1"/>
          <p:nvPr/>
        </p:nvSpPr>
        <p:spPr>
          <a:xfrm>
            <a:off x="762000" y="1600200"/>
            <a:ext cx="7620000" cy="2246769"/>
          </a:xfrm>
          <a:prstGeom prst="rect">
            <a:avLst/>
          </a:prstGeom>
          <a:noFill/>
        </p:spPr>
        <p:txBody>
          <a:bodyPr wrap="square" rtlCol="0">
            <a:spAutoFit/>
          </a:bodyPr>
          <a:lstStyle/>
          <a:p>
            <a:pPr marL="342900" indent="-342900">
              <a:buFont typeface="+mj-lt"/>
              <a:buAutoNum type="arabicPeriod"/>
            </a:pPr>
            <a:r>
              <a:rPr lang="en-US" sz="2800" b="1" dirty="0" smtClean="0">
                <a:effectLst>
                  <a:outerShdw blurRad="38100" dist="38100" dir="2700000" algn="tl">
                    <a:srgbClr val="000000">
                      <a:alpha val="43137"/>
                    </a:srgbClr>
                  </a:outerShdw>
                </a:effectLst>
                <a:latin typeface="Arial" pitchFamily="34" charset="0"/>
                <a:cs typeface="Arial" pitchFamily="34" charset="0"/>
              </a:rPr>
              <a:t>The Rich Young Ruler ~ Matt 19:20</a:t>
            </a:r>
          </a:p>
          <a:p>
            <a:pPr marL="342900" indent="-342900">
              <a:buFont typeface="+mj-lt"/>
              <a:buAutoNum type="arabicPeriod"/>
            </a:pPr>
            <a:endParaRPr lang="en-US" sz="2800" b="1" dirty="0">
              <a:effectLst>
                <a:outerShdw blurRad="38100" dist="38100" dir="2700000" algn="tl">
                  <a:srgbClr val="000000">
                    <a:alpha val="43137"/>
                  </a:srgbClr>
                </a:outerShdw>
              </a:effectLst>
              <a:latin typeface="Arial" pitchFamily="34" charset="0"/>
              <a:cs typeface="Arial" pitchFamily="34" charset="0"/>
            </a:endParaRPr>
          </a:p>
          <a:p>
            <a:pPr marL="342900" indent="-342900">
              <a:buFont typeface="+mj-lt"/>
              <a:buAutoNum type="arabicPeriod"/>
            </a:pPr>
            <a:r>
              <a:rPr lang="en-US" sz="2800" b="1" dirty="0" smtClean="0">
                <a:effectLst>
                  <a:outerShdw blurRad="38100" dist="38100" dir="2700000" algn="tl">
                    <a:srgbClr val="000000">
                      <a:alpha val="43137"/>
                    </a:srgbClr>
                  </a:outerShdw>
                </a:effectLst>
                <a:latin typeface="Arial" pitchFamily="34" charset="0"/>
                <a:cs typeface="Arial" pitchFamily="34" charset="0"/>
              </a:rPr>
              <a:t>Simon the Pharisee ~ Lk 7:39</a:t>
            </a:r>
          </a:p>
          <a:p>
            <a:pPr marL="342900" indent="-342900">
              <a:buFont typeface="+mj-lt"/>
              <a:buAutoNum type="arabicPeriod"/>
            </a:pPr>
            <a:endParaRPr lang="en-US" sz="2800" b="1" dirty="0">
              <a:effectLst>
                <a:outerShdw blurRad="38100" dist="38100" dir="2700000" algn="tl">
                  <a:srgbClr val="000000">
                    <a:alpha val="43137"/>
                  </a:srgbClr>
                </a:outerShdw>
              </a:effectLst>
              <a:latin typeface="Arial" pitchFamily="34" charset="0"/>
              <a:cs typeface="Arial" pitchFamily="34" charset="0"/>
            </a:endParaRPr>
          </a:p>
          <a:p>
            <a:pPr marL="342900" indent="-342900">
              <a:buFont typeface="+mj-lt"/>
              <a:buAutoNum type="arabicPeriod"/>
            </a:pPr>
            <a:r>
              <a:rPr lang="en-US" sz="2800" b="1" dirty="0" smtClean="0">
                <a:effectLst>
                  <a:outerShdw blurRad="38100" dist="38100" dir="2700000" algn="tl">
                    <a:srgbClr val="000000">
                      <a:alpha val="43137"/>
                    </a:srgbClr>
                  </a:outerShdw>
                </a:effectLst>
                <a:latin typeface="Arial" pitchFamily="34" charset="0"/>
                <a:cs typeface="Arial" pitchFamily="34" charset="0"/>
              </a:rPr>
              <a:t>The Pharisee in the Temple ~ Lk 18:11-12</a:t>
            </a:r>
            <a:endParaRPr lang="en-US" sz="2800" b="1" dirty="0">
              <a:effectLst>
                <a:outerShdw blurRad="38100" dist="38100" dir="2700000" algn="tl">
                  <a:srgbClr val="000000">
                    <a:alpha val="43137"/>
                  </a:srgbClr>
                </a:outerShdw>
              </a:effectLst>
              <a:latin typeface="Arial" pitchFamily="34" charset="0"/>
              <a:cs typeface="Arial" pitchFamily="34" charset="0"/>
            </a:endParaRPr>
          </a:p>
        </p:txBody>
      </p:sp>
      <p:grpSp>
        <p:nvGrpSpPr>
          <p:cNvPr id="11" name="Group 10"/>
          <p:cNvGrpSpPr/>
          <p:nvPr/>
        </p:nvGrpSpPr>
        <p:grpSpPr>
          <a:xfrm>
            <a:off x="1905000" y="4419815"/>
            <a:ext cx="5334000" cy="1384995"/>
            <a:chOff x="1905000" y="4419815"/>
            <a:chExt cx="5334000" cy="1384995"/>
          </a:xfrm>
        </p:grpSpPr>
        <p:sp>
          <p:nvSpPr>
            <p:cNvPr id="10" name="Rectangle 9"/>
            <p:cNvSpPr/>
            <p:nvPr/>
          </p:nvSpPr>
          <p:spPr>
            <a:xfrm>
              <a:off x="1905000" y="4419815"/>
              <a:ext cx="5334000" cy="1384995"/>
            </a:xfrm>
            <a:prstGeom prst="rect">
              <a:avLst/>
            </a:prstGeom>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905000" y="4419815"/>
              <a:ext cx="5334000" cy="1384995"/>
            </a:xfrm>
            <a:prstGeom prst="rect">
              <a:avLst/>
            </a:prstGeom>
            <a:solidFill>
              <a:schemeClr val="bg1"/>
            </a:solidFill>
          </p:spPr>
          <p:txBody>
            <a:bodyPr wrap="square" rtlCol="0">
              <a:spAutoFit/>
            </a:bodyPr>
            <a:lstStyle/>
            <a:p>
              <a:r>
                <a:rPr lang="en-US" sz="2800" b="1" dirty="0" smtClean="0">
                  <a:latin typeface="FrankRuehl" pitchFamily="34" charset="-79"/>
                  <a:cs typeface="FrankRuehl" pitchFamily="34" charset="-79"/>
                </a:rPr>
                <a:t>Spiritually Superior</a:t>
              </a:r>
            </a:p>
            <a:p>
              <a:r>
                <a:rPr lang="en-US" sz="2800" b="1" dirty="0" smtClean="0">
                  <a:latin typeface="FrankRuehl" pitchFamily="34" charset="-79"/>
                  <a:cs typeface="FrankRuehl" pitchFamily="34" charset="-79"/>
                </a:rPr>
                <a:t>Spiritually Sinless</a:t>
              </a:r>
            </a:p>
            <a:p>
              <a:r>
                <a:rPr lang="en-US" sz="2800" b="1" dirty="0" smtClean="0">
                  <a:latin typeface="FrankRuehl" pitchFamily="34" charset="-79"/>
                  <a:cs typeface="FrankRuehl" pitchFamily="34" charset="-79"/>
                </a:rPr>
                <a:t>Kept All The Commands</a:t>
              </a:r>
              <a:endParaRPr lang="en-US" sz="2800" b="1" dirty="0">
                <a:latin typeface="FrankRuehl" pitchFamily="34" charset="-79"/>
                <a:cs typeface="FrankRuehl" pitchFamily="34" charset="-79"/>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7099" y="4496230"/>
              <a:ext cx="1455002" cy="1232164"/>
            </a:xfrm>
            <a:prstGeom prst="rect">
              <a:avLst/>
            </a:prstGeom>
          </p:spPr>
        </p:pic>
      </p:grpSp>
    </p:spTree>
    <p:extLst>
      <p:ext uri="{BB962C8B-B14F-4D97-AF65-F5344CB8AC3E}">
        <p14:creationId xmlns:p14="http://schemas.microsoft.com/office/powerpoint/2010/main" val="5891548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left)">
                                      <p:cBhvr>
                                        <p:cTn id="22" dur="2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amond(out)">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28600" y="3429000"/>
            <a:ext cx="4267200" cy="923330"/>
          </a:xfrm>
          <a:prstGeom prst="rect">
            <a:avLst/>
          </a:prstGeom>
          <a:solidFill>
            <a:schemeClr val="bg1"/>
          </a:solidFill>
          <a:effectLst>
            <a:glow rad="228600">
              <a:schemeClr val="accent2">
                <a:satMod val="175000"/>
                <a:alpha val="40000"/>
              </a:schemeClr>
            </a:glow>
          </a:effectLst>
        </p:spPr>
        <p:txBody>
          <a:bodyPr wrap="square" rtlCol="0">
            <a:spAutoFit/>
          </a:bodyPr>
          <a:lstStyle/>
          <a:p>
            <a:pPr algn="ctr"/>
            <a:r>
              <a:rPr lang="en-US" b="1" spc="300" dirty="0" smtClean="0">
                <a:effectLst>
                  <a:outerShdw blurRad="38100" dist="38100" dir="2700000" algn="tl">
                    <a:srgbClr val="000000">
                      <a:alpha val="43137"/>
                    </a:srgbClr>
                  </a:outerShdw>
                </a:effectLst>
                <a:latin typeface="Elephant" pitchFamily="18" charset="0"/>
              </a:rPr>
              <a:t>FACTS WE KNOW</a:t>
            </a:r>
          </a:p>
          <a:p>
            <a:pPr marL="342900" indent="-342900">
              <a:buFont typeface="+mj-lt"/>
              <a:buAutoNum type="arabicPeriod"/>
            </a:pPr>
            <a:r>
              <a:rPr lang="en-US" b="1" dirty="0" smtClean="0"/>
              <a:t>Wages of sin is death (Rom 6:23)</a:t>
            </a:r>
          </a:p>
          <a:p>
            <a:pPr marL="342900" indent="-342900">
              <a:buFont typeface="+mj-lt"/>
              <a:buAutoNum type="arabicPeriod"/>
            </a:pPr>
            <a:r>
              <a:rPr lang="en-US" b="1" dirty="0" smtClean="0"/>
              <a:t>A single sin can condemn (Ac 8:19-20)</a:t>
            </a:r>
            <a:endParaRPr lang="en-US" b="1" dirty="0"/>
          </a:p>
        </p:txBody>
      </p:sp>
      <p:sp>
        <p:nvSpPr>
          <p:cNvPr id="4" name="TextBox 3"/>
          <p:cNvSpPr txBox="1"/>
          <p:nvPr/>
        </p:nvSpPr>
        <p:spPr>
          <a:xfrm>
            <a:off x="4648200" y="3429000"/>
            <a:ext cx="4267200" cy="923330"/>
          </a:xfrm>
          <a:prstGeom prst="rect">
            <a:avLst/>
          </a:prstGeom>
          <a:solidFill>
            <a:schemeClr val="bg1"/>
          </a:solidFill>
          <a:effectLst>
            <a:glow rad="228600">
              <a:schemeClr val="accent2">
                <a:satMod val="175000"/>
                <a:alpha val="40000"/>
              </a:schemeClr>
            </a:glow>
          </a:effectLst>
        </p:spPr>
        <p:txBody>
          <a:bodyPr wrap="square" rtlCol="0">
            <a:spAutoFit/>
          </a:bodyPr>
          <a:lstStyle/>
          <a:p>
            <a:pPr algn="ctr"/>
            <a:r>
              <a:rPr lang="en-US" b="1" spc="300" dirty="0" smtClean="0">
                <a:effectLst>
                  <a:outerShdw blurRad="38100" dist="38100" dir="2700000" algn="tl">
                    <a:srgbClr val="000000">
                      <a:alpha val="43137"/>
                    </a:srgbClr>
                  </a:outerShdw>
                </a:effectLst>
                <a:latin typeface="Elephant" pitchFamily="18" charset="0"/>
              </a:rPr>
              <a:t>ANOTHER REALITY</a:t>
            </a:r>
          </a:p>
          <a:p>
            <a:pPr algn="ctr"/>
            <a:r>
              <a:rPr lang="en-US" b="1" i="1" dirty="0" smtClean="0"/>
              <a:t>“My little children, these things I write to</a:t>
            </a:r>
          </a:p>
          <a:p>
            <a:pPr algn="ctr"/>
            <a:r>
              <a:rPr lang="en-US" b="1" i="1" dirty="0" smtClean="0"/>
              <a:t>you, so that you may not sin” </a:t>
            </a:r>
            <a:r>
              <a:rPr lang="en-US" b="1" dirty="0" smtClean="0"/>
              <a:t>( 1 Jn 2:1).</a:t>
            </a:r>
            <a:endParaRPr lang="en-US" b="1" dirty="0"/>
          </a:p>
        </p:txBody>
      </p:sp>
      <p:sp>
        <p:nvSpPr>
          <p:cNvPr id="5" name="Rectangle 4"/>
          <p:cNvSpPr/>
          <p:nvPr/>
        </p:nvSpPr>
        <p:spPr>
          <a:xfrm>
            <a:off x="3246156" y="3290500"/>
            <a:ext cx="2651688" cy="1200329"/>
          </a:xfrm>
          <a:prstGeom prst="rect">
            <a:avLst/>
          </a:prstGeom>
          <a:noFill/>
        </p:spPr>
        <p:txBody>
          <a:bodyPr wrap="none" lIns="91440" tIns="45720" rIns="91440" bIns="45720">
            <a:spAutoFit/>
          </a:bodyPr>
          <a:lstStyle/>
          <a:p>
            <a:pPr algn="ctr"/>
            <a:r>
              <a:rPr lang="en-US" sz="3600" b="1" cap="none" spc="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rPr>
              <a:t>Reach a</a:t>
            </a:r>
          </a:p>
          <a:p>
            <a:pPr algn="ctr"/>
            <a:r>
              <a:rPr lang="en-US" sz="3600" b="1" cap="none" spc="0" dirty="0" smtClean="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rPr>
              <a:t>Sinless Plateau</a:t>
            </a:r>
            <a:endParaRPr lang="en-US" sz="3600" b="1" cap="none" spc="0"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onotype Corsiva" pitchFamily="66" charset="0"/>
            </a:endParaRPr>
          </a:p>
        </p:txBody>
      </p:sp>
      <p:sp>
        <p:nvSpPr>
          <p:cNvPr id="6" name="TextBox 5"/>
          <p:cNvSpPr txBox="1"/>
          <p:nvPr/>
        </p:nvSpPr>
        <p:spPr>
          <a:xfrm>
            <a:off x="1676400" y="4724400"/>
            <a:ext cx="5715000" cy="1477328"/>
          </a:xfrm>
          <a:prstGeom prst="rect">
            <a:avLst/>
          </a:prstGeom>
          <a:solidFill>
            <a:schemeClr val="bg1"/>
          </a:solidFill>
          <a:effectLst>
            <a:glow rad="228600">
              <a:schemeClr val="accent2">
                <a:satMod val="175000"/>
                <a:alpha val="40000"/>
              </a:schemeClr>
            </a:glow>
          </a:effectLst>
        </p:spPr>
        <p:txBody>
          <a:bodyPr wrap="square" rtlCol="0">
            <a:spAutoFit/>
          </a:bodyPr>
          <a:lstStyle/>
          <a:p>
            <a:r>
              <a:rPr lang="en-US" b="1" dirty="0" smtClean="0">
                <a:effectLst>
                  <a:outerShdw blurRad="38100" dist="38100" dir="2700000" algn="tl">
                    <a:srgbClr val="000000">
                      <a:alpha val="43137"/>
                    </a:srgbClr>
                  </a:outerShdw>
                </a:effectLst>
              </a:rPr>
              <a:t>“If we say that we have no sin, we deceive ourselves, and the truth is not in us. If we confess our sins, He is faithful and just to forgive us our sins and to cleanse us from all unrighteousness. </a:t>
            </a:r>
            <a:r>
              <a:rPr lang="en-US" b="1" baseline="30000"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If we say that we have not sinned, we make Him a liar, and His word is not in us” (1 Jn 1:8-10).</a:t>
            </a:r>
            <a:endParaRPr lang="en-US" b="1" dirty="0">
              <a:effectLst>
                <a:outerShdw blurRad="38100" dist="38100" dir="2700000" algn="tl">
                  <a:srgbClr val="000000">
                    <a:alpha val="43137"/>
                  </a:srgbClr>
                </a:outerShdw>
              </a:effectLst>
            </a:endParaRPr>
          </a:p>
        </p:txBody>
      </p:sp>
      <p:sp>
        <p:nvSpPr>
          <p:cNvPr id="7" name="TextBox 6"/>
          <p:cNvSpPr txBox="1"/>
          <p:nvPr/>
        </p:nvSpPr>
        <p:spPr>
          <a:xfrm>
            <a:off x="1676400" y="4724400"/>
            <a:ext cx="5715000" cy="1477328"/>
          </a:xfrm>
          <a:prstGeom prst="rect">
            <a:avLst/>
          </a:prstGeom>
          <a:noFill/>
          <a:effectLst>
            <a:glow rad="228600">
              <a:schemeClr val="accent2">
                <a:satMod val="175000"/>
                <a:alpha val="40000"/>
              </a:schemeClr>
            </a:glow>
          </a:effectLst>
        </p:spPr>
        <p:txBody>
          <a:bodyPr wrap="square" rtlCol="0">
            <a:spAutoFit/>
          </a:bodyPr>
          <a:lstStyle/>
          <a:p>
            <a:r>
              <a:rPr lang="en-US" b="1" dirty="0" smtClean="0">
                <a:effectLst>
                  <a:outerShdw blurRad="38100" dist="38100" dir="2700000" algn="tl">
                    <a:srgbClr val="000000">
                      <a:alpha val="43137"/>
                    </a:srgbClr>
                  </a:outerShdw>
                </a:effectLst>
              </a:rPr>
              <a:t>“</a:t>
            </a:r>
            <a:r>
              <a:rPr lang="en-US" b="1" u="sng" dirty="0" smtClean="0">
                <a:solidFill>
                  <a:srgbClr val="FF0000"/>
                </a:solidFill>
                <a:effectLst>
                  <a:outerShdw blurRad="38100" dist="38100" dir="2700000" algn="tl">
                    <a:srgbClr val="000000">
                      <a:alpha val="43137"/>
                    </a:srgbClr>
                  </a:outerShdw>
                </a:effectLst>
              </a:rPr>
              <a:t>If we say that we have no sin, we deceive ourselves</a:t>
            </a:r>
            <a:r>
              <a:rPr lang="en-US" b="1" dirty="0" smtClean="0">
                <a:effectLst>
                  <a:outerShdw blurRad="38100" dist="38100" dir="2700000" algn="tl">
                    <a:srgbClr val="000000">
                      <a:alpha val="43137"/>
                    </a:srgbClr>
                  </a:outerShdw>
                </a:effectLst>
              </a:rPr>
              <a:t>, and the truth is not in us. If we confess our sins, He is faithful and just to forgive us our sins and to cleanse us from all unrighteousness. </a:t>
            </a:r>
            <a:r>
              <a:rPr lang="en-US" b="1" baseline="30000" dirty="0" smtClean="0">
                <a:effectLst>
                  <a:outerShdw blurRad="38100" dist="38100" dir="2700000" algn="tl">
                    <a:srgbClr val="000000">
                      <a:alpha val="43137"/>
                    </a:srgbClr>
                  </a:outerShdw>
                </a:effectLst>
              </a:rPr>
              <a:t> </a:t>
            </a:r>
            <a:r>
              <a:rPr lang="en-US" b="1" u="sng" dirty="0" smtClean="0">
                <a:solidFill>
                  <a:srgbClr val="FF0000"/>
                </a:solidFill>
                <a:effectLst>
                  <a:outerShdw blurRad="38100" dist="38100" dir="2700000" algn="tl">
                    <a:srgbClr val="000000">
                      <a:alpha val="43137"/>
                    </a:srgbClr>
                  </a:outerShdw>
                </a:effectLst>
              </a:rPr>
              <a:t>If we say that we have not sinned</a:t>
            </a:r>
            <a:r>
              <a:rPr lang="en-US" b="1" dirty="0" smtClean="0">
                <a:effectLst>
                  <a:outerShdw blurRad="38100" dist="38100" dir="2700000" algn="tl">
                    <a:srgbClr val="000000">
                      <a:alpha val="43137"/>
                    </a:srgbClr>
                  </a:outerShdw>
                </a:effectLst>
              </a:rPr>
              <a:t>, we make Him a liar, and His word is not in us” (1 Jn 1:8-10).</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99321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2000"/>
                                        <p:tgtEl>
                                          <p:spTgt spid="3">
                                            <p:bg/>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left)">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bg/>
                                          </p:spTgt>
                                        </p:tgtEl>
                                        <p:attrNameLst>
                                          <p:attrName>style.visibility</p:attrName>
                                        </p:attrNameLst>
                                      </p:cBhvr>
                                      <p:to>
                                        <p:strVal val="visible"/>
                                      </p:to>
                                    </p:set>
                                    <p:animEffect transition="in" filter="wipe(up)">
                                      <p:cBhvr>
                                        <p:cTn id="26" dur="2000"/>
                                        <p:tgtEl>
                                          <p:spTgt spid="4">
                                            <p:bg/>
                                          </p:spTgt>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up)">
                                      <p:cBhvr>
                                        <p:cTn id="30" dur="20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left)">
                                      <p:cBhvr>
                                        <p:cTn id="35" dur="2000"/>
                                        <p:tgtEl>
                                          <p:spTgt spid="4">
                                            <p:txEl>
                                              <p:pRg st="1" end="1"/>
                                            </p:txEl>
                                          </p:spTgt>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left)">
                                      <p:cBhvr>
                                        <p:cTn id="39" dur="2000"/>
                                        <p:tgtEl>
                                          <p:spTgt spid="4">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3000" fill="hold"/>
                                        <p:tgtEl>
                                          <p:spTgt spid="5"/>
                                        </p:tgtEl>
                                        <p:attrNameLst>
                                          <p:attrName>ppt_w</p:attrName>
                                        </p:attrNameLst>
                                      </p:cBhvr>
                                      <p:tavLst>
                                        <p:tav tm="0">
                                          <p:val>
                                            <p:fltVal val="0"/>
                                          </p:val>
                                        </p:tav>
                                        <p:tav tm="100000">
                                          <p:val>
                                            <p:strVal val="#ppt_w"/>
                                          </p:val>
                                        </p:tav>
                                      </p:tavLst>
                                    </p:anim>
                                    <p:anim calcmode="lin" valueType="num">
                                      <p:cBhvr>
                                        <p:cTn id="45" dur="3000" fill="hold"/>
                                        <p:tgtEl>
                                          <p:spTgt spid="5"/>
                                        </p:tgtEl>
                                        <p:attrNameLst>
                                          <p:attrName>ppt_h</p:attrName>
                                        </p:attrNameLst>
                                      </p:cBhvr>
                                      <p:tavLst>
                                        <p:tav tm="0">
                                          <p:val>
                                            <p:fltVal val="0"/>
                                          </p:val>
                                        </p:tav>
                                        <p:tav tm="100000">
                                          <p:val>
                                            <p:strVal val="#ppt_h"/>
                                          </p:val>
                                        </p:tav>
                                      </p:tavLst>
                                    </p:anim>
                                    <p:animEffect transition="in" filter="fade">
                                      <p:cBhvr>
                                        <p:cTn id="46" dur="3000"/>
                                        <p:tgtEl>
                                          <p:spTgt spid="5"/>
                                        </p:tgtEl>
                                      </p:cBhvr>
                                    </p:animEffect>
                                  </p:childTnLst>
                                </p:cTn>
                              </p:par>
                            </p:childTnLst>
                          </p:cTn>
                        </p:par>
                        <p:par>
                          <p:cTn id="47" fill="hold">
                            <p:stCondLst>
                              <p:cond delay="3000"/>
                            </p:stCondLst>
                            <p:childTnLst>
                              <p:par>
                                <p:cTn id="48" presetID="64" presetClass="path" presetSubtype="0" accel="50000" decel="50000" fill="hold" grpId="1" nodeType="afterEffect">
                                  <p:stCondLst>
                                    <p:cond delay="0"/>
                                  </p:stCondLst>
                                  <p:childTnLst>
                                    <p:animMotion origin="layout" path="M 0 -1.11111E-6 L 0 -0.32292 " pathEditMode="relative" rAng="0" ptsTypes="AA">
                                      <p:cBhvr>
                                        <p:cTn id="49" dur="2000" fill="hold"/>
                                        <p:tgtEl>
                                          <p:spTgt spid="5"/>
                                        </p:tgtEl>
                                        <p:attrNameLst>
                                          <p:attrName>ppt_x</p:attrName>
                                          <p:attrName>ppt_y</p:attrName>
                                        </p:attrNameLst>
                                      </p:cBhvr>
                                      <p:rCtr x="0" y="-16157"/>
                                    </p:animMotion>
                                  </p:childTnLst>
                                </p:cTn>
                              </p:par>
                            </p:childTnLst>
                          </p:cTn>
                        </p:par>
                        <p:par>
                          <p:cTn id="50" fill="hold">
                            <p:stCondLst>
                              <p:cond delay="5000"/>
                            </p:stCondLst>
                            <p:childTnLst>
                              <p:par>
                                <p:cTn id="51" presetID="10" presetClass="exit" presetSubtype="0" fill="hold" grpId="1" nodeType="afterEffect">
                                  <p:stCondLst>
                                    <p:cond delay="0"/>
                                  </p:stCondLst>
                                  <p:childTnLst>
                                    <p:animEffect transition="out" filter="fade">
                                      <p:cBhvr>
                                        <p:cTn id="52" dur="2000"/>
                                        <p:tgtEl>
                                          <p:spTgt spid="3">
                                            <p:txEl>
                                              <p:pRg st="0" end="0"/>
                                            </p:txEl>
                                          </p:spTgt>
                                        </p:tgtEl>
                                      </p:cBhvr>
                                    </p:animEffect>
                                    <p:set>
                                      <p:cBhvr>
                                        <p:cTn id="53" dur="1" fill="hold">
                                          <p:stCondLst>
                                            <p:cond delay="1999"/>
                                          </p:stCondLst>
                                        </p:cTn>
                                        <p:tgtEl>
                                          <p:spTgt spid="3">
                                            <p:txEl>
                                              <p:pRg st="0" end="0"/>
                                            </p:txEl>
                                          </p:spTgt>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3">
                                            <p:txEl>
                                              <p:pRg st="1" end="1"/>
                                            </p:txEl>
                                          </p:spTgt>
                                        </p:tgtEl>
                                      </p:cBhvr>
                                    </p:animEffect>
                                    <p:set>
                                      <p:cBhvr>
                                        <p:cTn id="56" dur="1" fill="hold">
                                          <p:stCondLst>
                                            <p:cond delay="1999"/>
                                          </p:stCondLst>
                                        </p:cTn>
                                        <p:tgtEl>
                                          <p:spTgt spid="3">
                                            <p:txEl>
                                              <p:pRg st="1" end="1"/>
                                            </p:txEl>
                                          </p:spTgt>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2000"/>
                                        <p:tgtEl>
                                          <p:spTgt spid="3">
                                            <p:txEl>
                                              <p:pRg st="2" end="2"/>
                                            </p:txEl>
                                          </p:spTgt>
                                        </p:tgtEl>
                                      </p:cBhvr>
                                    </p:animEffect>
                                    <p:set>
                                      <p:cBhvr>
                                        <p:cTn id="59" dur="1" fill="hold">
                                          <p:stCondLst>
                                            <p:cond delay="1999"/>
                                          </p:stCondLst>
                                        </p:cTn>
                                        <p:tgtEl>
                                          <p:spTgt spid="3">
                                            <p:txEl>
                                              <p:pRg st="2" end="2"/>
                                            </p:txEl>
                                          </p:spTgt>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2000"/>
                                        <p:tgtEl>
                                          <p:spTgt spid="3">
                                            <p:bg/>
                                          </p:spTgt>
                                        </p:tgtEl>
                                      </p:cBhvr>
                                    </p:animEffect>
                                    <p:set>
                                      <p:cBhvr>
                                        <p:cTn id="62" dur="1" fill="hold">
                                          <p:stCondLst>
                                            <p:cond delay="1999"/>
                                          </p:stCondLst>
                                        </p:cTn>
                                        <p:tgtEl>
                                          <p:spTgt spid="3">
                                            <p:bg/>
                                          </p:spTgt>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000"/>
                                        <p:tgtEl>
                                          <p:spTgt spid="4">
                                            <p:txEl>
                                              <p:pRg st="0" end="0"/>
                                            </p:txEl>
                                          </p:spTgt>
                                        </p:tgtEl>
                                      </p:cBhvr>
                                    </p:animEffect>
                                    <p:set>
                                      <p:cBhvr>
                                        <p:cTn id="65" dur="1" fill="hold">
                                          <p:stCondLst>
                                            <p:cond delay="1999"/>
                                          </p:stCondLst>
                                        </p:cTn>
                                        <p:tgtEl>
                                          <p:spTgt spid="4">
                                            <p:txEl>
                                              <p:pRg st="0" end="0"/>
                                            </p:txEl>
                                          </p:spTgt>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2000"/>
                                        <p:tgtEl>
                                          <p:spTgt spid="4">
                                            <p:txEl>
                                              <p:pRg st="1" end="1"/>
                                            </p:txEl>
                                          </p:spTgt>
                                        </p:tgtEl>
                                      </p:cBhvr>
                                    </p:animEffect>
                                    <p:set>
                                      <p:cBhvr>
                                        <p:cTn id="68" dur="1" fill="hold">
                                          <p:stCondLst>
                                            <p:cond delay="1999"/>
                                          </p:stCondLst>
                                        </p:cTn>
                                        <p:tgtEl>
                                          <p:spTgt spid="4">
                                            <p:txEl>
                                              <p:pRg st="1" end="1"/>
                                            </p:txEl>
                                          </p:spTgt>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2000"/>
                                        <p:tgtEl>
                                          <p:spTgt spid="4">
                                            <p:txEl>
                                              <p:pRg st="2" end="2"/>
                                            </p:txEl>
                                          </p:spTgt>
                                        </p:tgtEl>
                                      </p:cBhvr>
                                    </p:animEffect>
                                    <p:set>
                                      <p:cBhvr>
                                        <p:cTn id="71" dur="1" fill="hold">
                                          <p:stCondLst>
                                            <p:cond delay="1999"/>
                                          </p:stCondLst>
                                        </p:cTn>
                                        <p:tgtEl>
                                          <p:spTgt spid="4">
                                            <p:txEl>
                                              <p:pRg st="2" end="2"/>
                                            </p:txEl>
                                          </p:spTgt>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2000"/>
                                        <p:tgtEl>
                                          <p:spTgt spid="4">
                                            <p:bg/>
                                          </p:spTgt>
                                        </p:tgtEl>
                                      </p:cBhvr>
                                    </p:animEffect>
                                    <p:set>
                                      <p:cBhvr>
                                        <p:cTn id="74" dur="1" fill="hold">
                                          <p:stCondLst>
                                            <p:cond delay="1999"/>
                                          </p:stCondLst>
                                        </p:cTn>
                                        <p:tgtEl>
                                          <p:spTgt spid="4">
                                            <p:bg/>
                                          </p:spTgt>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6" presetClass="entr" presetSubtype="26"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barn(inHorizontal)">
                                      <p:cBhvr>
                                        <p:cTn id="79" dur="20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animEffect transition="in" filter="dissolve">
                                      <p:cBhvr>
                                        <p:cTn id="84"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animBg="1"/>
      <p:bldP spid="3" grpId="1" uiExpand="1" build="allAtOnce" animBg="1"/>
      <p:bldP spid="4" grpId="0" uiExpand="1" build="p" bldLvl="5" animBg="1"/>
      <p:bldP spid="4" grpId="1" uiExpand="1" build="allAtOnce" animBg="1"/>
      <p:bldP spid="5" grpId="0"/>
      <p:bldP spid="5" grpId="1"/>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7620000" y="685800"/>
            <a:ext cx="914400" cy="5815013"/>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 y="1689080"/>
            <a:ext cx="6477000" cy="3416320"/>
          </a:xfrm>
          <a:prstGeom prst="rect">
            <a:avLst/>
          </a:prstGeom>
          <a:noFill/>
        </p:spPr>
        <p:txBody>
          <a:bodyPr wrap="square" rtlCol="0">
            <a:spAutoFit/>
          </a:bodyPr>
          <a:lstStyle/>
          <a:p>
            <a:pPr marL="285750" indent="-285750">
              <a:buSzPct val="175000"/>
              <a:buFont typeface="Wingdings" pitchFamily="2" charset="2"/>
              <a:buChar char=""/>
            </a:pPr>
            <a:r>
              <a:rPr lang="en-US" sz="2400" b="1" dirty="0" smtClean="0">
                <a:effectLst>
                  <a:outerShdw blurRad="38100" dist="38100" dir="2700000" algn="tl">
                    <a:srgbClr val="000000">
                      <a:alpha val="43137"/>
                    </a:srgbClr>
                  </a:outerShdw>
                </a:effectLst>
              </a:rPr>
              <a:t>Moses:  Heb 11:24-29 (Exod 2:12; Num 20:11)</a:t>
            </a:r>
          </a:p>
          <a:p>
            <a:pPr marL="285750" indent="-285750">
              <a:buSzPct val="175000"/>
              <a:buFont typeface="Wingdings" pitchFamily="2" charset="2"/>
              <a:buChar char=""/>
            </a:pPr>
            <a:endParaRPr lang="en-US" sz="2400" b="1" dirty="0">
              <a:effectLst>
                <a:outerShdw blurRad="38100" dist="38100" dir="2700000" algn="tl">
                  <a:srgbClr val="000000">
                    <a:alpha val="43137"/>
                  </a:srgbClr>
                </a:outerShdw>
              </a:effectLst>
            </a:endParaRPr>
          </a:p>
          <a:p>
            <a:pPr marL="285750" indent="-285750">
              <a:buSzPct val="175000"/>
              <a:buFont typeface="Wingdings" pitchFamily="2" charset="2"/>
              <a:buChar char=""/>
            </a:pPr>
            <a:r>
              <a:rPr lang="en-US" sz="2400" b="1" dirty="0" smtClean="0">
                <a:effectLst>
                  <a:outerShdw blurRad="38100" dist="38100" dir="2700000" algn="tl">
                    <a:srgbClr val="000000">
                      <a:alpha val="43137"/>
                    </a:srgbClr>
                  </a:outerShdw>
                </a:effectLst>
              </a:rPr>
              <a:t>Noah: Heb 11:7 (Gen 9:21)</a:t>
            </a:r>
          </a:p>
          <a:p>
            <a:pPr marL="285750" indent="-285750">
              <a:buSzPct val="175000"/>
              <a:buFont typeface="Wingdings" pitchFamily="2" charset="2"/>
              <a:buChar char=""/>
            </a:pPr>
            <a:endParaRPr lang="en-US" sz="2400" b="1" dirty="0">
              <a:effectLst>
                <a:outerShdw blurRad="38100" dist="38100" dir="2700000" algn="tl">
                  <a:srgbClr val="000000">
                    <a:alpha val="43137"/>
                  </a:srgbClr>
                </a:outerShdw>
              </a:effectLst>
            </a:endParaRPr>
          </a:p>
          <a:p>
            <a:pPr marL="285750" indent="-285750">
              <a:buSzPct val="175000"/>
              <a:buFont typeface="Wingdings" pitchFamily="2" charset="2"/>
              <a:buChar char=""/>
            </a:pPr>
            <a:r>
              <a:rPr lang="en-US" sz="2400" b="1" dirty="0" smtClean="0">
                <a:effectLst>
                  <a:outerShdw blurRad="38100" dist="38100" dir="2700000" algn="tl">
                    <a:srgbClr val="000000">
                      <a:alpha val="43137"/>
                    </a:srgbClr>
                  </a:outerShdw>
                </a:effectLst>
              </a:rPr>
              <a:t>Abraham: Heb 11:8-17 (Gen 12:19; Gen 20:2)</a:t>
            </a:r>
          </a:p>
          <a:p>
            <a:pPr marL="285750" indent="-285750">
              <a:buSzPct val="175000"/>
              <a:buFont typeface="Wingdings" pitchFamily="2" charset="2"/>
              <a:buChar char=""/>
            </a:pPr>
            <a:endParaRPr lang="en-US" sz="2400" b="1" dirty="0">
              <a:effectLst>
                <a:outerShdw blurRad="38100" dist="38100" dir="2700000" algn="tl">
                  <a:srgbClr val="000000">
                    <a:alpha val="43137"/>
                  </a:srgbClr>
                </a:outerShdw>
              </a:effectLst>
            </a:endParaRPr>
          </a:p>
          <a:p>
            <a:pPr marL="285750" indent="-285750">
              <a:buSzPct val="175000"/>
              <a:buFont typeface="Wingdings" pitchFamily="2" charset="2"/>
              <a:buChar char=""/>
            </a:pPr>
            <a:r>
              <a:rPr lang="en-US" sz="2400" b="1" dirty="0" smtClean="0">
                <a:effectLst>
                  <a:outerShdw blurRad="38100" dist="38100" dir="2700000" algn="tl">
                    <a:srgbClr val="000000">
                      <a:alpha val="43137"/>
                    </a:srgbClr>
                  </a:outerShdw>
                </a:effectLst>
              </a:rPr>
              <a:t>David: Heb 11:32 (2 Sam 11)</a:t>
            </a:r>
          </a:p>
          <a:p>
            <a:pPr marL="285750" indent="-285750">
              <a:buSzPct val="175000"/>
              <a:buFont typeface="Wingdings" pitchFamily="2" charset="2"/>
              <a:buChar char=""/>
            </a:pPr>
            <a:endParaRPr lang="en-US" sz="2400" b="1" dirty="0">
              <a:effectLst>
                <a:outerShdw blurRad="38100" dist="38100" dir="2700000" algn="tl">
                  <a:srgbClr val="000000">
                    <a:alpha val="43137"/>
                  </a:srgbClr>
                </a:outerShdw>
              </a:effectLst>
            </a:endParaRPr>
          </a:p>
          <a:p>
            <a:pPr marL="285750" indent="-285750">
              <a:buSzPct val="175000"/>
              <a:buFont typeface="Wingdings" pitchFamily="2" charset="2"/>
              <a:buChar char=""/>
            </a:pPr>
            <a:r>
              <a:rPr lang="en-US" sz="2400" b="1" dirty="0" smtClean="0">
                <a:effectLst>
                  <a:outerShdw blurRad="38100" dist="38100" dir="2700000" algn="tl">
                    <a:srgbClr val="000000">
                      <a:alpha val="43137"/>
                    </a:srgbClr>
                  </a:outerShdw>
                </a:effectLst>
              </a:rPr>
              <a:t>Peter: Acts 2:39; 10:34 (Gal 2:11-14)</a:t>
            </a:r>
          </a:p>
        </p:txBody>
      </p:sp>
      <p:sp>
        <p:nvSpPr>
          <p:cNvPr id="5" name="Rectangle 4"/>
          <p:cNvSpPr/>
          <p:nvPr/>
        </p:nvSpPr>
        <p:spPr>
          <a:xfrm>
            <a:off x="7848600" y="685800"/>
            <a:ext cx="381000" cy="1569660"/>
          </a:xfrm>
          <a:prstGeom prst="rect">
            <a:avLst/>
          </a:prstGeom>
          <a:noFill/>
        </p:spPr>
        <p:txBody>
          <a:bodyPr wrap="square" lIns="91440" tIns="45720" rIns="91440" bIns="45720">
            <a:spAutoFit/>
          </a:bodyPr>
          <a:lstStyle/>
          <a:p>
            <a:pPr algn="ctr"/>
            <a:r>
              <a:rPr lang="en-US" sz="3200" b="1" cap="none" spc="-15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Arial" pitchFamily="34" charset="0"/>
                <a:cs typeface="Arial" pitchFamily="34" charset="0"/>
              </a:rPr>
              <a:t>THE</a:t>
            </a:r>
            <a:endParaRPr lang="en-US" sz="3200" b="1" cap="none" spc="-15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7848600" y="2468940"/>
            <a:ext cx="381000" cy="4031873"/>
          </a:xfrm>
          <a:prstGeom prst="rect">
            <a:avLst/>
          </a:prstGeom>
          <a:noFill/>
        </p:spPr>
        <p:txBody>
          <a:bodyPr wrap="square" lIns="91440" tIns="45720" rIns="91440" bIns="45720">
            <a:spAutoFit/>
          </a:bodyPr>
          <a:lstStyle/>
          <a:p>
            <a:pPr algn="ctr"/>
            <a:r>
              <a:rPr lang="en-US" sz="3200" b="1" cap="none" spc="-15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Arial" pitchFamily="34" charset="0"/>
                <a:cs typeface="Arial" pitchFamily="34" charset="0"/>
              </a:rPr>
              <a:t>FAITHFUL</a:t>
            </a:r>
            <a:endParaRPr lang="en-US" sz="3200" b="1" cap="none" spc="-150" dirty="0">
              <a:ln w="11430" cmpd="sng">
                <a:solidFill>
                  <a:schemeClr val="accent1">
                    <a:tint val="10000"/>
                  </a:schemeClr>
                </a:solidFill>
                <a:prstDash val="solid"/>
                <a:miter lim="800000"/>
              </a:ln>
              <a:solidFill>
                <a:srgbClr val="FF0000"/>
              </a:solidFill>
              <a:effectLst>
                <a:glow rad="45500">
                  <a:schemeClr val="accent1">
                    <a:satMod val="220000"/>
                    <a:alpha val="35000"/>
                  </a:schemeClr>
                </a:glow>
                <a:outerShdw blurRad="38100" dist="38100" dir="2700000" algn="tl">
                  <a:srgbClr val="000000">
                    <a:alpha val="43137"/>
                  </a:srgbClr>
                </a:outerShdw>
              </a:effectLst>
              <a:latin typeface="Arial" pitchFamily="34" charset="0"/>
              <a:cs typeface="Arial" pitchFamily="34" charset="0"/>
            </a:endParaRPr>
          </a:p>
        </p:txBody>
      </p:sp>
      <p:pic>
        <p:nvPicPr>
          <p:cNvPr id="6" name="Picture 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8173" b="5996"/>
          <a:stretch/>
        </p:blipFill>
        <p:spPr>
          <a:xfrm>
            <a:off x="3086100" y="4951141"/>
            <a:ext cx="2971800" cy="1906859"/>
          </a:xfrm>
          <a:prstGeom prst="rect">
            <a:avLst/>
          </a:prstGeom>
        </p:spPr>
      </p:pic>
    </p:spTree>
    <p:extLst>
      <p:ext uri="{BB962C8B-B14F-4D97-AF65-F5344CB8AC3E}">
        <p14:creationId xmlns:p14="http://schemas.microsoft.com/office/powerpoint/2010/main" val="19902294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left)">
                                      <p:cBhvr>
                                        <p:cTn id="22" dur="2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wipe(left)">
                                      <p:cBhvr>
                                        <p:cTn id="27" dur="20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2000"/>
                                        <p:tgtEl>
                                          <p:spTgt spid="8"/>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up)">
                                      <p:cBhvr>
                                        <p:cTn id="36" dur="2000"/>
                                        <p:tgtEl>
                                          <p:spTgt spid="5"/>
                                        </p:tgtEl>
                                      </p:cBhvr>
                                    </p:animEffect>
                                  </p:childTnLst>
                                </p:cTn>
                              </p:par>
                            </p:childTnLst>
                          </p:cTn>
                        </p:par>
                        <p:par>
                          <p:cTn id="37" fill="hold">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2000"/>
                                        <p:tgtEl>
                                          <p:spTgt spid="7"/>
                                        </p:tgtEl>
                                      </p:cBhvr>
                                    </p:animEffect>
                                  </p:childTnLst>
                                </p:cTn>
                              </p:par>
                            </p:childTnLst>
                          </p:cTn>
                        </p:par>
                        <p:par>
                          <p:cTn id="41" fill="hold">
                            <p:stCondLst>
                              <p:cond delay="6000"/>
                            </p:stCondLst>
                            <p:childTnLst>
                              <p:par>
                                <p:cTn id="42" presetID="53" presetClass="entr" presetSubtype="528"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3000" fill="hold"/>
                                        <p:tgtEl>
                                          <p:spTgt spid="6"/>
                                        </p:tgtEl>
                                        <p:attrNameLst>
                                          <p:attrName>ppt_w</p:attrName>
                                        </p:attrNameLst>
                                      </p:cBhvr>
                                      <p:tavLst>
                                        <p:tav tm="0">
                                          <p:val>
                                            <p:fltVal val="0"/>
                                          </p:val>
                                        </p:tav>
                                        <p:tav tm="100000">
                                          <p:val>
                                            <p:strVal val="#ppt_w"/>
                                          </p:val>
                                        </p:tav>
                                      </p:tavLst>
                                    </p:anim>
                                    <p:anim calcmode="lin" valueType="num">
                                      <p:cBhvr>
                                        <p:cTn id="45" dur="3000" fill="hold"/>
                                        <p:tgtEl>
                                          <p:spTgt spid="6"/>
                                        </p:tgtEl>
                                        <p:attrNameLst>
                                          <p:attrName>ppt_h</p:attrName>
                                        </p:attrNameLst>
                                      </p:cBhvr>
                                      <p:tavLst>
                                        <p:tav tm="0">
                                          <p:val>
                                            <p:fltVal val="0"/>
                                          </p:val>
                                        </p:tav>
                                        <p:tav tm="100000">
                                          <p:val>
                                            <p:strVal val="#ppt_h"/>
                                          </p:val>
                                        </p:tav>
                                      </p:tavLst>
                                    </p:anim>
                                    <p:animEffect transition="in" filter="fade">
                                      <p:cBhvr>
                                        <p:cTn id="46" dur="3000"/>
                                        <p:tgtEl>
                                          <p:spTgt spid="6"/>
                                        </p:tgtEl>
                                      </p:cBhvr>
                                    </p:animEffect>
                                    <p:anim calcmode="lin" valueType="num">
                                      <p:cBhvr>
                                        <p:cTn id="47" dur="3000" fill="hold"/>
                                        <p:tgtEl>
                                          <p:spTgt spid="6"/>
                                        </p:tgtEl>
                                        <p:attrNameLst>
                                          <p:attrName>ppt_x</p:attrName>
                                        </p:attrNameLst>
                                      </p:cBhvr>
                                      <p:tavLst>
                                        <p:tav tm="0">
                                          <p:val>
                                            <p:fltVal val="0.5"/>
                                          </p:val>
                                        </p:tav>
                                        <p:tav tm="100000">
                                          <p:val>
                                            <p:strVal val="#ppt_x"/>
                                          </p:val>
                                        </p:tav>
                                      </p:tavLst>
                                    </p:anim>
                                    <p:anim calcmode="lin" valueType="num">
                                      <p:cBhvr>
                                        <p:cTn id="48" dur="3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uiExpand="1" build="p" bldLvl="5"/>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CC6666"/>
              </a:clrFrom>
              <a:clrTo>
                <a:srgbClr val="CC6666">
                  <a:alpha val="0"/>
                </a:srgbClr>
              </a:clrTo>
            </a:clrChange>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6791325" y="2506178"/>
            <a:ext cx="2352675" cy="2857500"/>
          </a:xfrm>
          <a:prstGeom prst="rect">
            <a:avLst/>
          </a:prstGeom>
          <a:effectLst>
            <a:softEdge rad="635000"/>
          </a:effectLst>
        </p:spPr>
      </p:pic>
      <p:sp>
        <p:nvSpPr>
          <p:cNvPr id="3" name="Rectangle 2"/>
          <p:cNvSpPr/>
          <p:nvPr/>
        </p:nvSpPr>
        <p:spPr>
          <a:xfrm>
            <a:off x="1066800" y="-4465"/>
            <a:ext cx="7007046" cy="923330"/>
          </a:xfrm>
          <a:prstGeom prst="rect">
            <a:avLst/>
          </a:prstGeom>
          <a:noFill/>
        </p:spPr>
        <p:txBody>
          <a:bodyPr wrap="none" lIns="91440" tIns="45720" rIns="91440" bIns="45720">
            <a:spAutoFit/>
          </a:bodyPr>
          <a:lstStyle/>
          <a:p>
            <a:pPr algn="ctr"/>
            <a:r>
              <a:rPr lang="en-US" sz="5400" b="1" spc="30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Lucida Handwriting" pitchFamily="66" charset="0"/>
              </a:rPr>
              <a:t>Lessons Learned</a:t>
            </a:r>
            <a:endParaRPr lang="en-US" sz="5400" b="1" cap="none" spc="30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Lucida Handwriting" pitchFamily="66" charset="0"/>
            </a:endParaRPr>
          </a:p>
        </p:txBody>
      </p:sp>
      <p:sp>
        <p:nvSpPr>
          <p:cNvPr id="4" name="Rectangle 3"/>
          <p:cNvSpPr/>
          <p:nvPr/>
        </p:nvSpPr>
        <p:spPr>
          <a:xfrm>
            <a:off x="412774" y="5791200"/>
            <a:ext cx="8315097" cy="523220"/>
          </a:xfrm>
          <a:prstGeom prst="rect">
            <a:avLst/>
          </a:prstGeom>
          <a:noFill/>
        </p:spPr>
        <p:txBody>
          <a:bodyPr wrap="none" lIns="91440" tIns="45720" rIns="91440" bIns="45720">
            <a:spAutoFit/>
          </a:bodyPr>
          <a:lstStyle/>
          <a:p>
            <a:pPr marL="914400" indent="-914400" algn="ctr">
              <a:buFont typeface="+mj-lt"/>
              <a:buAutoNum type="arabicPeriod"/>
            </a:pPr>
            <a:r>
              <a:rPr lang="en-US" sz="2800" b="1" spc="30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Lucida Handwriting" pitchFamily="66" charset="0"/>
              </a:rPr>
              <a:t>Never Place your faith in Man</a:t>
            </a:r>
            <a:endParaRPr lang="en-US" sz="2800" b="1" cap="none" spc="30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Lucida Handwriting" pitchFamily="66" charset="0"/>
            </a:endParaRPr>
          </a:p>
        </p:txBody>
      </p:sp>
      <p:sp>
        <p:nvSpPr>
          <p:cNvPr id="5" name="Rectangle 4"/>
          <p:cNvSpPr/>
          <p:nvPr/>
        </p:nvSpPr>
        <p:spPr>
          <a:xfrm>
            <a:off x="0" y="1257419"/>
            <a:ext cx="5698996" cy="338554"/>
          </a:xfrm>
          <a:prstGeom prst="rect">
            <a:avLst/>
          </a:prstGeom>
          <a:solidFill>
            <a:schemeClr val="tx1"/>
          </a:solidFill>
        </p:spPr>
        <p:txBody>
          <a:bodyPr wrap="none" lIns="91440" tIns="45720" rIns="91440" bIns="45720">
            <a:spAutoFit/>
          </a:bodyPr>
          <a:lstStyle/>
          <a:p>
            <a:pPr marL="914400" indent="-914400" algn="ctr">
              <a:buFont typeface="+mj-lt"/>
              <a:buAutoNum type="arabicPeriod"/>
            </a:pPr>
            <a:r>
              <a:rPr lang="en-US" sz="1600" b="1" spc="300" dirty="0" smtClean="0">
                <a:ln w="12700" cmpd="sng">
                  <a:solidFill>
                    <a:schemeClr val="bg1"/>
                  </a:solidFill>
                  <a:prstDash val="solid"/>
                </a:ln>
                <a:solidFill>
                  <a:schemeClr val="bg1"/>
                </a:solidFill>
                <a:effectLst>
                  <a:glow rad="53100">
                    <a:schemeClr val="accent6">
                      <a:satMod val="180000"/>
                      <a:alpha val="30000"/>
                    </a:schemeClr>
                  </a:glow>
                </a:effectLst>
                <a:latin typeface="Lucida Handwriting" pitchFamily="66" charset="0"/>
              </a:rPr>
              <a:t>Never Place your faith in Man</a:t>
            </a:r>
            <a:endParaRPr lang="en-US" sz="1600" b="1" cap="none" spc="300" dirty="0">
              <a:ln w="12700" cmpd="sng">
                <a:solidFill>
                  <a:schemeClr val="bg1"/>
                </a:solidFill>
                <a:prstDash val="solid"/>
              </a:ln>
              <a:solidFill>
                <a:schemeClr val="bg1"/>
              </a:solidFill>
              <a:effectLst>
                <a:glow rad="53100">
                  <a:schemeClr val="accent6">
                    <a:satMod val="180000"/>
                    <a:alpha val="30000"/>
                  </a:schemeClr>
                </a:glow>
              </a:effectLst>
              <a:latin typeface="Lucida Handwriting" pitchFamily="66" charset="0"/>
            </a:endParaRPr>
          </a:p>
        </p:txBody>
      </p:sp>
      <p:sp>
        <p:nvSpPr>
          <p:cNvPr id="6" name="Rectangle 5"/>
          <p:cNvSpPr/>
          <p:nvPr/>
        </p:nvSpPr>
        <p:spPr>
          <a:xfrm>
            <a:off x="787395" y="5801380"/>
            <a:ext cx="7518405" cy="523220"/>
          </a:xfrm>
          <a:prstGeom prst="rect">
            <a:avLst/>
          </a:prstGeom>
          <a:noFill/>
        </p:spPr>
        <p:txBody>
          <a:bodyPr wrap="none" lIns="91440" tIns="45720" rIns="91440" bIns="45720">
            <a:spAutoFit/>
          </a:bodyPr>
          <a:lstStyle/>
          <a:p>
            <a:pPr marL="914400" indent="-914400" algn="ctr">
              <a:buFont typeface="+mj-lt"/>
              <a:buAutoNum type="arabicPeriod" startAt="2"/>
            </a:pPr>
            <a:r>
              <a:rPr lang="en-US" sz="2800" b="1" spc="30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Lucida Handwriting" pitchFamily="66" charset="0"/>
              </a:rPr>
              <a:t>Daily Discipline Your Body</a:t>
            </a:r>
            <a:endParaRPr lang="en-US" sz="2800" b="1" cap="none" spc="30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Lucida Handwriting" pitchFamily="66" charset="0"/>
            </a:endParaRPr>
          </a:p>
        </p:txBody>
      </p:sp>
      <p:sp>
        <p:nvSpPr>
          <p:cNvPr id="7" name="Rectangle 6"/>
          <p:cNvSpPr/>
          <p:nvPr/>
        </p:nvSpPr>
        <p:spPr>
          <a:xfrm>
            <a:off x="539485" y="5801380"/>
            <a:ext cx="8065029" cy="523220"/>
          </a:xfrm>
          <a:prstGeom prst="rect">
            <a:avLst/>
          </a:prstGeom>
          <a:noFill/>
        </p:spPr>
        <p:txBody>
          <a:bodyPr wrap="none" lIns="91440" tIns="45720" rIns="91440" bIns="45720">
            <a:spAutoFit/>
          </a:bodyPr>
          <a:lstStyle/>
          <a:p>
            <a:pPr marL="914400" indent="-914400" algn="ctr">
              <a:buFont typeface="+mj-lt"/>
              <a:buAutoNum type="arabicPeriod" startAt="3"/>
            </a:pPr>
            <a:r>
              <a:rPr lang="en-US" sz="2800" b="1" spc="30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Lucida Handwriting" pitchFamily="66" charset="0"/>
              </a:rPr>
              <a:t>Learn &amp; Practice Compassion</a:t>
            </a:r>
            <a:endParaRPr lang="en-US" sz="2800" b="1" cap="none" spc="30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Lucida Handwriting" pitchFamily="66" charset="0"/>
            </a:endParaRPr>
          </a:p>
        </p:txBody>
      </p:sp>
      <p:sp>
        <p:nvSpPr>
          <p:cNvPr id="8" name="Rectangle 7"/>
          <p:cNvSpPr/>
          <p:nvPr/>
        </p:nvSpPr>
        <p:spPr>
          <a:xfrm>
            <a:off x="0" y="1734853"/>
            <a:ext cx="5202065" cy="338554"/>
          </a:xfrm>
          <a:prstGeom prst="rect">
            <a:avLst/>
          </a:prstGeom>
          <a:solidFill>
            <a:schemeClr val="tx1"/>
          </a:solidFill>
        </p:spPr>
        <p:txBody>
          <a:bodyPr wrap="none" lIns="91440" tIns="45720" rIns="91440" bIns="45720">
            <a:spAutoFit/>
          </a:bodyPr>
          <a:lstStyle/>
          <a:p>
            <a:pPr marL="914400" indent="-914400" algn="ctr">
              <a:buFont typeface="+mj-lt"/>
              <a:buAutoNum type="arabicPeriod" startAt="2"/>
            </a:pPr>
            <a:r>
              <a:rPr lang="en-US" sz="1600" b="1" spc="300" dirty="0" smtClean="0">
                <a:ln w="12700" cmpd="sng">
                  <a:solidFill>
                    <a:schemeClr val="bg1"/>
                  </a:solidFill>
                  <a:prstDash val="solid"/>
                </a:ln>
                <a:solidFill>
                  <a:schemeClr val="bg1"/>
                </a:solidFill>
                <a:effectLst>
                  <a:glow rad="53100">
                    <a:schemeClr val="accent6">
                      <a:satMod val="180000"/>
                      <a:alpha val="30000"/>
                    </a:schemeClr>
                  </a:glow>
                </a:effectLst>
                <a:latin typeface="Lucida Handwriting" pitchFamily="66" charset="0"/>
              </a:rPr>
              <a:t>Daily Discipline Your Body</a:t>
            </a:r>
            <a:endParaRPr lang="en-US" sz="1600" b="1" cap="none" spc="300" dirty="0">
              <a:ln w="12700" cmpd="sng">
                <a:solidFill>
                  <a:schemeClr val="bg1"/>
                </a:solidFill>
                <a:prstDash val="solid"/>
              </a:ln>
              <a:solidFill>
                <a:schemeClr val="bg1"/>
              </a:solidFill>
              <a:effectLst>
                <a:glow rad="53100">
                  <a:schemeClr val="accent6">
                    <a:satMod val="180000"/>
                    <a:alpha val="30000"/>
                  </a:schemeClr>
                </a:glow>
              </a:effectLst>
              <a:latin typeface="Lucida Handwriting" pitchFamily="66" charset="0"/>
            </a:endParaRPr>
          </a:p>
        </p:txBody>
      </p:sp>
      <p:sp>
        <p:nvSpPr>
          <p:cNvPr id="9" name="Rectangle 8"/>
          <p:cNvSpPr/>
          <p:nvPr/>
        </p:nvSpPr>
        <p:spPr>
          <a:xfrm>
            <a:off x="0" y="2209800"/>
            <a:ext cx="5525873" cy="338554"/>
          </a:xfrm>
          <a:prstGeom prst="rect">
            <a:avLst/>
          </a:prstGeom>
          <a:solidFill>
            <a:schemeClr val="tx1"/>
          </a:solidFill>
        </p:spPr>
        <p:txBody>
          <a:bodyPr wrap="none" lIns="91440" tIns="45720" rIns="91440" bIns="45720">
            <a:spAutoFit/>
          </a:bodyPr>
          <a:lstStyle/>
          <a:p>
            <a:pPr marL="914400" indent="-914400" algn="ctr">
              <a:buFont typeface="+mj-lt"/>
              <a:buAutoNum type="arabicPeriod" startAt="3"/>
            </a:pPr>
            <a:r>
              <a:rPr lang="en-US" sz="1600" b="1" spc="300" dirty="0" smtClean="0">
                <a:ln w="12700" cmpd="sng">
                  <a:solidFill>
                    <a:schemeClr val="bg1"/>
                  </a:solidFill>
                  <a:prstDash val="solid"/>
                </a:ln>
                <a:solidFill>
                  <a:schemeClr val="bg1"/>
                </a:solidFill>
                <a:effectLst>
                  <a:glow rad="53100">
                    <a:schemeClr val="accent6">
                      <a:satMod val="180000"/>
                      <a:alpha val="30000"/>
                    </a:schemeClr>
                  </a:glow>
                </a:effectLst>
                <a:latin typeface="Lucida Handwriting" pitchFamily="66" charset="0"/>
              </a:rPr>
              <a:t>Learn &amp; Practice Compassion</a:t>
            </a:r>
            <a:endParaRPr lang="en-US" sz="1600" b="1" cap="none" spc="300" dirty="0">
              <a:ln w="12700" cmpd="sng">
                <a:solidFill>
                  <a:schemeClr val="bg1"/>
                </a:solidFill>
                <a:prstDash val="solid"/>
              </a:ln>
              <a:solidFill>
                <a:schemeClr val="bg1"/>
              </a:solidFill>
              <a:effectLst>
                <a:glow rad="53100">
                  <a:schemeClr val="accent6">
                    <a:satMod val="180000"/>
                    <a:alpha val="30000"/>
                  </a:schemeClr>
                </a:glow>
              </a:effectLst>
              <a:latin typeface="Lucida Handwriting" pitchFamily="66" charset="0"/>
            </a:endParaRPr>
          </a:p>
        </p:txBody>
      </p:sp>
      <p:sp>
        <p:nvSpPr>
          <p:cNvPr id="10" name="TextBox 9"/>
          <p:cNvSpPr txBox="1"/>
          <p:nvPr/>
        </p:nvSpPr>
        <p:spPr>
          <a:xfrm>
            <a:off x="165097" y="5486400"/>
            <a:ext cx="8763000" cy="1323439"/>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 have fought the good fight, I have finished the race, I have kept the faith. Finally, there is laid up for me the crown of righteousness, which the Lord, the righteous Judge, will give to me on that Day, and not to me only but also to all who have loved His appearing” (2 Tim 4:7-8)</a:t>
            </a:r>
            <a:endParaRPr lang="en-US" sz="2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6066437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2000"/>
                                        <p:tgtEl>
                                          <p:spTgt spid="4"/>
                                        </p:tgtEl>
                                        <p:attrNameLst>
                                          <p:attrName>ppt_w</p:attrName>
                                        </p:attrNameLst>
                                      </p:cBhvr>
                                      <p:tavLst>
                                        <p:tav tm="0">
                                          <p:val>
                                            <p:strVal val="ppt_w"/>
                                          </p:val>
                                        </p:tav>
                                        <p:tav tm="100000">
                                          <p:val>
                                            <p:fltVal val="0"/>
                                          </p:val>
                                        </p:tav>
                                      </p:tavLst>
                                    </p:anim>
                                    <p:anim calcmode="lin" valueType="num">
                                      <p:cBhvr>
                                        <p:cTn id="12" dur="2000"/>
                                        <p:tgtEl>
                                          <p:spTgt spid="4"/>
                                        </p:tgtEl>
                                        <p:attrNameLst>
                                          <p:attrName>ppt_h</p:attrName>
                                        </p:attrNameLst>
                                      </p:cBhvr>
                                      <p:tavLst>
                                        <p:tav tm="0">
                                          <p:val>
                                            <p:strVal val="ppt_h"/>
                                          </p:val>
                                        </p:tav>
                                        <p:tav tm="100000">
                                          <p:val>
                                            <p:fltVal val="0"/>
                                          </p:val>
                                        </p:tav>
                                      </p:tavLst>
                                    </p:anim>
                                    <p:animEffect transition="out" filter="fade">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fltVal val="0"/>
                                          </p:val>
                                        </p:tav>
                                        <p:tav tm="100000">
                                          <p:val>
                                            <p:strVal val="#ppt_w"/>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Effect transition="in" filter="fade">
                                      <p:cBhvr>
                                        <p:cTn id="19" dur="2000"/>
                                        <p:tgtEl>
                                          <p:spTgt spid="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grpId="1" nodeType="clickEffect">
                                  <p:stCondLst>
                                    <p:cond delay="0"/>
                                  </p:stCondLst>
                                  <p:childTnLst>
                                    <p:anim calcmode="lin" valueType="num">
                                      <p:cBhvr>
                                        <p:cTn id="26" dur="2000"/>
                                        <p:tgtEl>
                                          <p:spTgt spid="6"/>
                                        </p:tgtEl>
                                        <p:attrNameLst>
                                          <p:attrName>ppt_w</p:attrName>
                                        </p:attrNameLst>
                                      </p:cBhvr>
                                      <p:tavLst>
                                        <p:tav tm="0">
                                          <p:val>
                                            <p:strVal val="ppt_w"/>
                                          </p:val>
                                        </p:tav>
                                        <p:tav tm="100000">
                                          <p:val>
                                            <p:fltVal val="0"/>
                                          </p:val>
                                        </p:tav>
                                      </p:tavLst>
                                    </p:anim>
                                    <p:anim calcmode="lin" valueType="num">
                                      <p:cBhvr>
                                        <p:cTn id="27" dur="2000"/>
                                        <p:tgtEl>
                                          <p:spTgt spid="6"/>
                                        </p:tgtEl>
                                        <p:attrNameLst>
                                          <p:attrName>ppt_h</p:attrName>
                                        </p:attrNameLst>
                                      </p:cBhvr>
                                      <p:tavLst>
                                        <p:tav tm="0">
                                          <p:val>
                                            <p:strVal val="ppt_h"/>
                                          </p:val>
                                        </p:tav>
                                        <p:tav tm="100000">
                                          <p:val>
                                            <p:fltVal val="0"/>
                                          </p:val>
                                        </p:tav>
                                      </p:tavLst>
                                    </p:anim>
                                    <p:animEffect transition="out" filter="fade">
                                      <p:cBhvr>
                                        <p:cTn id="28" dur="2000"/>
                                        <p:tgtEl>
                                          <p:spTgt spid="6"/>
                                        </p:tgtEl>
                                      </p:cBhvr>
                                    </p:animEffect>
                                    <p:set>
                                      <p:cBhvr>
                                        <p:cTn id="29" dur="1" fill="hold">
                                          <p:stCondLst>
                                            <p:cond delay="1999"/>
                                          </p:stCondLst>
                                        </p:cTn>
                                        <p:tgtEl>
                                          <p:spTgt spid="6"/>
                                        </p:tgtEl>
                                        <p:attrNameLst>
                                          <p:attrName>style.visibility</p:attrName>
                                        </p:attrNameLst>
                                      </p:cBhvr>
                                      <p:to>
                                        <p:strVal val="hidden"/>
                                      </p:to>
                                    </p:se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2000" fill="hold"/>
                                        <p:tgtEl>
                                          <p:spTgt spid="8"/>
                                        </p:tgtEl>
                                        <p:attrNameLst>
                                          <p:attrName>ppt_w</p:attrName>
                                        </p:attrNameLst>
                                      </p:cBhvr>
                                      <p:tavLst>
                                        <p:tav tm="0">
                                          <p:val>
                                            <p:fltVal val="0"/>
                                          </p:val>
                                        </p:tav>
                                        <p:tav tm="100000">
                                          <p:val>
                                            <p:strVal val="#ppt_w"/>
                                          </p:val>
                                        </p:tav>
                                      </p:tavLst>
                                    </p:anim>
                                    <p:anim calcmode="lin" valueType="num">
                                      <p:cBhvr>
                                        <p:cTn id="33" dur="2000" fill="hold"/>
                                        <p:tgtEl>
                                          <p:spTgt spid="8"/>
                                        </p:tgtEl>
                                        <p:attrNameLst>
                                          <p:attrName>ppt_h</p:attrName>
                                        </p:attrNameLst>
                                      </p:cBhvr>
                                      <p:tavLst>
                                        <p:tav tm="0">
                                          <p:val>
                                            <p:fltVal val="0"/>
                                          </p:val>
                                        </p:tav>
                                        <p:tav tm="100000">
                                          <p:val>
                                            <p:strVal val="#ppt_h"/>
                                          </p:val>
                                        </p:tav>
                                      </p:tavLst>
                                    </p:anim>
                                    <p:animEffect transition="in" filter="fade">
                                      <p:cBhvr>
                                        <p:cTn id="34" dur="2000"/>
                                        <p:tgtEl>
                                          <p:spTgt spid="8"/>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1" nodeType="clickEffect">
                                  <p:stCondLst>
                                    <p:cond delay="0"/>
                                  </p:stCondLst>
                                  <p:childTnLst>
                                    <p:anim calcmode="lin" valueType="num">
                                      <p:cBhvr>
                                        <p:cTn id="41" dur="2000"/>
                                        <p:tgtEl>
                                          <p:spTgt spid="7"/>
                                        </p:tgtEl>
                                        <p:attrNameLst>
                                          <p:attrName>ppt_w</p:attrName>
                                        </p:attrNameLst>
                                      </p:cBhvr>
                                      <p:tavLst>
                                        <p:tav tm="0">
                                          <p:val>
                                            <p:strVal val="ppt_w"/>
                                          </p:val>
                                        </p:tav>
                                        <p:tav tm="100000">
                                          <p:val>
                                            <p:fltVal val="0"/>
                                          </p:val>
                                        </p:tav>
                                      </p:tavLst>
                                    </p:anim>
                                    <p:anim calcmode="lin" valueType="num">
                                      <p:cBhvr>
                                        <p:cTn id="42" dur="2000"/>
                                        <p:tgtEl>
                                          <p:spTgt spid="7"/>
                                        </p:tgtEl>
                                        <p:attrNameLst>
                                          <p:attrName>ppt_h</p:attrName>
                                        </p:attrNameLst>
                                      </p:cBhvr>
                                      <p:tavLst>
                                        <p:tav tm="0">
                                          <p:val>
                                            <p:strVal val="ppt_h"/>
                                          </p:val>
                                        </p:tav>
                                        <p:tav tm="100000">
                                          <p:val>
                                            <p:fltVal val="0"/>
                                          </p:val>
                                        </p:tav>
                                      </p:tavLst>
                                    </p:anim>
                                    <p:animEffect transition="out" filter="fade">
                                      <p:cBhvr>
                                        <p:cTn id="43" dur="2000"/>
                                        <p:tgtEl>
                                          <p:spTgt spid="7"/>
                                        </p:tgtEl>
                                      </p:cBhvr>
                                    </p:animEffect>
                                    <p:set>
                                      <p:cBhvr>
                                        <p:cTn id="44" dur="1" fill="hold">
                                          <p:stCondLst>
                                            <p:cond delay="1999"/>
                                          </p:stCondLst>
                                        </p:cTn>
                                        <p:tgtEl>
                                          <p:spTgt spid="7"/>
                                        </p:tgtEl>
                                        <p:attrNameLst>
                                          <p:attrName>style.visibility</p:attrName>
                                        </p:attrNameLst>
                                      </p:cBhvr>
                                      <p:to>
                                        <p:strVal val="hidden"/>
                                      </p:to>
                                    </p:set>
                                  </p:childTnLst>
                                </p:cTn>
                              </p:par>
                              <p:par>
                                <p:cTn id="45" presetID="53" presetClass="entr" presetSubtype="16"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2000" fill="hold"/>
                                        <p:tgtEl>
                                          <p:spTgt spid="9"/>
                                        </p:tgtEl>
                                        <p:attrNameLst>
                                          <p:attrName>ppt_w</p:attrName>
                                        </p:attrNameLst>
                                      </p:cBhvr>
                                      <p:tavLst>
                                        <p:tav tm="0">
                                          <p:val>
                                            <p:fltVal val="0"/>
                                          </p:val>
                                        </p:tav>
                                        <p:tav tm="100000">
                                          <p:val>
                                            <p:strVal val="#ppt_w"/>
                                          </p:val>
                                        </p:tav>
                                      </p:tavLst>
                                    </p:anim>
                                    <p:anim calcmode="lin" valueType="num">
                                      <p:cBhvr>
                                        <p:cTn id="48" dur="2000" fill="hold"/>
                                        <p:tgtEl>
                                          <p:spTgt spid="9"/>
                                        </p:tgtEl>
                                        <p:attrNameLst>
                                          <p:attrName>ppt_h</p:attrName>
                                        </p:attrNameLst>
                                      </p:cBhvr>
                                      <p:tavLst>
                                        <p:tav tm="0">
                                          <p:val>
                                            <p:fltVal val="0"/>
                                          </p:val>
                                        </p:tav>
                                        <p:tav tm="100000">
                                          <p:val>
                                            <p:strVal val="#ppt_h"/>
                                          </p:val>
                                        </p:tav>
                                      </p:tavLst>
                                    </p:anim>
                                    <p:animEffect transition="in" filter="fade">
                                      <p:cBhvr>
                                        <p:cTn id="49" dur="2000"/>
                                        <p:tgtEl>
                                          <p:spTgt spid="9"/>
                                        </p:tgtEl>
                                      </p:cBhvr>
                                    </p:animEffect>
                                  </p:childTnLst>
                                </p:cTn>
                              </p:par>
                            </p:childTnLst>
                          </p:cTn>
                        </p:par>
                        <p:par>
                          <p:cTn id="50" fill="hold">
                            <p:stCondLst>
                              <p:cond delay="20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000"/>
                                        <p:tgtEl>
                                          <p:spTgt spid="10"/>
                                        </p:tgtEl>
                                      </p:cBhvr>
                                    </p:animEffect>
                                    <p:anim calcmode="lin" valueType="num">
                                      <p:cBhvr>
                                        <p:cTn id="54" dur="2000" fill="hold"/>
                                        <p:tgtEl>
                                          <p:spTgt spid="10"/>
                                        </p:tgtEl>
                                        <p:attrNameLst>
                                          <p:attrName>ppt_x</p:attrName>
                                        </p:attrNameLst>
                                      </p:cBhvr>
                                      <p:tavLst>
                                        <p:tav tm="0">
                                          <p:val>
                                            <p:strVal val="#ppt_x"/>
                                          </p:val>
                                        </p:tav>
                                        <p:tav tm="100000">
                                          <p:val>
                                            <p:strVal val="#ppt_x"/>
                                          </p:val>
                                        </p:tav>
                                      </p:tavLst>
                                    </p:anim>
                                    <p:anim calcmode="lin" valueType="num">
                                      <p:cBhvr>
                                        <p:cTn id="55" dur="2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6" grpId="0"/>
      <p:bldP spid="6" grpId="1"/>
      <p:bldP spid="7" grpId="0"/>
      <p:bldP spid="7" grpId="1"/>
      <p:bldP spid="8" grpId="0" animBg="1"/>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181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530</Words>
  <Application>Microsoft Office PowerPoint</Application>
  <PresentationFormat>On-screen Show (4:3)</PresentationFormat>
  <Paragraphs>40</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Monotype Corsiva</vt:lpstr>
      <vt:lpstr>Elephant</vt:lpstr>
      <vt:lpstr>Lucida Handwriting</vt:lpstr>
      <vt:lpstr>Eras Medium ITC</vt:lpstr>
      <vt:lpstr>Calibri</vt:lpstr>
      <vt:lpstr>Wingdings</vt:lpstr>
      <vt:lpstr>FrankRuehl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AUDIOROOM</cp:lastModifiedBy>
  <cp:revision>16</cp:revision>
  <cp:lastPrinted>2012-12-09T21:57:32Z</cp:lastPrinted>
  <dcterms:created xsi:type="dcterms:W3CDTF">2012-12-06T14:59:25Z</dcterms:created>
  <dcterms:modified xsi:type="dcterms:W3CDTF">2012-12-09T21:58:53Z</dcterms:modified>
</cp:coreProperties>
</file>