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68" r:id="rId3"/>
    <p:sldId id="269" r:id="rId4"/>
    <p:sldId id="257" r:id="rId5"/>
    <p:sldId id="258" r:id="rId6"/>
    <p:sldId id="259" r:id="rId7"/>
    <p:sldId id="260" r:id="rId8"/>
    <p:sldId id="261" r:id="rId9"/>
    <p:sldId id="262" r:id="rId10"/>
    <p:sldId id="263" r:id="rId11"/>
    <p:sldId id="264" r:id="rId12"/>
    <p:sldId id="265" r:id="rId13"/>
    <p:sldId id="266" r:id="rId14"/>
    <p:sldId id="270" r:id="rId15"/>
    <p:sldId id="267" r:id="rId16"/>
  </p:sldIdLst>
  <p:sldSz cx="9144000" cy="6858000" type="screen4x3"/>
  <p:notesSz cx="6858000" cy="9083675"/>
  <p:embeddedFontLst>
    <p:embeddedFont>
      <p:font typeface="Chiller" pitchFamily="82" charset="0"/>
      <p:regular r:id="rId19"/>
    </p:embeddedFont>
    <p:embeddedFont>
      <p:font typeface="GungsuhChe" pitchFamily="49" charset="-127"/>
      <p:regular r:id="rId20"/>
    </p:embeddedFont>
    <p:embeddedFont>
      <p:font typeface="Calibri" pitchFamily="34" charset="0"/>
      <p:regular r:id="rId21"/>
      <p:bold r:id="rId22"/>
      <p:italic r:id="rId23"/>
      <p:boldItalic r:id="rId24"/>
    </p:embeddedFont>
    <p:embeddedFont>
      <p:font typeface="MV Boli" pitchFamily="2" charset="0"/>
      <p:regular r:id="rId25"/>
    </p:embeddedFont>
    <p:embeddedFont>
      <p:font typeface="Monotype Corsiva" pitchFamily="66" charset="0"/>
      <p:italic r:id="rId26"/>
    </p:embeddedFont>
    <p:embeddedFont>
      <p:font typeface="Lucida Handwriting" pitchFamily="66"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A1A1A1"/>
    <a:srgbClr val="E4E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6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086" tIns="45543" rIns="91086" bIns="4554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4184"/>
          </a:xfrm>
          <a:prstGeom prst="rect">
            <a:avLst/>
          </a:prstGeom>
        </p:spPr>
        <p:txBody>
          <a:bodyPr vert="horz" lIns="91086" tIns="45543" rIns="91086" bIns="45543" rtlCol="0"/>
          <a:lstStyle>
            <a:lvl1pPr algn="r">
              <a:defRPr sz="1200"/>
            </a:lvl1pPr>
          </a:lstStyle>
          <a:p>
            <a:fld id="{81DD7094-A997-4455-9074-9FBA9B2DAF4A}" type="datetimeFigureOut">
              <a:rPr lang="en-US" smtClean="0"/>
              <a:t>4/14/2013</a:t>
            </a:fld>
            <a:endParaRPr lang="en-US"/>
          </a:p>
        </p:txBody>
      </p:sp>
      <p:sp>
        <p:nvSpPr>
          <p:cNvPr id="4" name="Footer Placeholder 3"/>
          <p:cNvSpPr>
            <a:spLocks noGrp="1"/>
          </p:cNvSpPr>
          <p:nvPr>
            <p:ph type="ftr" sz="quarter" idx="2"/>
          </p:nvPr>
        </p:nvSpPr>
        <p:spPr>
          <a:xfrm>
            <a:off x="0" y="8627914"/>
            <a:ext cx="2971800" cy="454184"/>
          </a:xfrm>
          <a:prstGeom prst="rect">
            <a:avLst/>
          </a:prstGeom>
        </p:spPr>
        <p:txBody>
          <a:bodyPr vert="horz" lIns="91086" tIns="45543" rIns="91086" bIns="4554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27914"/>
            <a:ext cx="2971800" cy="454184"/>
          </a:xfrm>
          <a:prstGeom prst="rect">
            <a:avLst/>
          </a:prstGeom>
        </p:spPr>
        <p:txBody>
          <a:bodyPr vert="horz" lIns="91086" tIns="45543" rIns="91086" bIns="45543" rtlCol="0" anchor="b"/>
          <a:lstStyle>
            <a:lvl1pPr algn="r">
              <a:defRPr sz="1200"/>
            </a:lvl1pPr>
          </a:lstStyle>
          <a:p>
            <a:fld id="{168FBC24-08A8-44F2-84B3-9DF7A5A471D3}" type="slidenum">
              <a:rPr lang="en-US" smtClean="0"/>
              <a:t>‹#›</a:t>
            </a:fld>
            <a:endParaRPr lang="en-US"/>
          </a:p>
        </p:txBody>
      </p:sp>
    </p:spTree>
    <p:extLst>
      <p:ext uri="{BB962C8B-B14F-4D97-AF65-F5344CB8AC3E}">
        <p14:creationId xmlns:p14="http://schemas.microsoft.com/office/powerpoint/2010/main" val="2370063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086" tIns="45543" rIns="91086" bIns="45543" rtlCol="0"/>
          <a:lstStyle>
            <a:lvl1pPr algn="l">
              <a:defRPr sz="1200"/>
            </a:lvl1pPr>
          </a:lstStyle>
          <a:p>
            <a:endParaRPr lang="en-US"/>
          </a:p>
        </p:txBody>
      </p:sp>
      <p:sp>
        <p:nvSpPr>
          <p:cNvPr id="3" name="Date Placeholder 2"/>
          <p:cNvSpPr>
            <a:spLocks noGrp="1"/>
          </p:cNvSpPr>
          <p:nvPr>
            <p:ph type="dt" idx="1"/>
          </p:nvPr>
        </p:nvSpPr>
        <p:spPr>
          <a:xfrm>
            <a:off x="3884614" y="0"/>
            <a:ext cx="2971800" cy="454184"/>
          </a:xfrm>
          <a:prstGeom prst="rect">
            <a:avLst/>
          </a:prstGeom>
        </p:spPr>
        <p:txBody>
          <a:bodyPr vert="horz" lIns="91086" tIns="45543" rIns="91086" bIns="45543" rtlCol="0"/>
          <a:lstStyle>
            <a:lvl1pPr algn="r">
              <a:defRPr sz="1200"/>
            </a:lvl1pPr>
          </a:lstStyle>
          <a:p>
            <a:fld id="{E8FF8C0F-E4D4-43DE-BC98-8848D6A98ED4}" type="datetimeFigureOut">
              <a:rPr lang="en-US" smtClean="0"/>
              <a:t>4/14/2013</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086" tIns="45543" rIns="91086" bIns="45543"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086" tIns="45543" rIns="91086" bIns="455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4"/>
            <a:ext cx="2971800" cy="454184"/>
          </a:xfrm>
          <a:prstGeom prst="rect">
            <a:avLst/>
          </a:prstGeom>
        </p:spPr>
        <p:txBody>
          <a:bodyPr vert="horz" lIns="91086" tIns="45543" rIns="91086" bIns="4554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27914"/>
            <a:ext cx="2971800" cy="454184"/>
          </a:xfrm>
          <a:prstGeom prst="rect">
            <a:avLst/>
          </a:prstGeom>
        </p:spPr>
        <p:txBody>
          <a:bodyPr vert="horz" lIns="91086" tIns="45543" rIns="91086" bIns="45543" rtlCol="0" anchor="b"/>
          <a:lstStyle>
            <a:lvl1pPr algn="r">
              <a:defRPr sz="1200"/>
            </a:lvl1pPr>
          </a:lstStyle>
          <a:p>
            <a:fld id="{0D32F59C-8A79-4786-9B37-6F93E09DC4D2}" type="slidenum">
              <a:rPr lang="en-US" smtClean="0"/>
              <a:t>‹#›</a:t>
            </a:fld>
            <a:endParaRPr lang="en-US"/>
          </a:p>
        </p:txBody>
      </p:sp>
    </p:spTree>
    <p:extLst>
      <p:ext uri="{BB962C8B-B14F-4D97-AF65-F5344CB8AC3E}">
        <p14:creationId xmlns:p14="http://schemas.microsoft.com/office/powerpoint/2010/main" val="334558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a:t>
            </a:fld>
            <a:endParaRPr lang="en-US"/>
          </a:p>
        </p:txBody>
      </p:sp>
    </p:spTree>
    <p:extLst>
      <p:ext uri="{BB962C8B-B14F-4D97-AF65-F5344CB8AC3E}">
        <p14:creationId xmlns:p14="http://schemas.microsoft.com/office/powerpoint/2010/main" val="213114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10</a:t>
            </a:fld>
            <a:endParaRPr lang="en-US"/>
          </a:p>
        </p:txBody>
      </p:sp>
    </p:spTree>
    <p:extLst>
      <p:ext uri="{BB962C8B-B14F-4D97-AF65-F5344CB8AC3E}">
        <p14:creationId xmlns:p14="http://schemas.microsoft.com/office/powerpoint/2010/main" val="15731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11</a:t>
            </a:fld>
            <a:endParaRPr lang="en-US"/>
          </a:p>
        </p:txBody>
      </p:sp>
    </p:spTree>
    <p:extLst>
      <p:ext uri="{BB962C8B-B14F-4D97-AF65-F5344CB8AC3E}">
        <p14:creationId xmlns:p14="http://schemas.microsoft.com/office/powerpoint/2010/main" val="234483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12</a:t>
            </a:fld>
            <a:endParaRPr lang="en-US"/>
          </a:p>
        </p:txBody>
      </p:sp>
    </p:spTree>
    <p:extLst>
      <p:ext uri="{BB962C8B-B14F-4D97-AF65-F5344CB8AC3E}">
        <p14:creationId xmlns:p14="http://schemas.microsoft.com/office/powerpoint/2010/main" val="404503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13</a:t>
            </a:fld>
            <a:endParaRPr lang="en-US"/>
          </a:p>
        </p:txBody>
      </p:sp>
    </p:spTree>
    <p:extLst>
      <p:ext uri="{BB962C8B-B14F-4D97-AF65-F5344CB8AC3E}">
        <p14:creationId xmlns:p14="http://schemas.microsoft.com/office/powerpoint/2010/main" val="814896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14</a:t>
            </a:fld>
            <a:endParaRPr lang="en-US"/>
          </a:p>
        </p:txBody>
      </p:sp>
    </p:spTree>
    <p:extLst>
      <p:ext uri="{BB962C8B-B14F-4D97-AF65-F5344CB8AC3E}">
        <p14:creationId xmlns:p14="http://schemas.microsoft.com/office/powerpoint/2010/main" val="123527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15</a:t>
            </a:fld>
            <a:endParaRPr lang="en-US"/>
          </a:p>
        </p:txBody>
      </p:sp>
    </p:spTree>
    <p:extLst>
      <p:ext uri="{BB962C8B-B14F-4D97-AF65-F5344CB8AC3E}">
        <p14:creationId xmlns:p14="http://schemas.microsoft.com/office/powerpoint/2010/main" val="279627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2</a:t>
            </a:fld>
            <a:endParaRPr lang="en-US"/>
          </a:p>
        </p:txBody>
      </p:sp>
    </p:spTree>
    <p:extLst>
      <p:ext uri="{BB962C8B-B14F-4D97-AF65-F5344CB8AC3E}">
        <p14:creationId xmlns:p14="http://schemas.microsoft.com/office/powerpoint/2010/main" val="59507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3</a:t>
            </a:fld>
            <a:endParaRPr lang="en-US"/>
          </a:p>
        </p:txBody>
      </p:sp>
    </p:spTree>
    <p:extLst>
      <p:ext uri="{BB962C8B-B14F-4D97-AF65-F5344CB8AC3E}">
        <p14:creationId xmlns:p14="http://schemas.microsoft.com/office/powerpoint/2010/main" val="381754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4</a:t>
            </a:fld>
            <a:endParaRPr lang="en-US"/>
          </a:p>
        </p:txBody>
      </p:sp>
    </p:spTree>
    <p:extLst>
      <p:ext uri="{BB962C8B-B14F-4D97-AF65-F5344CB8AC3E}">
        <p14:creationId xmlns:p14="http://schemas.microsoft.com/office/powerpoint/2010/main" val="340056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5</a:t>
            </a:fld>
            <a:endParaRPr lang="en-US"/>
          </a:p>
        </p:txBody>
      </p:sp>
    </p:spTree>
    <p:extLst>
      <p:ext uri="{BB962C8B-B14F-4D97-AF65-F5344CB8AC3E}">
        <p14:creationId xmlns:p14="http://schemas.microsoft.com/office/powerpoint/2010/main" val="331401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6</a:t>
            </a:fld>
            <a:endParaRPr lang="en-US"/>
          </a:p>
        </p:txBody>
      </p:sp>
    </p:spTree>
    <p:extLst>
      <p:ext uri="{BB962C8B-B14F-4D97-AF65-F5344CB8AC3E}">
        <p14:creationId xmlns:p14="http://schemas.microsoft.com/office/powerpoint/2010/main" val="164734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7</a:t>
            </a:fld>
            <a:endParaRPr lang="en-US"/>
          </a:p>
        </p:txBody>
      </p:sp>
    </p:spTree>
    <p:extLst>
      <p:ext uri="{BB962C8B-B14F-4D97-AF65-F5344CB8AC3E}">
        <p14:creationId xmlns:p14="http://schemas.microsoft.com/office/powerpoint/2010/main" val="343750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8</a:t>
            </a:fld>
            <a:endParaRPr lang="en-US"/>
          </a:p>
        </p:txBody>
      </p:sp>
    </p:spTree>
    <p:extLst>
      <p:ext uri="{BB962C8B-B14F-4D97-AF65-F5344CB8AC3E}">
        <p14:creationId xmlns:p14="http://schemas.microsoft.com/office/powerpoint/2010/main" val="310125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32F59C-8A79-4786-9B37-6F93E09DC4D2}" type="slidenum">
              <a:rPr lang="en-US" smtClean="0"/>
              <a:t>9</a:t>
            </a:fld>
            <a:endParaRPr lang="en-US"/>
          </a:p>
        </p:txBody>
      </p:sp>
    </p:spTree>
    <p:extLst>
      <p:ext uri="{BB962C8B-B14F-4D97-AF65-F5344CB8AC3E}">
        <p14:creationId xmlns:p14="http://schemas.microsoft.com/office/powerpoint/2010/main" val="35901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87ED58-7284-46E2-A978-9388FB0804EA}"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2500690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7ED58-7284-46E2-A978-9388FB0804EA}"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2790604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7ED58-7284-46E2-A978-9388FB0804EA}"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2935383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7ED58-7284-46E2-A978-9388FB0804EA}"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4285698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7ED58-7284-46E2-A978-9388FB0804EA}"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1881043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7ED58-7284-46E2-A978-9388FB0804EA}"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2018041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87ED58-7284-46E2-A978-9388FB0804EA}" type="datetimeFigureOut">
              <a:rPr lang="en-US" smtClean="0"/>
              <a:t>4/14/2013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2301876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87ED58-7284-46E2-A978-9388FB0804EA}" type="datetimeFigureOut">
              <a:rPr lang="en-US" smtClean="0"/>
              <a:t>4/14/2013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2900850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7ED58-7284-46E2-A978-9388FB0804EA}" type="datetimeFigureOut">
              <a:rPr lang="en-US" smtClean="0"/>
              <a:t>4/14/2013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1842372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ED58-7284-46E2-A978-9388FB0804EA}"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399482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ED58-7284-46E2-A978-9388FB0804EA}"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18F84-AD72-4370-A633-9B0C2C137C46}" type="slidenum">
              <a:rPr lang="en-US" smtClean="0"/>
              <a:t>‹#›</a:t>
            </a:fld>
            <a:endParaRPr lang="en-US"/>
          </a:p>
        </p:txBody>
      </p:sp>
    </p:spTree>
    <p:extLst>
      <p:ext uri="{BB962C8B-B14F-4D97-AF65-F5344CB8AC3E}">
        <p14:creationId xmlns:p14="http://schemas.microsoft.com/office/powerpoint/2010/main" val="394401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ED58-7284-46E2-A978-9388FB0804EA}" type="datetimeFigureOut">
              <a:rPr lang="en-US" smtClean="0"/>
              <a:t>4/14/2013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8F84-AD72-4370-A633-9B0C2C137C46}" type="slidenum">
              <a:rPr lang="en-US" smtClean="0"/>
              <a:t>‹#›</a:t>
            </a:fld>
            <a:endParaRPr lang="en-US"/>
          </a:p>
        </p:txBody>
      </p:sp>
    </p:spTree>
    <p:extLst>
      <p:ext uri="{BB962C8B-B14F-4D97-AF65-F5344CB8AC3E}">
        <p14:creationId xmlns:p14="http://schemas.microsoft.com/office/powerpoint/2010/main" val="149143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445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531"/>
          <a:stretch/>
        </p:blipFill>
        <p:spPr>
          <a:xfrm>
            <a:off x="0" y="5508"/>
            <a:ext cx="9144000" cy="6852492"/>
          </a:xfrm>
          <a:prstGeom prst="rect">
            <a:avLst/>
          </a:prstGeom>
        </p:spPr>
      </p:pic>
      <p:sp>
        <p:nvSpPr>
          <p:cNvPr id="5" name="Rounded Rectangle 4"/>
          <p:cNvSpPr/>
          <p:nvPr/>
        </p:nvSpPr>
        <p:spPr>
          <a:xfrm>
            <a:off x="2209800" y="5562600"/>
            <a:ext cx="4800600" cy="1295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18631" y="5562600"/>
            <a:ext cx="4706738" cy="923330"/>
          </a:xfrm>
          <a:prstGeom prst="rect">
            <a:avLst/>
          </a:prstGeom>
          <a:noFill/>
        </p:spPr>
        <p:txBody>
          <a:bodyPr wrap="none" lIns="91440" tIns="45720" rIns="91440" bIns="45720">
            <a:spAutoFit/>
          </a:bodyPr>
          <a:lstStyle/>
          <a:p>
            <a:pPr algn="ctr"/>
            <a:r>
              <a:rPr lang="en-US" sz="5400" b="1" cap="none" spc="300" dirty="0" smtClean="0">
                <a:ln w="0">
                  <a:solidFill>
                    <a:srgbClr val="FFFF00"/>
                  </a:solidFill>
                </a:ln>
                <a:solidFill>
                  <a:schemeClr val="bg1"/>
                </a:solidFill>
                <a:effectLst>
                  <a:innerShdw blurRad="63500" dist="50800" dir="13500000">
                    <a:srgbClr val="000000">
                      <a:alpha val="50000"/>
                    </a:srgbClr>
                  </a:innerShdw>
                  <a:reflection blurRad="6350" stA="60000" endA="900" endPos="60000" dist="29997" dir="5400000" sy="-100000" algn="bl" rotWithShape="0"/>
                </a:effectLst>
                <a:latin typeface="Lucida Handwriting" panose="03010101010101010101" pitchFamily="66" charset="0"/>
              </a:rPr>
              <a:t>Narcissism</a:t>
            </a:r>
            <a:endParaRPr lang="en-US" sz="5400" b="1" cap="none" spc="300" dirty="0">
              <a:ln w="0">
                <a:solidFill>
                  <a:srgbClr val="FFFF00"/>
                </a:solidFill>
              </a:ln>
              <a:solidFill>
                <a:schemeClr val="bg1"/>
              </a:solidFill>
              <a:effectLst>
                <a:innerShdw blurRad="63500" dist="50800" dir="13500000">
                  <a:srgbClr val="000000">
                    <a:alpha val="50000"/>
                  </a:srgbClr>
                </a:innerShdw>
                <a:reflection blurRad="6350" stA="60000" endA="900" endPos="60000" dist="29997" dir="5400000" sy="-100000" algn="bl" rotWithShape="0"/>
              </a:effectLst>
              <a:latin typeface="Lucida Handwriting" panose="03010101010101010101" pitchFamily="66" charset="0"/>
            </a:endParaRPr>
          </a:p>
        </p:txBody>
      </p:sp>
    </p:spTree>
    <p:extLst>
      <p:ext uri="{BB962C8B-B14F-4D97-AF65-F5344CB8AC3E}">
        <p14:creationId xmlns:p14="http://schemas.microsoft.com/office/powerpoint/2010/main" val="1892730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rot="21174779">
            <a:off x="3996634" y="1814873"/>
            <a:ext cx="2402907" cy="2554545"/>
          </a:xfrm>
          <a:prstGeom prst="rect">
            <a:avLst/>
          </a:prstGeom>
          <a:solidFill>
            <a:srgbClr val="E4E3EA"/>
          </a:solidFill>
        </p:spPr>
        <p:txBody>
          <a:bodyPr wrap="square" rtlCol="0">
            <a:spAutoFit/>
          </a:bodyPr>
          <a:lstStyle/>
          <a:p>
            <a:endParaRPr lang="en-US" sz="4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endParaRPr lang="en-US" sz="4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endParaRPr lang="en-US" sz="4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endParaRPr lang="en-US" sz="4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5" name="Rectangle 4"/>
          <p:cNvSpPr/>
          <p:nvPr/>
        </p:nvSpPr>
        <p:spPr>
          <a:xfrm rot="21122395">
            <a:off x="3459037" y="2115527"/>
            <a:ext cx="3162532" cy="1754326"/>
          </a:xfrm>
          <a:prstGeom prst="rect">
            <a:avLst/>
          </a:prstGeom>
          <a:noFill/>
        </p:spPr>
        <p:txBody>
          <a:bodyPr wrap="none" lIns="91440" tIns="45720" rIns="91440" bIns="45720">
            <a:spAutoFit/>
          </a:bodyPr>
          <a:lstStyle/>
          <a:p>
            <a:pPr algn="ctr"/>
            <a:r>
              <a:rPr lang="en-US" sz="5400" b="1" cap="none" spc="0" dirty="0" smtClean="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Moral</a:t>
            </a:r>
          </a:p>
          <a:p>
            <a:pPr algn="ctr"/>
            <a:r>
              <a:rPr lang="en-US" sz="5400" b="1" dirty="0" smtClean="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Relativism</a:t>
            </a:r>
            <a:endParaRPr lang="en-US" sz="5400" b="1" cap="none" spc="0"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ounded Rectangle 5"/>
          <p:cNvSpPr/>
          <p:nvPr/>
        </p:nvSpPr>
        <p:spPr>
          <a:xfrm rot="21123761">
            <a:off x="3408121" y="2168654"/>
            <a:ext cx="3459284" cy="1981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190500"/>
            <a:ext cx="6477000" cy="6477000"/>
          </a:xfrm>
          <a:prstGeom prst="rect">
            <a:avLst/>
          </a:prstGeom>
        </p:spPr>
      </p:pic>
    </p:spTree>
    <p:extLst>
      <p:ext uri="{BB962C8B-B14F-4D97-AF65-F5344CB8AC3E}">
        <p14:creationId xmlns:p14="http://schemas.microsoft.com/office/powerpoint/2010/main" val="1960800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276600" y="0"/>
            <a:ext cx="5867400"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52800" y="4953000"/>
            <a:ext cx="27432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50467" y="5334000"/>
            <a:ext cx="6043065" cy="1323439"/>
          </a:xfrm>
          <a:prstGeom prst="rect">
            <a:avLst/>
          </a:prstGeom>
          <a:noFill/>
        </p:spPr>
        <p:txBody>
          <a:bodyPr wrap="none" lIns="91440" tIns="45720" rIns="91440" bIns="45720">
            <a:spAutoFit/>
          </a:bodyPr>
          <a:lstStyle/>
          <a:p>
            <a:pPr algn="ctr"/>
            <a:r>
              <a:rPr lang="en-US" sz="8000" b="1" cap="none" spc="300" dirty="0" smtClean="0">
                <a:ln w="0"/>
                <a:solidFill>
                  <a:schemeClr val="bg1"/>
                </a:solidFill>
                <a:effectLst>
                  <a:innerShdw blurRad="63500" dist="50800" dir="13500000">
                    <a:srgbClr val="000000">
                      <a:alpha val="50000"/>
                    </a:srgbClr>
                  </a:innerShdw>
                </a:effectLst>
              </a:rPr>
              <a:t>SECULARISM</a:t>
            </a:r>
            <a:endParaRPr lang="en-US" sz="8000" b="1" cap="none" spc="300" dirty="0">
              <a:ln w="0"/>
              <a:solidFill>
                <a:schemeClr val="bg1"/>
              </a:solidFill>
              <a:effectLst>
                <a:innerShdw blurRad="63500" dist="50800" dir="13500000">
                  <a:srgbClr val="000000">
                    <a:alpha val="50000"/>
                  </a:srgbClr>
                </a:innerShdw>
              </a:effectLst>
            </a:endParaRPr>
          </a:p>
        </p:txBody>
      </p:sp>
      <p:sp>
        <p:nvSpPr>
          <p:cNvPr id="7" name="Rounded Rectangle 6"/>
          <p:cNvSpPr/>
          <p:nvPr/>
        </p:nvSpPr>
        <p:spPr>
          <a:xfrm>
            <a:off x="1295400" y="5334000"/>
            <a:ext cx="6553200" cy="1323439"/>
          </a:xfrm>
          <a:prstGeom prst="roundRect">
            <a:avLst/>
          </a:prstGeom>
          <a:noFill/>
          <a:ln w="76200">
            <a:solidFill>
              <a:srgbClr val="A1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975" y="0"/>
            <a:ext cx="6069026" cy="2743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975" y="0"/>
            <a:ext cx="6069026" cy="2743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0"/>
            <a:ext cx="6019801" cy="2743200"/>
          </a:xfrm>
          <a:prstGeom prst="rect">
            <a:avLst/>
          </a:prstGeom>
        </p:spPr>
      </p:pic>
    </p:spTree>
    <p:extLst>
      <p:ext uri="{BB962C8B-B14F-4D97-AF65-F5344CB8AC3E}">
        <p14:creationId xmlns:p14="http://schemas.microsoft.com/office/powerpoint/2010/main" val="2233144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276600" y="5410200"/>
            <a:ext cx="5703806" cy="1107996"/>
          </a:xfrm>
          <a:prstGeom prst="rect">
            <a:avLst/>
          </a:prstGeom>
          <a:solidFill>
            <a:srgbClr val="FFFFFF">
              <a:alpha val="74902"/>
            </a:srgbClr>
          </a:solidFill>
          <a:effectLst>
            <a:softEdge rad="63500"/>
          </a:effectLst>
        </p:spPr>
        <p:txBody>
          <a:bodyPr wrap="none" lIns="91440" tIns="45720" rIns="91440" bIns="45720">
            <a:spAutoFit/>
          </a:bodyPr>
          <a:lstStyle/>
          <a:p>
            <a:pPr algn="ctr"/>
            <a:r>
              <a:rPr lang="en-US" sz="6600" b="1" cap="none" spc="6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ungsuhChe" panose="02030609000101010101" pitchFamily="49" charset="-127"/>
                <a:ea typeface="GungsuhChe" panose="02030609000101010101" pitchFamily="49" charset="-127"/>
              </a:rPr>
              <a:t>Materialism</a:t>
            </a:r>
            <a:endParaRPr lang="en-US" sz="6600" b="1" cap="none" spc="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ungsuhChe" panose="02030609000101010101" pitchFamily="49" charset="-127"/>
              <a:ea typeface="GungsuhChe" panose="02030609000101010101" pitchFamily="49" charset="-127"/>
            </a:endParaRPr>
          </a:p>
        </p:txBody>
      </p:sp>
      <p:grpSp>
        <p:nvGrpSpPr>
          <p:cNvPr id="6" name="Group 5"/>
          <p:cNvGrpSpPr/>
          <p:nvPr/>
        </p:nvGrpSpPr>
        <p:grpSpPr>
          <a:xfrm>
            <a:off x="0" y="0"/>
            <a:ext cx="4572000" cy="3771900"/>
            <a:chOff x="0" y="0"/>
            <a:chExt cx="4572000" cy="37719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72000" cy="3771900"/>
            </a:xfrm>
            <a:prstGeom prst="rect">
              <a:avLst/>
            </a:prstGeom>
          </p:spPr>
        </p:pic>
        <p:sp>
          <p:nvSpPr>
            <p:cNvPr id="5" name="TextBox 4"/>
            <p:cNvSpPr txBox="1"/>
            <p:nvPr/>
          </p:nvSpPr>
          <p:spPr>
            <a:xfrm>
              <a:off x="2133600" y="152400"/>
              <a:ext cx="24384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hiller" panose="020B0604020202020204" charset="0"/>
                </a:rPr>
                <a:t>1 Timothy 6:9-10</a:t>
              </a:r>
              <a:endParaRPr lang="en-US" sz="3200" b="1" dirty="0">
                <a:effectLst>
                  <a:outerShdw blurRad="38100" dist="38100" dir="2700000" algn="tl">
                    <a:srgbClr val="000000">
                      <a:alpha val="43137"/>
                    </a:srgbClr>
                  </a:outerShdw>
                </a:effectLst>
                <a:latin typeface="Chiller" panose="020B0604020202020204" charset="0"/>
              </a:endParaRPr>
            </a:p>
          </p:txBody>
        </p:sp>
      </p:grpSp>
      <p:grpSp>
        <p:nvGrpSpPr>
          <p:cNvPr id="9" name="Group 8"/>
          <p:cNvGrpSpPr/>
          <p:nvPr/>
        </p:nvGrpSpPr>
        <p:grpSpPr>
          <a:xfrm>
            <a:off x="4572000" y="0"/>
            <a:ext cx="4572000" cy="3771900"/>
            <a:chOff x="4572000" y="0"/>
            <a:chExt cx="4572000" cy="3771900"/>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6843" r="2682" b="1418"/>
            <a:stretch/>
          </p:blipFill>
          <p:spPr>
            <a:xfrm>
              <a:off x="4572000" y="0"/>
              <a:ext cx="4572000" cy="3771900"/>
            </a:xfrm>
            <a:prstGeom prst="rect">
              <a:avLst/>
            </a:prstGeom>
          </p:spPr>
        </p:pic>
        <p:sp>
          <p:nvSpPr>
            <p:cNvPr id="8" name="TextBox 7"/>
            <p:cNvSpPr txBox="1"/>
            <p:nvPr/>
          </p:nvSpPr>
          <p:spPr>
            <a:xfrm>
              <a:off x="6564584" y="155797"/>
              <a:ext cx="24384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hiller" panose="020B0604020202020204" charset="0"/>
                </a:rPr>
                <a:t>Matthew 6:30-31</a:t>
              </a:r>
              <a:endParaRPr lang="en-US" sz="3200" b="1" dirty="0">
                <a:effectLst>
                  <a:outerShdw blurRad="38100" dist="38100" dir="2700000" algn="tl">
                    <a:srgbClr val="000000">
                      <a:alpha val="43137"/>
                    </a:srgbClr>
                  </a:outerShdw>
                </a:effectLst>
                <a:latin typeface="Chiller" panose="020B0604020202020204" charset="0"/>
              </a:endParaRPr>
            </a:p>
          </p:txBody>
        </p:sp>
      </p:grpSp>
      <p:grpSp>
        <p:nvGrpSpPr>
          <p:cNvPr id="12" name="Group 11"/>
          <p:cNvGrpSpPr/>
          <p:nvPr/>
        </p:nvGrpSpPr>
        <p:grpSpPr>
          <a:xfrm>
            <a:off x="0" y="3231444"/>
            <a:ext cx="4572000" cy="3657600"/>
            <a:chOff x="0" y="3200400"/>
            <a:chExt cx="4572000" cy="365760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14063" b="14063"/>
            <a:stretch/>
          </p:blipFill>
          <p:spPr>
            <a:xfrm>
              <a:off x="0" y="3200400"/>
              <a:ext cx="4572000" cy="3657600"/>
            </a:xfrm>
            <a:prstGeom prst="rect">
              <a:avLst/>
            </a:prstGeom>
          </p:spPr>
        </p:pic>
        <p:sp>
          <p:nvSpPr>
            <p:cNvPr id="11" name="TextBox 10"/>
            <p:cNvSpPr txBox="1"/>
            <p:nvPr/>
          </p:nvSpPr>
          <p:spPr>
            <a:xfrm>
              <a:off x="0" y="5372681"/>
              <a:ext cx="24384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hiller" panose="020B0604020202020204" charset="0"/>
                </a:rPr>
                <a:t>Ephesians 6:4</a:t>
              </a:r>
              <a:endParaRPr lang="en-US" sz="3200" b="1" dirty="0">
                <a:effectLst>
                  <a:outerShdw blurRad="38100" dist="38100" dir="2700000" algn="tl">
                    <a:srgbClr val="000000">
                      <a:alpha val="43137"/>
                    </a:srgbClr>
                  </a:outerShdw>
                </a:effectLst>
                <a:latin typeface="Chiller" panose="020B0604020202020204" charset="0"/>
              </a:endParaRPr>
            </a:p>
          </p:txBody>
        </p:sp>
      </p:grpSp>
      <p:grpSp>
        <p:nvGrpSpPr>
          <p:cNvPr id="15" name="Group 14"/>
          <p:cNvGrpSpPr/>
          <p:nvPr/>
        </p:nvGrpSpPr>
        <p:grpSpPr>
          <a:xfrm>
            <a:off x="4572000" y="3750732"/>
            <a:ext cx="4572000" cy="3220150"/>
            <a:chOff x="4572000" y="3750732"/>
            <a:chExt cx="4572000" cy="3220150"/>
          </a:xfrm>
        </p:grpSpPr>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3841" t="3534" r="2047" b="16567"/>
            <a:stretch/>
          </p:blipFill>
          <p:spPr>
            <a:xfrm>
              <a:off x="4572000" y="3750732"/>
              <a:ext cx="4572000" cy="3107268"/>
            </a:xfrm>
            <a:prstGeom prst="rect">
              <a:avLst/>
            </a:prstGeom>
          </p:spPr>
        </p:pic>
        <p:sp>
          <p:nvSpPr>
            <p:cNvPr id="14" name="TextBox 13"/>
            <p:cNvSpPr txBox="1"/>
            <p:nvPr/>
          </p:nvSpPr>
          <p:spPr>
            <a:xfrm>
              <a:off x="6248400" y="6386107"/>
              <a:ext cx="24384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hiller" panose="020B0604020202020204" charset="0"/>
                </a:rPr>
                <a:t>Luke 12:19-21</a:t>
              </a:r>
              <a:endParaRPr lang="en-US" sz="3200" b="1" dirty="0">
                <a:solidFill>
                  <a:schemeClr val="bg1"/>
                </a:solidFill>
                <a:effectLst>
                  <a:outerShdw blurRad="38100" dist="38100" dir="2700000" algn="tl">
                    <a:srgbClr val="000000">
                      <a:alpha val="43137"/>
                    </a:srgbClr>
                  </a:outerShdw>
                </a:effectLst>
                <a:latin typeface="Chiller" panose="020B0604020202020204" charset="0"/>
              </a:endParaRPr>
            </a:p>
          </p:txBody>
        </p:sp>
      </p:grpSp>
      <p:sp>
        <p:nvSpPr>
          <p:cNvPr id="16" name="Rectangle 15"/>
          <p:cNvSpPr/>
          <p:nvPr/>
        </p:nvSpPr>
        <p:spPr>
          <a:xfrm>
            <a:off x="1732750" y="2895600"/>
            <a:ext cx="5703806" cy="1107996"/>
          </a:xfrm>
          <a:prstGeom prst="rect">
            <a:avLst/>
          </a:prstGeom>
          <a:solidFill>
            <a:srgbClr val="FFFFFF">
              <a:alpha val="74902"/>
            </a:srgbClr>
          </a:solidFill>
          <a:effectLst>
            <a:softEdge rad="63500"/>
          </a:effectLst>
        </p:spPr>
        <p:txBody>
          <a:bodyPr wrap="none" lIns="91440" tIns="45720" rIns="91440" bIns="45720">
            <a:spAutoFit/>
          </a:bodyPr>
          <a:lstStyle/>
          <a:p>
            <a:pPr algn="ctr"/>
            <a:r>
              <a:rPr lang="en-US" sz="6600" b="1" cap="none" spc="6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ungsuhChe" panose="02030609000101010101" pitchFamily="49" charset="-127"/>
                <a:ea typeface="GungsuhChe" panose="02030609000101010101" pitchFamily="49" charset="-127"/>
              </a:rPr>
              <a:t>Materialism</a:t>
            </a:r>
            <a:endParaRPr lang="en-US" sz="6600" b="1" cap="none" spc="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1871663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par>
                          <p:cTn id="23" fill="hold">
                            <p:stCondLst>
                              <p:cond delay="2000"/>
                            </p:stCondLst>
                            <p:childTnLst>
                              <p:par>
                                <p:cTn id="24" presetID="21"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8)">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9980"/>
          <a:stretch/>
        </p:blipFill>
        <p:spPr>
          <a:xfrm>
            <a:off x="0" y="-1"/>
            <a:ext cx="9153181" cy="6858001"/>
          </a:xfrm>
          <a:prstGeom prst="rect">
            <a:avLst/>
          </a:prstGeom>
        </p:spPr>
      </p:pic>
      <p:sp>
        <p:nvSpPr>
          <p:cNvPr id="3" name="TextBox 2"/>
          <p:cNvSpPr txBox="1"/>
          <p:nvPr/>
        </p:nvSpPr>
        <p:spPr>
          <a:xfrm>
            <a:off x="152400" y="-76200"/>
            <a:ext cx="8839200" cy="2246769"/>
          </a:xfrm>
          <a:prstGeom prst="rect">
            <a:avLst/>
          </a:prstGeom>
          <a:solidFill>
            <a:srgbClr val="000000">
              <a:alpha val="50196"/>
            </a:srgbClr>
          </a:solidFill>
          <a:effectLst>
            <a:softEdge rad="127000"/>
          </a:effectLst>
        </p:spPr>
        <p:txBody>
          <a:bodyPr wrap="square" rtlCol="0">
            <a:spAutoFit/>
          </a:bodyPr>
          <a:lstStyle/>
          <a:p>
            <a:pPr algn="ctr"/>
            <a:endParaRPr lang="en-US" sz="2000" b="1" dirty="0" smtClean="0">
              <a:solidFill>
                <a:schemeClr val="bg1"/>
              </a:solidFill>
              <a:latin typeface="Arial" panose="020B0604020202020204" pitchFamily="34" charset="0"/>
              <a:cs typeface="Arial" panose="020B0604020202020204" pitchFamily="34" charset="0"/>
            </a:endParaRPr>
          </a:p>
          <a:p>
            <a:pPr algn="ctr"/>
            <a:r>
              <a:rPr lang="en-US" sz="2000" b="1" dirty="0" smtClean="0">
                <a:solidFill>
                  <a:schemeClr val="bg1"/>
                </a:solidFill>
                <a:latin typeface="Arial" panose="020B0604020202020204" pitchFamily="34" charset="0"/>
                <a:cs typeface="Arial" panose="020B0604020202020204" pitchFamily="34" charset="0"/>
              </a:rPr>
              <a:t>“Do </a:t>
            </a:r>
            <a:r>
              <a:rPr lang="en-US" sz="2000" b="1" dirty="0">
                <a:solidFill>
                  <a:schemeClr val="bg1"/>
                </a:solidFill>
                <a:latin typeface="Arial" panose="020B0604020202020204" pitchFamily="34" charset="0"/>
                <a:cs typeface="Arial" panose="020B0604020202020204" pitchFamily="34" charset="0"/>
              </a:rPr>
              <a:t>not love the world or the things in the world. If anyone loves the world, the love of the Father is not in him. </a:t>
            </a:r>
            <a:r>
              <a:rPr lang="en-US" sz="2000" b="1" dirty="0" smtClean="0">
                <a:solidFill>
                  <a:schemeClr val="bg1"/>
                </a:solidFill>
                <a:latin typeface="Arial" panose="020B0604020202020204" pitchFamily="34" charset="0"/>
                <a:cs typeface="Arial" panose="020B0604020202020204" pitchFamily="34" charset="0"/>
              </a:rPr>
              <a:t>For </a:t>
            </a:r>
            <a:r>
              <a:rPr lang="en-US" sz="2000" b="1" dirty="0">
                <a:solidFill>
                  <a:schemeClr val="bg1"/>
                </a:solidFill>
                <a:latin typeface="Arial" panose="020B0604020202020204" pitchFamily="34" charset="0"/>
                <a:cs typeface="Arial" panose="020B0604020202020204" pitchFamily="34" charset="0"/>
              </a:rPr>
              <a:t>all that is in the world—the lust of the flesh, the lust of the eyes, and the pride of life—is not of the Father but is of the world. </a:t>
            </a:r>
            <a:r>
              <a:rPr lang="en-US" sz="2000" b="1" dirty="0" smtClean="0">
                <a:solidFill>
                  <a:schemeClr val="bg1"/>
                </a:solidFill>
                <a:latin typeface="Arial" panose="020B0604020202020204" pitchFamily="34" charset="0"/>
                <a:cs typeface="Arial" panose="020B0604020202020204" pitchFamily="34" charset="0"/>
              </a:rPr>
              <a:t>And </a:t>
            </a:r>
            <a:r>
              <a:rPr lang="en-US" sz="2000" b="1" dirty="0">
                <a:solidFill>
                  <a:schemeClr val="bg1"/>
                </a:solidFill>
                <a:latin typeface="Arial" panose="020B0604020202020204" pitchFamily="34" charset="0"/>
                <a:cs typeface="Arial" panose="020B0604020202020204" pitchFamily="34" charset="0"/>
              </a:rPr>
              <a:t>the world is passing away, and the lust of it; but he who does the will of God abides </a:t>
            </a:r>
            <a:r>
              <a:rPr lang="en-US" sz="2000" b="1" dirty="0" smtClean="0">
                <a:solidFill>
                  <a:schemeClr val="bg1"/>
                </a:solidFill>
                <a:latin typeface="Arial" panose="020B0604020202020204" pitchFamily="34" charset="0"/>
                <a:cs typeface="Arial" panose="020B0604020202020204" pitchFamily="34" charset="0"/>
              </a:rPr>
              <a:t>forever” (1 Jn 2:15-17).</a:t>
            </a:r>
          </a:p>
          <a:p>
            <a:pPr algn="ct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019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68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3246"/>
            <a:ext cx="9144000" cy="6124754"/>
          </a:xfrm>
          <a:prstGeom prst="rect">
            <a:avLst/>
          </a:prstGeom>
          <a:noFill/>
        </p:spPr>
        <p:txBody>
          <a:bodyPr wrap="square" rtlCol="0">
            <a:spAutoFit/>
          </a:bodyPr>
          <a:lstStyle/>
          <a:p>
            <a:r>
              <a:rPr lang="en-US" sz="2800" b="1" i="1" baseline="30000" dirty="0">
                <a:solidFill>
                  <a:srgbClr val="FF0000"/>
                </a:solidFill>
                <a:latin typeface="Arial" panose="020B0604020202020204" pitchFamily="34" charset="0"/>
                <a:cs typeface="Arial" panose="020B0604020202020204" pitchFamily="34" charset="0"/>
              </a:rPr>
              <a:t>16 </a:t>
            </a:r>
            <a:r>
              <a:rPr lang="en-US" sz="2800" b="1" dirty="0">
                <a:latin typeface="Arial" panose="020B0604020202020204" pitchFamily="34" charset="0"/>
                <a:cs typeface="Arial" panose="020B0604020202020204" pitchFamily="34" charset="0"/>
              </a:rPr>
              <a:t>I say then: Walk in the Spirit, and you shall not fulfill the lust of the flesh. </a:t>
            </a:r>
            <a:r>
              <a:rPr lang="en-US" sz="2800" b="1" i="1" baseline="30000" dirty="0">
                <a:solidFill>
                  <a:srgbClr val="FF0000"/>
                </a:solidFill>
                <a:latin typeface="Arial" panose="020B0604020202020204" pitchFamily="34" charset="0"/>
                <a:cs typeface="Arial" panose="020B0604020202020204" pitchFamily="34" charset="0"/>
              </a:rPr>
              <a:t>17</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For the flesh lusts against the Spirit, and the Spirit against the flesh; and these are contrary to one another, so that you do not do the things that you wish. </a:t>
            </a:r>
            <a:r>
              <a:rPr lang="en-US" sz="2800" b="1" i="1" baseline="30000" dirty="0">
                <a:solidFill>
                  <a:srgbClr val="FF0000"/>
                </a:solidFill>
                <a:latin typeface="Arial" panose="020B0604020202020204" pitchFamily="34" charset="0"/>
                <a:cs typeface="Arial" panose="020B0604020202020204" pitchFamily="34" charset="0"/>
              </a:rPr>
              <a:t>18 </a:t>
            </a:r>
            <a:r>
              <a:rPr lang="en-US" sz="2800" b="1" dirty="0">
                <a:latin typeface="Arial" panose="020B0604020202020204" pitchFamily="34" charset="0"/>
                <a:cs typeface="Arial" panose="020B0604020202020204" pitchFamily="34" charset="0"/>
              </a:rPr>
              <a:t>But if you are led by the Spirit, you are not under the law</a:t>
            </a:r>
            <a:r>
              <a:rPr lang="en-US" sz="2800" b="1" dirty="0" smtClean="0">
                <a:latin typeface="Arial" panose="020B0604020202020204" pitchFamily="34" charset="0"/>
                <a:cs typeface="Arial" panose="020B0604020202020204" pitchFamily="34" charset="0"/>
              </a:rPr>
              <a:t>. </a:t>
            </a:r>
            <a:r>
              <a:rPr lang="en-US" sz="2800" b="1" i="1" baseline="30000" dirty="0" smtClean="0">
                <a:solidFill>
                  <a:srgbClr val="FF0000"/>
                </a:solidFill>
                <a:latin typeface="Arial" panose="020B0604020202020204" pitchFamily="34" charset="0"/>
                <a:cs typeface="Arial" panose="020B0604020202020204" pitchFamily="34" charset="0"/>
              </a:rPr>
              <a:t>19</a:t>
            </a:r>
            <a:r>
              <a:rPr lang="en-US" sz="2800" b="1" i="1" baseline="30000" dirty="0">
                <a:solidFill>
                  <a:srgbClr val="FF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Now the works of the flesh are evident, which are: adultery</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fornication, uncleanness, lewdness, </a:t>
            </a:r>
            <a:r>
              <a:rPr lang="en-US" sz="2800" b="1" i="1" baseline="30000" dirty="0">
                <a:solidFill>
                  <a:srgbClr val="FF0000"/>
                </a:solidFill>
                <a:latin typeface="Arial" panose="020B0604020202020204" pitchFamily="34" charset="0"/>
                <a:cs typeface="Arial" panose="020B0604020202020204" pitchFamily="34" charset="0"/>
              </a:rPr>
              <a:t>20</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idolatry, sorcery, hatred, contentions, jealousies, outbursts of wrath, selfish ambitions, dissensions, heresies, </a:t>
            </a:r>
            <a:r>
              <a:rPr lang="en-US" sz="2800" b="1" i="1" baseline="30000" dirty="0">
                <a:solidFill>
                  <a:srgbClr val="FF0000"/>
                </a:solidFill>
                <a:latin typeface="Arial" panose="020B0604020202020204" pitchFamily="34" charset="0"/>
                <a:cs typeface="Arial" panose="020B0604020202020204" pitchFamily="34" charset="0"/>
              </a:rPr>
              <a:t>21 </a:t>
            </a:r>
            <a:r>
              <a:rPr lang="en-US" sz="2800" b="1" dirty="0">
                <a:latin typeface="Arial" panose="020B0604020202020204" pitchFamily="34" charset="0"/>
                <a:cs typeface="Arial" panose="020B0604020202020204" pitchFamily="34" charset="0"/>
              </a:rPr>
              <a:t>envy, murders</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drunkenness, revelries, and the like; of which I tell you beforehand, just as I also told you in time past, that those who practice such things will not inherit the kingdom of God</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1324962" y="0"/>
            <a:ext cx="64940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Galatians 5:16-21</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87184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823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1" name="Rectangle 10"/>
          <p:cNvSpPr/>
          <p:nvPr/>
        </p:nvSpPr>
        <p:spPr>
          <a:xfrm>
            <a:off x="0" y="852705"/>
            <a:ext cx="9138423" cy="60682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18783" y="-76200"/>
            <a:ext cx="710643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glow rad="63500">
                    <a:schemeClr val="accent2">
                      <a:satMod val="175000"/>
                      <a:alpha val="40000"/>
                    </a:schemeClr>
                  </a:glow>
                  <a:outerShdw blurRad="25400" algn="tl" rotWithShape="0">
                    <a:srgbClr val="000000">
                      <a:alpha val="43000"/>
                    </a:srgbClr>
                  </a:outerShdw>
                </a:effectLst>
                <a:latin typeface="Monotype Corsiva" pitchFamily="66" charset="0"/>
              </a:rPr>
              <a:t>Evaluating the Landscape</a:t>
            </a:r>
            <a:endParaRPr lang="en-US" sz="5400" b="1" cap="none" spc="150" dirty="0">
              <a:ln w="11430"/>
              <a:solidFill>
                <a:srgbClr val="F8F8F8"/>
              </a:solidFill>
              <a:effectLst>
                <a:glow rad="63500">
                  <a:schemeClr val="accent2">
                    <a:satMod val="175000"/>
                    <a:alpha val="40000"/>
                  </a:schemeClr>
                </a:glow>
                <a:outerShdw blurRad="25400" algn="tl" rotWithShape="0">
                  <a:srgbClr val="000000">
                    <a:alpha val="43000"/>
                  </a:srgbClr>
                </a:outerShdw>
              </a:effectLst>
              <a:latin typeface="Monotype Corsiva" pitchFamily="66" charset="0"/>
            </a:endParaRPr>
          </a:p>
        </p:txBody>
      </p:sp>
      <p:sp>
        <p:nvSpPr>
          <p:cNvPr id="3" name="TextBox 2"/>
          <p:cNvSpPr txBox="1"/>
          <p:nvPr/>
        </p:nvSpPr>
        <p:spPr>
          <a:xfrm>
            <a:off x="1018783" y="4114800"/>
            <a:ext cx="7106433" cy="2308324"/>
          </a:xfrm>
          <a:prstGeom prst="rect">
            <a:avLst/>
          </a:prstGeom>
          <a:solidFill>
            <a:srgbClr val="000000">
              <a:alpha val="30196"/>
            </a:srgbClr>
          </a:solidFill>
          <a:effectLst>
            <a:glow rad="228600">
              <a:schemeClr val="tx1">
                <a:alpha val="40000"/>
              </a:schemeClr>
            </a:glow>
          </a:effectLst>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the Pharisees and Sadducees came, and testing Him asked that He would show them a sign from heaven. He answered and said to them, when it is evening you say, it will be fair weather, for the sky is red; and in the morning, it will be foul weather today, for the sky is red and threatening. Hypocrites! You know how to discern the face of the sky, but you cannot discern the signs of the times” </a:t>
            </a:r>
          </a:p>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(Matt 16:1-3).</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1018783" y="5486400"/>
            <a:ext cx="6829817"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232" y="3735231"/>
            <a:ext cx="4185768" cy="31227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29422"/>
            <a:ext cx="4044177" cy="312857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7" y="847130"/>
            <a:ext cx="4038600" cy="275209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4514" y="847129"/>
            <a:ext cx="4189485" cy="2749139"/>
          </a:xfrm>
          <a:prstGeom prst="rect">
            <a:avLst/>
          </a:prstGeom>
        </p:spPr>
      </p:pic>
    </p:spTree>
    <p:extLst>
      <p:ext uri="{BB962C8B-B14F-4D97-AF65-F5344CB8AC3E}">
        <p14:creationId xmlns:p14="http://schemas.microsoft.com/office/powerpoint/2010/main" val="3687084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par>
                          <p:cTn id="26" fill="hold">
                            <p:stCondLst>
                              <p:cond delay="2000"/>
                            </p:stCondLst>
                            <p:childTnLst>
                              <p:par>
                                <p:cTn id="27" presetID="6"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par>
                          <p:cTn id="30" fill="hold">
                            <p:stCondLst>
                              <p:cond delay="4000"/>
                            </p:stCondLst>
                            <p:childTnLst>
                              <p:par>
                                <p:cTn id="31" presetID="6"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par>
                          <p:cTn id="34" fill="hold">
                            <p:stCondLst>
                              <p:cond delay="6000"/>
                            </p:stCondLst>
                            <p:childTnLst>
                              <p:par>
                                <p:cTn id="35" presetID="6"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018783" y="-76200"/>
            <a:ext cx="710643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glow rad="63500">
                    <a:schemeClr val="accent2">
                      <a:satMod val="175000"/>
                      <a:alpha val="40000"/>
                    </a:schemeClr>
                  </a:glow>
                  <a:outerShdw blurRad="25400" algn="tl" rotWithShape="0">
                    <a:srgbClr val="000000">
                      <a:alpha val="43000"/>
                    </a:srgbClr>
                  </a:outerShdw>
                </a:effectLst>
                <a:latin typeface="Monotype Corsiva" pitchFamily="66" charset="0"/>
              </a:rPr>
              <a:t>Evaluating the Landscape</a:t>
            </a:r>
            <a:endParaRPr lang="en-US" sz="5400" b="1" cap="none" spc="150" dirty="0">
              <a:ln w="11430"/>
              <a:solidFill>
                <a:srgbClr val="F8F8F8"/>
              </a:solidFill>
              <a:effectLst>
                <a:glow rad="63500">
                  <a:schemeClr val="accent2">
                    <a:satMod val="175000"/>
                    <a:alpha val="40000"/>
                  </a:schemeClr>
                </a:glow>
                <a:outerShdw blurRad="25400" algn="tl" rotWithShape="0">
                  <a:srgbClr val="000000">
                    <a:alpha val="43000"/>
                  </a:srgbClr>
                </a:outerShdw>
              </a:effectLst>
              <a:latin typeface="Monotype Corsiva" pitchFamily="66" charset="0"/>
            </a:endParaRPr>
          </a:p>
        </p:txBody>
      </p:sp>
      <p:sp>
        <p:nvSpPr>
          <p:cNvPr id="3" name="TextBox 2"/>
          <p:cNvSpPr txBox="1"/>
          <p:nvPr/>
        </p:nvSpPr>
        <p:spPr>
          <a:xfrm>
            <a:off x="457200" y="3012281"/>
            <a:ext cx="3553217" cy="3693319"/>
          </a:xfrm>
          <a:prstGeom prst="rect">
            <a:avLst/>
          </a:prstGeom>
          <a:solidFill>
            <a:srgbClr val="000000">
              <a:alpha val="30196"/>
            </a:srgbClr>
          </a:solidFill>
          <a:effectLst>
            <a:glow rad="228600">
              <a:schemeClr val="tx1">
                <a:alpha val="40000"/>
              </a:schemeClr>
            </a:glow>
          </a:effectLst>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p>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(Romans 12:1-2).</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457200" y="4714701"/>
            <a:ext cx="3553217"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09783" y="2971800"/>
            <a:ext cx="3553217" cy="3693319"/>
          </a:xfrm>
          <a:prstGeom prst="rect">
            <a:avLst/>
          </a:prstGeom>
          <a:solidFill>
            <a:srgbClr val="000000">
              <a:alpha val="30196"/>
            </a:srgbClr>
          </a:solidFill>
          <a:effectLst>
            <a:glow rad="228600">
              <a:schemeClr val="tx1">
                <a:alpha val="40000"/>
              </a:schemeClr>
            </a:glow>
          </a:effectLst>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do this, knowing the time, that now it is high time to awake out of sleep; for now our salvation is nearer than when we first believed . . . Let us walk properly, as in the day, not in revelry and drunkenness, not in lewdness and lust, not in strife and envy. But put on the Lord Jesus Christ, and make no provision for the flesh, to fulfill its lusts.” </a:t>
            </a:r>
          </a:p>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(Romans 13:11-14).</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ounded Rectangle 12"/>
          <p:cNvSpPr/>
          <p:nvPr/>
        </p:nvSpPr>
        <p:spPr>
          <a:xfrm>
            <a:off x="5209783" y="4419600"/>
            <a:ext cx="3553217" cy="2951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59519" y="1219200"/>
            <a:ext cx="5824959" cy="4154984"/>
          </a:xfrm>
          <a:prstGeom prst="rect">
            <a:avLst/>
          </a:prstGeom>
          <a:solidFill>
            <a:schemeClr val="bg1"/>
          </a:solidFill>
          <a:effectLst>
            <a:glow rad="228600">
              <a:schemeClr val="accent2">
                <a:satMod val="175000"/>
                <a:alpha val="40000"/>
              </a:schemeClr>
            </a:glow>
          </a:effectLst>
        </p:spPr>
        <p:txBody>
          <a:bodyPr wrap="square" rtlCol="0">
            <a:spAutoFit/>
          </a:bodyPr>
          <a:lstStyle/>
          <a:p>
            <a:endParaRPr lang="en-US" sz="3600" b="1" baseline="30000" dirty="0" smtClean="0">
              <a:latin typeface="Arial" pitchFamily="34" charset="0"/>
              <a:cs typeface="Arial" pitchFamily="34" charset="0"/>
            </a:endParaRPr>
          </a:p>
          <a:p>
            <a:pPr algn="ctr"/>
            <a:r>
              <a:rPr lang="en-US" sz="3600" b="1" baseline="30000" dirty="0" smtClean="0">
                <a:effectLst>
                  <a:glow rad="228600">
                    <a:schemeClr val="accent2">
                      <a:satMod val="175000"/>
                      <a:alpha val="40000"/>
                    </a:schemeClr>
                  </a:glow>
                </a:effectLst>
                <a:latin typeface="Arial" pitchFamily="34" charset="0"/>
                <a:cs typeface="Arial" pitchFamily="34" charset="0"/>
              </a:rPr>
              <a:t>Romans 3:</a:t>
            </a:r>
          </a:p>
          <a:p>
            <a:r>
              <a:rPr lang="en-US" b="1" baseline="30000" dirty="0" smtClean="0">
                <a:latin typeface="Arial" pitchFamily="34" charset="0"/>
                <a:cs typeface="Arial" pitchFamily="34" charset="0"/>
              </a:rPr>
              <a:t>9   </a:t>
            </a:r>
            <a:r>
              <a:rPr lang="en-US" b="1" dirty="0">
                <a:latin typeface="Arial" pitchFamily="34" charset="0"/>
                <a:cs typeface="Arial" pitchFamily="34" charset="0"/>
              </a:rPr>
              <a:t>T</a:t>
            </a:r>
            <a:r>
              <a:rPr lang="en-US" b="1" dirty="0" smtClean="0">
                <a:latin typeface="Arial" pitchFamily="34" charset="0"/>
                <a:cs typeface="Arial" pitchFamily="34" charset="0"/>
              </a:rPr>
              <a:t>hey are all under sin</a:t>
            </a:r>
          </a:p>
          <a:p>
            <a:r>
              <a:rPr lang="en-US" b="1" baseline="30000" dirty="0" smtClean="0">
                <a:latin typeface="Arial" pitchFamily="34" charset="0"/>
                <a:cs typeface="Arial" pitchFamily="34" charset="0"/>
              </a:rPr>
              <a:t>10 </a:t>
            </a:r>
            <a:r>
              <a:rPr lang="en-US" b="1" dirty="0" smtClean="0">
                <a:latin typeface="Arial" pitchFamily="34" charset="0"/>
                <a:cs typeface="Arial" pitchFamily="34" charset="0"/>
              </a:rPr>
              <a:t>There is none righteous</a:t>
            </a:r>
          </a:p>
          <a:p>
            <a:r>
              <a:rPr lang="en-US" b="1" baseline="30000" dirty="0" smtClean="0">
                <a:latin typeface="Arial" pitchFamily="34" charset="0"/>
                <a:cs typeface="Arial" pitchFamily="34" charset="0"/>
              </a:rPr>
              <a:t>11 </a:t>
            </a:r>
            <a:r>
              <a:rPr lang="en-US" b="1" dirty="0" smtClean="0">
                <a:latin typeface="Arial" pitchFamily="34" charset="0"/>
                <a:cs typeface="Arial" pitchFamily="34" charset="0"/>
              </a:rPr>
              <a:t>There is none who seeks after God</a:t>
            </a:r>
          </a:p>
          <a:p>
            <a:r>
              <a:rPr lang="en-US" b="1" baseline="30000" dirty="0" smtClean="0">
                <a:latin typeface="Arial" pitchFamily="34" charset="0"/>
                <a:cs typeface="Arial" pitchFamily="34" charset="0"/>
              </a:rPr>
              <a:t>12 </a:t>
            </a:r>
            <a:r>
              <a:rPr lang="en-US" b="1" dirty="0" smtClean="0">
                <a:latin typeface="Arial" pitchFamily="34" charset="0"/>
                <a:cs typeface="Arial" pitchFamily="34" charset="0"/>
              </a:rPr>
              <a:t>They have all turned aside</a:t>
            </a:r>
          </a:p>
          <a:p>
            <a:r>
              <a:rPr lang="en-US" b="1" baseline="30000" dirty="0" smtClean="0">
                <a:latin typeface="Arial" pitchFamily="34" charset="0"/>
                <a:cs typeface="Arial" pitchFamily="34" charset="0"/>
              </a:rPr>
              <a:t>13 </a:t>
            </a:r>
            <a:r>
              <a:rPr lang="en-US" b="1" dirty="0" smtClean="0">
                <a:latin typeface="Arial" pitchFamily="34" charset="0"/>
                <a:cs typeface="Arial" pitchFamily="34" charset="0"/>
              </a:rPr>
              <a:t>With their tongues they have practiced deceit</a:t>
            </a:r>
          </a:p>
          <a:p>
            <a:r>
              <a:rPr lang="en-US" b="1" baseline="30000" dirty="0" smtClean="0">
                <a:latin typeface="Arial" pitchFamily="34" charset="0"/>
                <a:cs typeface="Arial" pitchFamily="34" charset="0"/>
              </a:rPr>
              <a:t>14 </a:t>
            </a:r>
            <a:r>
              <a:rPr lang="en-US" b="1" dirty="0" smtClean="0">
                <a:latin typeface="Arial" pitchFamily="34" charset="0"/>
                <a:cs typeface="Arial" pitchFamily="34" charset="0"/>
              </a:rPr>
              <a:t>Whose mouth is full of cursing and bitterness</a:t>
            </a:r>
          </a:p>
          <a:p>
            <a:r>
              <a:rPr lang="en-US" b="1" baseline="30000" dirty="0" smtClean="0">
                <a:latin typeface="Arial" pitchFamily="34" charset="0"/>
                <a:cs typeface="Arial" pitchFamily="34" charset="0"/>
              </a:rPr>
              <a:t>15 </a:t>
            </a:r>
            <a:r>
              <a:rPr lang="en-US" b="1" dirty="0" smtClean="0">
                <a:latin typeface="Arial" pitchFamily="34" charset="0"/>
                <a:cs typeface="Arial" pitchFamily="34" charset="0"/>
              </a:rPr>
              <a:t>Their feet are swift to shed blood</a:t>
            </a:r>
          </a:p>
          <a:p>
            <a:r>
              <a:rPr lang="en-US" b="1" baseline="30000" dirty="0" smtClean="0">
                <a:latin typeface="Arial" pitchFamily="34" charset="0"/>
                <a:cs typeface="Arial" pitchFamily="34" charset="0"/>
              </a:rPr>
              <a:t>16 </a:t>
            </a:r>
            <a:r>
              <a:rPr lang="en-US" b="1" dirty="0" smtClean="0">
                <a:latin typeface="Arial" pitchFamily="34" charset="0"/>
                <a:cs typeface="Arial" pitchFamily="34" charset="0"/>
              </a:rPr>
              <a:t>Destruction and misery are in their ways</a:t>
            </a:r>
          </a:p>
          <a:p>
            <a:r>
              <a:rPr lang="en-US" b="1" baseline="30000" dirty="0" smtClean="0">
                <a:latin typeface="Arial" pitchFamily="34" charset="0"/>
                <a:cs typeface="Arial" pitchFamily="34" charset="0"/>
              </a:rPr>
              <a:t>17 </a:t>
            </a:r>
            <a:r>
              <a:rPr lang="en-US" b="1" dirty="0" smtClean="0">
                <a:latin typeface="Arial" pitchFamily="34" charset="0"/>
                <a:cs typeface="Arial" pitchFamily="34" charset="0"/>
              </a:rPr>
              <a:t>And the way of peace they have not known</a:t>
            </a:r>
          </a:p>
          <a:p>
            <a:r>
              <a:rPr lang="en-US" b="1" baseline="30000" dirty="0" smtClean="0">
                <a:latin typeface="Arial" pitchFamily="34" charset="0"/>
                <a:cs typeface="Arial" pitchFamily="34" charset="0"/>
              </a:rPr>
              <a:t>18 </a:t>
            </a:r>
            <a:r>
              <a:rPr lang="en-US" b="1" dirty="0" smtClean="0">
                <a:latin typeface="Arial" pitchFamily="34" charset="0"/>
                <a:cs typeface="Arial" pitchFamily="34" charset="0"/>
              </a:rPr>
              <a:t>There is no fear of God before their eyes</a:t>
            </a:r>
          </a:p>
          <a:p>
            <a:r>
              <a:rPr lang="en-US" b="1" baseline="30000" dirty="0" smtClean="0">
                <a:latin typeface="Arial" pitchFamily="34" charset="0"/>
                <a:cs typeface="Arial" pitchFamily="34" charset="0"/>
              </a:rPr>
              <a:t>23 </a:t>
            </a:r>
            <a:r>
              <a:rPr lang="en-US" b="1" dirty="0">
                <a:latin typeface="Arial" pitchFamily="34" charset="0"/>
                <a:cs typeface="Arial" pitchFamily="34" charset="0"/>
              </a:rPr>
              <a:t>A</a:t>
            </a:r>
            <a:r>
              <a:rPr lang="en-US" b="1" dirty="0" smtClean="0">
                <a:latin typeface="Arial" pitchFamily="34" charset="0"/>
                <a:cs typeface="Arial" pitchFamily="34" charset="0"/>
              </a:rPr>
              <a:t>ll have sinned and fall short of the glory of God</a:t>
            </a:r>
          </a:p>
          <a:p>
            <a:endParaRPr lang="en-US" b="1" dirty="0">
              <a:latin typeface="Arial" pitchFamily="34" charset="0"/>
              <a:cs typeface="Arial" pitchFamily="34" charset="0"/>
            </a:endParaRPr>
          </a:p>
        </p:txBody>
      </p:sp>
      <p:sp>
        <p:nvSpPr>
          <p:cNvPr id="14" name="TextBox 13"/>
          <p:cNvSpPr txBox="1"/>
          <p:nvPr/>
        </p:nvSpPr>
        <p:spPr>
          <a:xfrm>
            <a:off x="1659519" y="1219200"/>
            <a:ext cx="5824959" cy="5262979"/>
          </a:xfrm>
          <a:prstGeom prst="rect">
            <a:avLst/>
          </a:prstGeom>
          <a:solidFill>
            <a:schemeClr val="bg1"/>
          </a:solidFill>
          <a:effectLst>
            <a:glow rad="228600">
              <a:schemeClr val="accent2">
                <a:satMod val="175000"/>
                <a:alpha val="40000"/>
              </a:schemeClr>
            </a:glow>
          </a:effectLst>
        </p:spPr>
        <p:txBody>
          <a:bodyPr wrap="square" rtlCol="0">
            <a:spAutoFit/>
          </a:bodyPr>
          <a:lstStyle/>
          <a:p>
            <a:endParaRPr lang="en-US" sz="3600" b="1" baseline="30000" dirty="0" smtClean="0">
              <a:latin typeface="Arial" pitchFamily="34" charset="0"/>
              <a:cs typeface="Arial" pitchFamily="34" charset="0"/>
            </a:endParaRPr>
          </a:p>
          <a:p>
            <a:pPr algn="ctr"/>
            <a:r>
              <a:rPr lang="en-US" sz="3600" b="1" baseline="30000" dirty="0" smtClean="0">
                <a:effectLst>
                  <a:glow rad="228600">
                    <a:schemeClr val="accent2">
                      <a:satMod val="175000"/>
                      <a:alpha val="40000"/>
                    </a:schemeClr>
                  </a:glow>
                </a:effectLst>
                <a:latin typeface="Arial" pitchFamily="34" charset="0"/>
                <a:cs typeface="Arial" pitchFamily="34" charset="0"/>
              </a:rPr>
              <a:t>Romans 1:</a:t>
            </a:r>
          </a:p>
          <a:p>
            <a:r>
              <a:rPr lang="en-US" b="1" baseline="30000" dirty="0" smtClean="0"/>
              <a:t>18 </a:t>
            </a:r>
            <a:r>
              <a:rPr lang="en-US" b="1" dirty="0" smtClean="0"/>
              <a:t>Who suppress the truth in unrighteousness, </a:t>
            </a:r>
          </a:p>
          <a:p>
            <a:r>
              <a:rPr lang="en-US" b="1" baseline="30000" dirty="0" smtClean="0"/>
              <a:t>23 </a:t>
            </a:r>
            <a:r>
              <a:rPr lang="en-US" b="1" dirty="0" smtClean="0"/>
              <a:t>Changed the glory of the incorruptible God </a:t>
            </a:r>
          </a:p>
          <a:p>
            <a:r>
              <a:rPr lang="en-US" b="1" baseline="30000" dirty="0" smtClean="0"/>
              <a:t>24 </a:t>
            </a:r>
            <a:r>
              <a:rPr lang="en-US" b="1" dirty="0" smtClean="0"/>
              <a:t>Lusts of their hearts, to dishonor their bodies </a:t>
            </a:r>
          </a:p>
          <a:p>
            <a:r>
              <a:rPr lang="en-US" b="1" baseline="30000" dirty="0" smtClean="0"/>
              <a:t>26 </a:t>
            </a:r>
            <a:r>
              <a:rPr lang="en-US" b="1" dirty="0" smtClean="0"/>
              <a:t>For this reason God gave them up to vile passions. </a:t>
            </a:r>
          </a:p>
          <a:p>
            <a:r>
              <a:rPr lang="en-US" b="1" baseline="30000" dirty="0" smtClean="0"/>
              <a:t>26 </a:t>
            </a:r>
            <a:r>
              <a:rPr lang="en-US" b="1" dirty="0" smtClean="0"/>
              <a:t>For even their women exchanged the natural use for what is against nature. </a:t>
            </a:r>
          </a:p>
          <a:p>
            <a:r>
              <a:rPr lang="en-US" b="1" baseline="30000" dirty="0" smtClean="0"/>
              <a:t>27 </a:t>
            </a:r>
            <a:r>
              <a:rPr lang="en-US" b="1" dirty="0" smtClean="0"/>
              <a:t>Likewise also the men, . . . burned in their lust for one another, men with men</a:t>
            </a:r>
          </a:p>
          <a:p>
            <a:r>
              <a:rPr lang="en-US" b="1" baseline="30000" dirty="0" smtClean="0"/>
              <a:t>29 </a:t>
            </a:r>
            <a:r>
              <a:rPr lang="en-US" b="1" dirty="0"/>
              <a:t>B</a:t>
            </a:r>
            <a:r>
              <a:rPr lang="en-US" b="1" dirty="0" smtClean="0"/>
              <a:t>eing filled with all unrighteousness, sexual immorality,</a:t>
            </a:r>
            <a:r>
              <a:rPr lang="en-US" b="1" baseline="30000" dirty="0"/>
              <a:t> </a:t>
            </a:r>
            <a:r>
              <a:rPr lang="en-US" b="1" baseline="30000" dirty="0" smtClean="0"/>
              <a:t> </a:t>
            </a:r>
            <a:r>
              <a:rPr lang="en-US" b="1" dirty="0" smtClean="0"/>
              <a:t>wickedness, covetousness, maliciousness; full of envy, murder, strife, deceit, evil-mindedness; they are whisperers,</a:t>
            </a:r>
          </a:p>
          <a:p>
            <a:r>
              <a:rPr lang="en-US" b="1" baseline="30000" dirty="0" smtClean="0"/>
              <a:t>30 </a:t>
            </a:r>
            <a:r>
              <a:rPr lang="en-US" b="1" dirty="0" smtClean="0"/>
              <a:t>backbiters, haters of God, violent, proud, boasters, inventors of evil things, disobedient to parents, </a:t>
            </a:r>
          </a:p>
          <a:p>
            <a:r>
              <a:rPr lang="en-US" b="1" baseline="30000" dirty="0" smtClean="0"/>
              <a:t>31 </a:t>
            </a:r>
            <a:r>
              <a:rPr lang="en-US" b="1" dirty="0" smtClean="0"/>
              <a:t>undiscerning, untrustworthy, unloving, unforgiving, unmerciful; </a:t>
            </a:r>
            <a:endParaRPr lang="en-US" b="1"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24044"/>
          <a:stretch/>
        </p:blipFill>
        <p:spPr>
          <a:xfrm>
            <a:off x="1659519" y="1219199"/>
            <a:ext cx="5824959" cy="5262979"/>
          </a:xfrm>
          <a:prstGeom prst="rect">
            <a:avLst/>
          </a:prstGeom>
          <a:ln>
            <a:solidFill>
              <a:srgbClr val="FF0000"/>
            </a:solidFill>
          </a:ln>
          <a:effectLst>
            <a:glow rad="228600">
              <a:schemeClr val="accent2">
                <a:satMod val="175000"/>
                <a:alpha val="40000"/>
              </a:schemeClr>
            </a:glow>
          </a:effectLst>
        </p:spPr>
      </p:pic>
      <p:sp>
        <p:nvSpPr>
          <p:cNvPr id="16" name="Rectangle 15"/>
          <p:cNvSpPr/>
          <p:nvPr/>
        </p:nvSpPr>
        <p:spPr>
          <a:xfrm>
            <a:off x="2661859" y="3371909"/>
            <a:ext cx="3820277" cy="1446550"/>
          </a:xfrm>
          <a:prstGeom prst="rect">
            <a:avLst/>
          </a:prstGeom>
          <a:noFill/>
        </p:spPr>
        <p:txBody>
          <a:bodyPr wrap="none" lIns="91440" tIns="45720" rIns="91440" bIns="45720">
            <a:spAutoFit/>
          </a:bodyPr>
          <a:lstStyle/>
          <a:p>
            <a:pPr algn="ctr"/>
            <a:r>
              <a:rPr lang="en-US" sz="4400" b="1" cap="none" spc="0" dirty="0" smtClean="0">
                <a:ln w="10541" cmpd="sng">
                  <a:solidFill>
                    <a:sysClr val="windowText" lastClr="000000"/>
                  </a:solidFill>
                  <a:prstDash val="solid"/>
                </a:ln>
                <a:solidFill>
                  <a:sysClr val="windowText" lastClr="000000"/>
                </a:solidFill>
                <a:effectLst/>
                <a:latin typeface="Chiller" pitchFamily="82" charset="0"/>
              </a:rPr>
              <a:t>Wages of Sin is Death</a:t>
            </a:r>
          </a:p>
          <a:p>
            <a:pPr algn="ctr"/>
            <a:r>
              <a:rPr lang="en-US" sz="4400" b="1" dirty="0" smtClean="0">
                <a:ln w="10541" cmpd="sng">
                  <a:solidFill>
                    <a:sysClr val="windowText" lastClr="000000"/>
                  </a:solidFill>
                  <a:prstDash val="solid"/>
                </a:ln>
                <a:solidFill>
                  <a:sysClr val="windowText" lastClr="000000"/>
                </a:solidFill>
                <a:latin typeface="Chiller" pitchFamily="82" charset="0"/>
              </a:rPr>
              <a:t>Romans 6:23</a:t>
            </a:r>
            <a:endParaRPr lang="en-US" sz="4400" b="1" cap="none" spc="0" dirty="0">
              <a:ln w="10541" cmpd="sng">
                <a:solidFill>
                  <a:sysClr val="windowText" lastClr="000000"/>
                </a:solidFill>
                <a:prstDash val="solid"/>
              </a:ln>
              <a:solidFill>
                <a:sysClr val="windowText" lastClr="000000"/>
              </a:solidFill>
              <a:effectLst/>
              <a:latin typeface="Chiller" pitchFamily="82" charset="0"/>
            </a:endParaRPr>
          </a:p>
        </p:txBody>
      </p:sp>
    </p:spTree>
    <p:extLst>
      <p:ext uri="{BB962C8B-B14F-4D97-AF65-F5344CB8AC3E}">
        <p14:creationId xmlns:p14="http://schemas.microsoft.com/office/powerpoint/2010/main" val="2037030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Horizontal)">
                                      <p:cBhvr>
                                        <p:cTn id="16" dur="2000"/>
                                        <p:tgtEl>
                                          <p:spTgt spid="12"/>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3"/>
                                        </p:tgtEl>
                                      </p:cBhvr>
                                    </p:animEffect>
                                    <p:set>
                                      <p:cBhvr>
                                        <p:cTn id="25" dur="1" fill="hold">
                                          <p:stCondLst>
                                            <p:cond delay="19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12"/>
                                        </p:tgtEl>
                                      </p:cBhvr>
                                    </p:animEffect>
                                    <p:set>
                                      <p:cBhvr>
                                        <p:cTn id="31" dur="1" fill="hold">
                                          <p:stCondLst>
                                            <p:cond delay="19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par>
                                <p:cTn id="35" presetID="22" presetClass="entr" presetSubtype="1" fill="hold" grpId="0" nodeType="with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wipe(up)">
                                      <p:cBhvr>
                                        <p:cTn id="37" dur="2000"/>
                                        <p:tgtEl>
                                          <p:spTgt spid="5">
                                            <p:bg/>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2000"/>
                                        <p:tgtEl>
                                          <p:spTgt spid="5">
                                            <p:txEl>
                                              <p:pRg st="1" end="1"/>
                                            </p:txEl>
                                          </p:spTgt>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left)">
                                      <p:cBhvr>
                                        <p:cTn id="45" dur="2000"/>
                                        <p:tgtEl>
                                          <p:spTgt spid="5">
                                            <p:txEl>
                                              <p:pRg st="2" end="2"/>
                                            </p:txEl>
                                          </p:spTgt>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wipe(left)">
                                      <p:cBhvr>
                                        <p:cTn id="49" dur="2000"/>
                                        <p:tgtEl>
                                          <p:spTgt spid="5">
                                            <p:txEl>
                                              <p:pRg st="3" end="3"/>
                                            </p:txEl>
                                          </p:spTgt>
                                        </p:tgtEl>
                                      </p:cBhvr>
                                    </p:animEffect>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wipe(left)">
                                      <p:cBhvr>
                                        <p:cTn id="53" dur="2000"/>
                                        <p:tgtEl>
                                          <p:spTgt spid="5">
                                            <p:txEl>
                                              <p:pRg st="4" end="4"/>
                                            </p:txEl>
                                          </p:spTgt>
                                        </p:tgtEl>
                                      </p:cBhvr>
                                    </p:animEffect>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wipe(left)">
                                      <p:cBhvr>
                                        <p:cTn id="57" dur="2000"/>
                                        <p:tgtEl>
                                          <p:spTgt spid="5">
                                            <p:txEl>
                                              <p:pRg st="5" end="5"/>
                                            </p:txEl>
                                          </p:spTgt>
                                        </p:tgtEl>
                                      </p:cBhvr>
                                    </p:animEffect>
                                  </p:childTnLst>
                                </p:cTn>
                              </p:par>
                            </p:childTnLst>
                          </p:cTn>
                        </p:par>
                        <p:par>
                          <p:cTn id="58" fill="hold">
                            <p:stCondLst>
                              <p:cond delay="12000"/>
                            </p:stCondLst>
                            <p:childTnLst>
                              <p:par>
                                <p:cTn id="59" presetID="22" presetClass="entr" presetSubtype="8" fill="hold" grpId="0" nodeType="after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left)">
                                      <p:cBhvr>
                                        <p:cTn id="61" dur="2000"/>
                                        <p:tgtEl>
                                          <p:spTgt spid="5">
                                            <p:txEl>
                                              <p:pRg st="6" end="6"/>
                                            </p:txEl>
                                          </p:spTgt>
                                        </p:tgtEl>
                                      </p:cBhvr>
                                    </p:animEffect>
                                  </p:childTnLst>
                                </p:cTn>
                              </p:par>
                            </p:childTnLst>
                          </p:cTn>
                        </p:par>
                        <p:par>
                          <p:cTn id="62" fill="hold">
                            <p:stCondLst>
                              <p:cond delay="14000"/>
                            </p:stCondLst>
                            <p:childTnLst>
                              <p:par>
                                <p:cTn id="63" presetID="22" presetClass="entr" presetSubtype="8" fill="hold" grpId="0" nodeType="after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wipe(left)">
                                      <p:cBhvr>
                                        <p:cTn id="65" dur="2000"/>
                                        <p:tgtEl>
                                          <p:spTgt spid="5">
                                            <p:txEl>
                                              <p:pRg st="7" end="7"/>
                                            </p:txEl>
                                          </p:spTgt>
                                        </p:tgtEl>
                                      </p:cBhvr>
                                    </p:animEffect>
                                  </p:childTnLst>
                                </p:cTn>
                              </p:par>
                            </p:childTnLst>
                          </p:cTn>
                        </p:par>
                        <p:par>
                          <p:cTn id="66" fill="hold">
                            <p:stCondLst>
                              <p:cond delay="16000"/>
                            </p:stCondLst>
                            <p:childTnLst>
                              <p:par>
                                <p:cTn id="67" presetID="22" presetClass="entr" presetSubtype="8" fill="hold" grpId="0" nodeType="after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wipe(left)">
                                      <p:cBhvr>
                                        <p:cTn id="69" dur="2000"/>
                                        <p:tgtEl>
                                          <p:spTgt spid="5">
                                            <p:txEl>
                                              <p:pRg st="8" end="8"/>
                                            </p:txEl>
                                          </p:spTgt>
                                        </p:tgtEl>
                                      </p:cBhvr>
                                    </p:animEffect>
                                  </p:childTnLst>
                                </p:cTn>
                              </p:par>
                            </p:childTnLst>
                          </p:cTn>
                        </p:par>
                        <p:par>
                          <p:cTn id="70" fill="hold">
                            <p:stCondLst>
                              <p:cond delay="18000"/>
                            </p:stCondLst>
                            <p:childTnLst>
                              <p:par>
                                <p:cTn id="71" presetID="22" presetClass="entr" presetSubtype="8" fill="hold" grpId="0" nodeType="afterEffect">
                                  <p:stCondLst>
                                    <p:cond delay="0"/>
                                  </p:stCondLst>
                                  <p:childTnLst>
                                    <p:set>
                                      <p:cBhvr>
                                        <p:cTn id="72" dur="1" fill="hold">
                                          <p:stCondLst>
                                            <p:cond delay="0"/>
                                          </p:stCondLst>
                                        </p:cTn>
                                        <p:tgtEl>
                                          <p:spTgt spid="5">
                                            <p:txEl>
                                              <p:pRg st="9" end="9"/>
                                            </p:txEl>
                                          </p:spTgt>
                                        </p:tgtEl>
                                        <p:attrNameLst>
                                          <p:attrName>style.visibility</p:attrName>
                                        </p:attrNameLst>
                                      </p:cBhvr>
                                      <p:to>
                                        <p:strVal val="visible"/>
                                      </p:to>
                                    </p:set>
                                    <p:animEffect transition="in" filter="wipe(left)">
                                      <p:cBhvr>
                                        <p:cTn id="73" dur="2000"/>
                                        <p:tgtEl>
                                          <p:spTgt spid="5">
                                            <p:txEl>
                                              <p:pRg st="9" end="9"/>
                                            </p:txEl>
                                          </p:spTgt>
                                        </p:tgtEl>
                                      </p:cBhvr>
                                    </p:animEffect>
                                  </p:childTnLst>
                                </p:cTn>
                              </p:par>
                            </p:childTnLst>
                          </p:cTn>
                        </p:par>
                        <p:par>
                          <p:cTn id="74" fill="hold">
                            <p:stCondLst>
                              <p:cond delay="20000"/>
                            </p:stCondLst>
                            <p:childTnLst>
                              <p:par>
                                <p:cTn id="75" presetID="22" presetClass="entr" presetSubtype="8" fill="hold" grpId="0" nodeType="after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wipe(left)">
                                      <p:cBhvr>
                                        <p:cTn id="77" dur="2000"/>
                                        <p:tgtEl>
                                          <p:spTgt spid="5">
                                            <p:txEl>
                                              <p:pRg st="10" end="10"/>
                                            </p:txEl>
                                          </p:spTgt>
                                        </p:tgtEl>
                                      </p:cBhvr>
                                    </p:animEffect>
                                  </p:childTnLst>
                                </p:cTn>
                              </p:par>
                            </p:childTnLst>
                          </p:cTn>
                        </p:par>
                        <p:par>
                          <p:cTn id="78" fill="hold">
                            <p:stCondLst>
                              <p:cond delay="22000"/>
                            </p:stCondLst>
                            <p:childTnLst>
                              <p:par>
                                <p:cTn id="79" presetID="22" presetClass="entr" presetSubtype="8" fill="hold" grpId="0" nodeType="afterEffect">
                                  <p:stCondLst>
                                    <p:cond delay="0"/>
                                  </p:stCondLst>
                                  <p:childTnLst>
                                    <p:set>
                                      <p:cBhvr>
                                        <p:cTn id="80" dur="1" fill="hold">
                                          <p:stCondLst>
                                            <p:cond delay="0"/>
                                          </p:stCondLst>
                                        </p:cTn>
                                        <p:tgtEl>
                                          <p:spTgt spid="5">
                                            <p:txEl>
                                              <p:pRg st="11" end="11"/>
                                            </p:txEl>
                                          </p:spTgt>
                                        </p:tgtEl>
                                        <p:attrNameLst>
                                          <p:attrName>style.visibility</p:attrName>
                                        </p:attrNameLst>
                                      </p:cBhvr>
                                      <p:to>
                                        <p:strVal val="visible"/>
                                      </p:to>
                                    </p:set>
                                    <p:animEffect transition="in" filter="wipe(left)">
                                      <p:cBhvr>
                                        <p:cTn id="81" dur="2000"/>
                                        <p:tgtEl>
                                          <p:spTgt spid="5">
                                            <p:txEl>
                                              <p:pRg st="11" end="11"/>
                                            </p:txEl>
                                          </p:spTgt>
                                        </p:tgtEl>
                                      </p:cBhvr>
                                    </p:animEffect>
                                  </p:childTnLst>
                                </p:cTn>
                              </p:par>
                            </p:childTnLst>
                          </p:cTn>
                        </p:par>
                        <p:par>
                          <p:cTn id="82" fill="hold">
                            <p:stCondLst>
                              <p:cond delay="24000"/>
                            </p:stCondLst>
                            <p:childTnLst>
                              <p:par>
                                <p:cTn id="83" presetID="22" presetClass="entr" presetSubtype="8" fill="hold" grpId="0" nodeType="after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animEffect transition="in" filter="wipe(left)">
                                      <p:cBhvr>
                                        <p:cTn id="85" dur="2000"/>
                                        <p:tgtEl>
                                          <p:spTgt spid="5">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xit" presetSubtype="32" fill="hold" grpId="1" nodeType="clickEffect">
                                  <p:stCondLst>
                                    <p:cond delay="0"/>
                                  </p:stCondLst>
                                  <p:childTnLst>
                                    <p:animEffect transition="out" filter="circle(out)">
                                      <p:cBhvr>
                                        <p:cTn id="89" dur="2000"/>
                                        <p:tgtEl>
                                          <p:spTgt spid="5">
                                            <p:txEl>
                                              <p:pRg st="1" end="1"/>
                                            </p:txEl>
                                          </p:spTgt>
                                        </p:tgtEl>
                                      </p:cBhvr>
                                    </p:animEffect>
                                    <p:set>
                                      <p:cBhvr>
                                        <p:cTn id="90" dur="1" fill="hold">
                                          <p:stCondLst>
                                            <p:cond delay="1999"/>
                                          </p:stCondLst>
                                        </p:cTn>
                                        <p:tgtEl>
                                          <p:spTgt spid="5">
                                            <p:txEl>
                                              <p:pRg st="1" end="1"/>
                                            </p:txEl>
                                          </p:spTgt>
                                        </p:tgtEl>
                                        <p:attrNameLst>
                                          <p:attrName>style.visibility</p:attrName>
                                        </p:attrNameLst>
                                      </p:cBhvr>
                                      <p:to>
                                        <p:strVal val="hidden"/>
                                      </p:to>
                                    </p:set>
                                  </p:childTnLst>
                                </p:cTn>
                              </p:par>
                              <p:par>
                                <p:cTn id="91" presetID="6" presetClass="exit" presetSubtype="32" fill="hold" grpId="1" nodeType="withEffect">
                                  <p:stCondLst>
                                    <p:cond delay="0"/>
                                  </p:stCondLst>
                                  <p:childTnLst>
                                    <p:animEffect transition="out" filter="circle(out)">
                                      <p:cBhvr>
                                        <p:cTn id="92" dur="2000"/>
                                        <p:tgtEl>
                                          <p:spTgt spid="5">
                                            <p:txEl>
                                              <p:pRg st="2" end="2"/>
                                            </p:txEl>
                                          </p:spTgt>
                                        </p:tgtEl>
                                      </p:cBhvr>
                                    </p:animEffect>
                                    <p:set>
                                      <p:cBhvr>
                                        <p:cTn id="93" dur="1" fill="hold">
                                          <p:stCondLst>
                                            <p:cond delay="1999"/>
                                          </p:stCondLst>
                                        </p:cTn>
                                        <p:tgtEl>
                                          <p:spTgt spid="5">
                                            <p:txEl>
                                              <p:pRg st="2" end="2"/>
                                            </p:txEl>
                                          </p:spTgt>
                                        </p:tgtEl>
                                        <p:attrNameLst>
                                          <p:attrName>style.visibility</p:attrName>
                                        </p:attrNameLst>
                                      </p:cBhvr>
                                      <p:to>
                                        <p:strVal val="hidden"/>
                                      </p:to>
                                    </p:set>
                                  </p:childTnLst>
                                </p:cTn>
                              </p:par>
                              <p:par>
                                <p:cTn id="94" presetID="6" presetClass="exit" presetSubtype="32" fill="hold" grpId="1" nodeType="withEffect">
                                  <p:stCondLst>
                                    <p:cond delay="0"/>
                                  </p:stCondLst>
                                  <p:childTnLst>
                                    <p:animEffect transition="out" filter="circle(out)">
                                      <p:cBhvr>
                                        <p:cTn id="95" dur="2000"/>
                                        <p:tgtEl>
                                          <p:spTgt spid="5">
                                            <p:txEl>
                                              <p:pRg st="3" end="3"/>
                                            </p:txEl>
                                          </p:spTgt>
                                        </p:tgtEl>
                                      </p:cBhvr>
                                    </p:animEffect>
                                    <p:set>
                                      <p:cBhvr>
                                        <p:cTn id="96" dur="1" fill="hold">
                                          <p:stCondLst>
                                            <p:cond delay="1999"/>
                                          </p:stCondLst>
                                        </p:cTn>
                                        <p:tgtEl>
                                          <p:spTgt spid="5">
                                            <p:txEl>
                                              <p:pRg st="3" end="3"/>
                                            </p:txEl>
                                          </p:spTgt>
                                        </p:tgtEl>
                                        <p:attrNameLst>
                                          <p:attrName>style.visibility</p:attrName>
                                        </p:attrNameLst>
                                      </p:cBhvr>
                                      <p:to>
                                        <p:strVal val="hidden"/>
                                      </p:to>
                                    </p:set>
                                  </p:childTnLst>
                                </p:cTn>
                              </p:par>
                              <p:par>
                                <p:cTn id="97" presetID="6" presetClass="exit" presetSubtype="32" fill="hold" grpId="1" nodeType="withEffect">
                                  <p:stCondLst>
                                    <p:cond delay="0"/>
                                  </p:stCondLst>
                                  <p:childTnLst>
                                    <p:animEffect transition="out" filter="circle(out)">
                                      <p:cBhvr>
                                        <p:cTn id="98" dur="2000"/>
                                        <p:tgtEl>
                                          <p:spTgt spid="5">
                                            <p:txEl>
                                              <p:pRg st="4" end="4"/>
                                            </p:txEl>
                                          </p:spTgt>
                                        </p:tgtEl>
                                      </p:cBhvr>
                                    </p:animEffect>
                                    <p:set>
                                      <p:cBhvr>
                                        <p:cTn id="99" dur="1" fill="hold">
                                          <p:stCondLst>
                                            <p:cond delay="1999"/>
                                          </p:stCondLst>
                                        </p:cTn>
                                        <p:tgtEl>
                                          <p:spTgt spid="5">
                                            <p:txEl>
                                              <p:pRg st="4" end="4"/>
                                            </p:txEl>
                                          </p:spTgt>
                                        </p:tgtEl>
                                        <p:attrNameLst>
                                          <p:attrName>style.visibility</p:attrName>
                                        </p:attrNameLst>
                                      </p:cBhvr>
                                      <p:to>
                                        <p:strVal val="hidden"/>
                                      </p:to>
                                    </p:set>
                                  </p:childTnLst>
                                </p:cTn>
                              </p:par>
                              <p:par>
                                <p:cTn id="100" presetID="6" presetClass="exit" presetSubtype="32" fill="hold" grpId="1" nodeType="withEffect">
                                  <p:stCondLst>
                                    <p:cond delay="0"/>
                                  </p:stCondLst>
                                  <p:childTnLst>
                                    <p:animEffect transition="out" filter="circle(out)">
                                      <p:cBhvr>
                                        <p:cTn id="101" dur="2000"/>
                                        <p:tgtEl>
                                          <p:spTgt spid="5">
                                            <p:txEl>
                                              <p:pRg st="5" end="5"/>
                                            </p:txEl>
                                          </p:spTgt>
                                        </p:tgtEl>
                                      </p:cBhvr>
                                    </p:animEffect>
                                    <p:set>
                                      <p:cBhvr>
                                        <p:cTn id="102" dur="1" fill="hold">
                                          <p:stCondLst>
                                            <p:cond delay="1999"/>
                                          </p:stCondLst>
                                        </p:cTn>
                                        <p:tgtEl>
                                          <p:spTgt spid="5">
                                            <p:txEl>
                                              <p:pRg st="5" end="5"/>
                                            </p:txEl>
                                          </p:spTgt>
                                        </p:tgtEl>
                                        <p:attrNameLst>
                                          <p:attrName>style.visibility</p:attrName>
                                        </p:attrNameLst>
                                      </p:cBhvr>
                                      <p:to>
                                        <p:strVal val="hidden"/>
                                      </p:to>
                                    </p:set>
                                  </p:childTnLst>
                                </p:cTn>
                              </p:par>
                              <p:par>
                                <p:cTn id="103" presetID="6" presetClass="exit" presetSubtype="32" fill="hold" grpId="1" nodeType="withEffect">
                                  <p:stCondLst>
                                    <p:cond delay="0"/>
                                  </p:stCondLst>
                                  <p:childTnLst>
                                    <p:animEffect transition="out" filter="circle(out)">
                                      <p:cBhvr>
                                        <p:cTn id="104" dur="2000"/>
                                        <p:tgtEl>
                                          <p:spTgt spid="5">
                                            <p:txEl>
                                              <p:pRg st="6" end="6"/>
                                            </p:txEl>
                                          </p:spTgt>
                                        </p:tgtEl>
                                      </p:cBhvr>
                                    </p:animEffect>
                                    <p:set>
                                      <p:cBhvr>
                                        <p:cTn id="105" dur="1" fill="hold">
                                          <p:stCondLst>
                                            <p:cond delay="1999"/>
                                          </p:stCondLst>
                                        </p:cTn>
                                        <p:tgtEl>
                                          <p:spTgt spid="5">
                                            <p:txEl>
                                              <p:pRg st="6" end="6"/>
                                            </p:txEl>
                                          </p:spTgt>
                                        </p:tgtEl>
                                        <p:attrNameLst>
                                          <p:attrName>style.visibility</p:attrName>
                                        </p:attrNameLst>
                                      </p:cBhvr>
                                      <p:to>
                                        <p:strVal val="hidden"/>
                                      </p:to>
                                    </p:set>
                                  </p:childTnLst>
                                </p:cTn>
                              </p:par>
                              <p:par>
                                <p:cTn id="106" presetID="6" presetClass="exit" presetSubtype="32" fill="hold" grpId="1" nodeType="withEffect">
                                  <p:stCondLst>
                                    <p:cond delay="0"/>
                                  </p:stCondLst>
                                  <p:childTnLst>
                                    <p:animEffect transition="out" filter="circle(out)">
                                      <p:cBhvr>
                                        <p:cTn id="107" dur="2000"/>
                                        <p:tgtEl>
                                          <p:spTgt spid="5">
                                            <p:txEl>
                                              <p:pRg st="7" end="7"/>
                                            </p:txEl>
                                          </p:spTgt>
                                        </p:tgtEl>
                                      </p:cBhvr>
                                    </p:animEffect>
                                    <p:set>
                                      <p:cBhvr>
                                        <p:cTn id="108" dur="1" fill="hold">
                                          <p:stCondLst>
                                            <p:cond delay="1999"/>
                                          </p:stCondLst>
                                        </p:cTn>
                                        <p:tgtEl>
                                          <p:spTgt spid="5">
                                            <p:txEl>
                                              <p:pRg st="7" end="7"/>
                                            </p:txEl>
                                          </p:spTgt>
                                        </p:tgtEl>
                                        <p:attrNameLst>
                                          <p:attrName>style.visibility</p:attrName>
                                        </p:attrNameLst>
                                      </p:cBhvr>
                                      <p:to>
                                        <p:strVal val="hidden"/>
                                      </p:to>
                                    </p:set>
                                  </p:childTnLst>
                                </p:cTn>
                              </p:par>
                              <p:par>
                                <p:cTn id="109" presetID="6" presetClass="exit" presetSubtype="32" fill="hold" grpId="1" nodeType="withEffect">
                                  <p:stCondLst>
                                    <p:cond delay="0"/>
                                  </p:stCondLst>
                                  <p:childTnLst>
                                    <p:animEffect transition="out" filter="circle(out)">
                                      <p:cBhvr>
                                        <p:cTn id="110" dur="2000"/>
                                        <p:tgtEl>
                                          <p:spTgt spid="5">
                                            <p:txEl>
                                              <p:pRg st="8" end="8"/>
                                            </p:txEl>
                                          </p:spTgt>
                                        </p:tgtEl>
                                      </p:cBhvr>
                                    </p:animEffect>
                                    <p:set>
                                      <p:cBhvr>
                                        <p:cTn id="111" dur="1" fill="hold">
                                          <p:stCondLst>
                                            <p:cond delay="1999"/>
                                          </p:stCondLst>
                                        </p:cTn>
                                        <p:tgtEl>
                                          <p:spTgt spid="5">
                                            <p:txEl>
                                              <p:pRg st="8" end="8"/>
                                            </p:txEl>
                                          </p:spTgt>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5">
                                            <p:txEl>
                                              <p:pRg st="9" end="9"/>
                                            </p:txEl>
                                          </p:spTgt>
                                        </p:tgtEl>
                                      </p:cBhvr>
                                    </p:animEffect>
                                    <p:set>
                                      <p:cBhvr>
                                        <p:cTn id="114" dur="1" fill="hold">
                                          <p:stCondLst>
                                            <p:cond delay="1999"/>
                                          </p:stCondLst>
                                        </p:cTn>
                                        <p:tgtEl>
                                          <p:spTgt spid="5">
                                            <p:txEl>
                                              <p:pRg st="9" end="9"/>
                                            </p:txEl>
                                          </p:spTgt>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5">
                                            <p:txEl>
                                              <p:pRg st="10" end="10"/>
                                            </p:txEl>
                                          </p:spTgt>
                                        </p:tgtEl>
                                      </p:cBhvr>
                                    </p:animEffect>
                                    <p:set>
                                      <p:cBhvr>
                                        <p:cTn id="117" dur="1" fill="hold">
                                          <p:stCondLst>
                                            <p:cond delay="1999"/>
                                          </p:stCondLst>
                                        </p:cTn>
                                        <p:tgtEl>
                                          <p:spTgt spid="5">
                                            <p:txEl>
                                              <p:pRg st="10" end="10"/>
                                            </p:txEl>
                                          </p:spTgt>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5">
                                            <p:txEl>
                                              <p:pRg st="11" end="11"/>
                                            </p:txEl>
                                          </p:spTgt>
                                        </p:tgtEl>
                                      </p:cBhvr>
                                    </p:animEffect>
                                    <p:set>
                                      <p:cBhvr>
                                        <p:cTn id="120" dur="1" fill="hold">
                                          <p:stCondLst>
                                            <p:cond delay="1999"/>
                                          </p:stCondLst>
                                        </p:cTn>
                                        <p:tgtEl>
                                          <p:spTgt spid="5">
                                            <p:txEl>
                                              <p:pRg st="11" end="11"/>
                                            </p:txEl>
                                          </p:spTgt>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5">
                                            <p:txEl>
                                              <p:pRg st="12" end="12"/>
                                            </p:txEl>
                                          </p:spTgt>
                                        </p:tgtEl>
                                      </p:cBhvr>
                                    </p:animEffect>
                                    <p:set>
                                      <p:cBhvr>
                                        <p:cTn id="123" dur="1" fill="hold">
                                          <p:stCondLst>
                                            <p:cond delay="1999"/>
                                          </p:stCondLst>
                                        </p:cTn>
                                        <p:tgtEl>
                                          <p:spTgt spid="5">
                                            <p:txEl>
                                              <p:pRg st="12" end="12"/>
                                            </p:txEl>
                                          </p:spTgt>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5">
                                            <p:bg/>
                                          </p:spTgt>
                                        </p:tgtEl>
                                      </p:cBhvr>
                                    </p:animEffect>
                                    <p:set>
                                      <p:cBhvr>
                                        <p:cTn id="126" dur="1" fill="hold">
                                          <p:stCondLst>
                                            <p:cond delay="1999"/>
                                          </p:stCondLst>
                                        </p:cTn>
                                        <p:tgtEl>
                                          <p:spTgt spid="5">
                                            <p:bg/>
                                          </p:spTgt>
                                        </p:tgtEl>
                                        <p:attrNameLst>
                                          <p:attrName>style.visibility</p:attrName>
                                        </p:attrNameLst>
                                      </p:cBhvr>
                                      <p:to>
                                        <p:strVal val="hidden"/>
                                      </p:to>
                                    </p:set>
                                  </p:childTnLst>
                                </p:cTn>
                              </p:par>
                              <p:par>
                                <p:cTn id="127" presetID="6" presetClass="entr" presetSubtype="16" fill="hold" grpId="0"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circle(in)">
                                      <p:cBhvr>
                                        <p:cTn id="129" dur="2000"/>
                                        <p:tgtEl>
                                          <p:spTgt spid="14"/>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circle(in)">
                                      <p:cBhvr>
                                        <p:cTn id="134" dur="2000"/>
                                        <p:tgtEl>
                                          <p:spTgt spid="15"/>
                                        </p:tgtEl>
                                      </p:cBhvr>
                                    </p:animEffect>
                                  </p:childTnLst>
                                </p:cTn>
                              </p:par>
                              <p:par>
                                <p:cTn id="135" presetID="6" presetClass="entr" presetSubtype="16" fill="hold" grpId="0"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circle(in)">
                                      <p:cBhvr>
                                        <p:cTn id="1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2" grpId="0" animBg="1"/>
      <p:bldP spid="12" grpId="1" animBg="1"/>
      <p:bldP spid="13" grpId="0" animBg="1"/>
      <p:bldP spid="13" grpId="1" animBg="1"/>
      <p:bldP spid="5" grpId="0" uiExpand="1" build="p" bldLvl="5" animBg="1"/>
      <p:bldP spid="5" grpId="1" build="allAtOnce" animBg="1"/>
      <p:bldP spid="1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1018783" y="-76200"/>
            <a:ext cx="710643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glow rad="63500">
                    <a:schemeClr val="tx1">
                      <a:alpha val="40000"/>
                    </a:schemeClr>
                  </a:glow>
                  <a:outerShdw blurRad="25400" algn="tl" rotWithShape="0">
                    <a:srgbClr val="000000">
                      <a:alpha val="43000"/>
                    </a:srgbClr>
                  </a:outerShdw>
                </a:effectLst>
                <a:latin typeface="Monotype Corsiva" pitchFamily="66" charset="0"/>
              </a:rPr>
              <a:t>Evaluating the Landscape</a:t>
            </a:r>
            <a:endParaRPr lang="en-US" sz="5400" b="1" cap="none" spc="150" dirty="0">
              <a:ln w="11430"/>
              <a:solidFill>
                <a:srgbClr val="F8F8F8"/>
              </a:solidFill>
              <a:effectLst>
                <a:glow rad="63500">
                  <a:schemeClr val="tx1">
                    <a:alpha val="40000"/>
                  </a:schemeClr>
                </a:glow>
                <a:outerShdw blurRad="25400" algn="tl" rotWithShape="0">
                  <a:srgbClr val="000000">
                    <a:alpha val="43000"/>
                  </a:srgbClr>
                </a:outerShdw>
              </a:effectLst>
              <a:latin typeface="Monotype Corsiva" pitchFamily="66" charset="0"/>
            </a:endParaRPr>
          </a:p>
        </p:txBody>
      </p:sp>
      <p:sp>
        <p:nvSpPr>
          <p:cNvPr id="6" name="TextBox 5"/>
          <p:cNvSpPr txBox="1"/>
          <p:nvPr/>
        </p:nvSpPr>
        <p:spPr>
          <a:xfrm>
            <a:off x="154260" y="1600200"/>
            <a:ext cx="4267199" cy="4616648"/>
          </a:xfrm>
          <a:prstGeom prst="rect">
            <a:avLst/>
          </a:prstGeom>
          <a:solidFill>
            <a:srgbClr val="FFFFFF">
              <a:alpha val="74902"/>
            </a:srgbClr>
          </a:solidFill>
        </p:spPr>
        <p:txBody>
          <a:bodyPr wrap="square" rtlCol="0">
            <a:spAutoFit/>
          </a:bodyPr>
          <a:lstStyle/>
          <a:p>
            <a:pPr algn="ctr"/>
            <a:r>
              <a:rPr lang="en-US" sz="2400" b="1" dirty="0" smtClean="0">
                <a:latin typeface="Arial" pitchFamily="34" charset="0"/>
                <a:cs typeface="Arial" pitchFamily="34" charset="0"/>
              </a:rPr>
              <a:t>Hebrews </a:t>
            </a:r>
            <a:r>
              <a:rPr lang="en-US" sz="2400" b="1" dirty="0">
                <a:latin typeface="Arial" pitchFamily="34" charset="0"/>
                <a:cs typeface="Arial" pitchFamily="34" charset="0"/>
              </a:rPr>
              <a:t>11</a:t>
            </a:r>
          </a:p>
          <a:p>
            <a:r>
              <a:rPr lang="en-US" b="1" baseline="30000" dirty="0" smtClean="0">
                <a:latin typeface="Arial" pitchFamily="34" charset="0"/>
                <a:cs typeface="Arial" pitchFamily="34" charset="0"/>
              </a:rPr>
              <a:t>13 </a:t>
            </a:r>
            <a:r>
              <a:rPr lang="en-US" b="1" dirty="0" smtClean="0">
                <a:latin typeface="Arial" pitchFamily="34" charset="0"/>
                <a:cs typeface="Arial" pitchFamily="34" charset="0"/>
              </a:rPr>
              <a:t>These all died in faith, not having received the promises, but having seen them afar off were assured of them,</a:t>
            </a:r>
            <a:r>
              <a:rPr lang="en-US" b="1" baseline="30000" dirty="0">
                <a:latin typeface="Arial" pitchFamily="34" charset="0"/>
                <a:cs typeface="Arial" pitchFamily="34" charset="0"/>
              </a:rPr>
              <a:t> </a:t>
            </a:r>
            <a:r>
              <a:rPr lang="en-US" b="1" dirty="0" smtClean="0">
                <a:latin typeface="Arial" pitchFamily="34" charset="0"/>
                <a:cs typeface="Arial" pitchFamily="34" charset="0"/>
              </a:rPr>
              <a:t>embraced them and confessed that they were strangers and pilgrims on the earth. </a:t>
            </a:r>
            <a:r>
              <a:rPr lang="en-US" b="1" baseline="30000" dirty="0" smtClean="0">
                <a:latin typeface="Arial" pitchFamily="34" charset="0"/>
                <a:cs typeface="Arial" pitchFamily="34" charset="0"/>
              </a:rPr>
              <a:t>14 </a:t>
            </a:r>
            <a:r>
              <a:rPr lang="en-US" b="1" dirty="0" smtClean="0">
                <a:latin typeface="Arial" pitchFamily="34" charset="0"/>
                <a:cs typeface="Arial" pitchFamily="34" charset="0"/>
              </a:rPr>
              <a:t>For those who say such things declare plainly that they seek a homeland. </a:t>
            </a:r>
            <a:r>
              <a:rPr lang="en-US" b="1" baseline="30000" dirty="0" smtClean="0">
                <a:latin typeface="Arial" pitchFamily="34" charset="0"/>
                <a:cs typeface="Arial" pitchFamily="34" charset="0"/>
              </a:rPr>
              <a:t>15 </a:t>
            </a:r>
            <a:r>
              <a:rPr lang="en-US" b="1" dirty="0" smtClean="0">
                <a:latin typeface="Arial" pitchFamily="34" charset="0"/>
                <a:cs typeface="Arial" pitchFamily="34" charset="0"/>
              </a:rPr>
              <a:t>And truly if they had called to mind that country from which they had come out, they would have had opportunity to return. </a:t>
            </a:r>
            <a:r>
              <a:rPr lang="en-US" b="1" baseline="30000" dirty="0" smtClean="0">
                <a:latin typeface="Arial" pitchFamily="34" charset="0"/>
                <a:cs typeface="Arial" pitchFamily="34" charset="0"/>
              </a:rPr>
              <a:t>16 </a:t>
            </a:r>
            <a:r>
              <a:rPr lang="en-US" b="1" dirty="0" smtClean="0">
                <a:latin typeface="Arial" pitchFamily="34" charset="0"/>
                <a:cs typeface="Arial" pitchFamily="34" charset="0"/>
              </a:rPr>
              <a:t>But now they desire a better, that is, a heavenly country. Therefore God is not ashamed to be called their God, for He has prepared a city for them.</a:t>
            </a:r>
            <a:endParaRPr lang="en-US" b="1" dirty="0">
              <a:latin typeface="Arial" pitchFamily="34" charset="0"/>
              <a:cs typeface="Arial" pitchFamily="34" charset="0"/>
            </a:endParaRPr>
          </a:p>
        </p:txBody>
      </p:sp>
      <p:sp>
        <p:nvSpPr>
          <p:cNvPr id="17" name="TextBox 16"/>
          <p:cNvSpPr txBox="1"/>
          <p:nvPr/>
        </p:nvSpPr>
        <p:spPr>
          <a:xfrm>
            <a:off x="152400" y="1600200"/>
            <a:ext cx="4267199" cy="4616648"/>
          </a:xfrm>
          <a:prstGeom prst="rect">
            <a:avLst/>
          </a:prstGeom>
          <a:noFill/>
          <a:ln>
            <a:noFill/>
          </a:ln>
        </p:spPr>
        <p:txBody>
          <a:bodyPr wrap="square" rtlCol="0">
            <a:spAutoFit/>
          </a:bodyPr>
          <a:lstStyle/>
          <a:p>
            <a:pPr algn="ctr"/>
            <a:r>
              <a:rPr lang="en-US" sz="2400" b="1" dirty="0" smtClean="0">
                <a:latin typeface="Arial" pitchFamily="34" charset="0"/>
                <a:cs typeface="Arial" pitchFamily="34" charset="0"/>
              </a:rPr>
              <a:t>Hebrews </a:t>
            </a:r>
            <a:r>
              <a:rPr lang="en-US" sz="2400" b="1" dirty="0">
                <a:latin typeface="Arial" pitchFamily="34" charset="0"/>
                <a:cs typeface="Arial" pitchFamily="34" charset="0"/>
              </a:rPr>
              <a:t>11</a:t>
            </a:r>
          </a:p>
          <a:p>
            <a:r>
              <a:rPr lang="en-US" b="1" baseline="30000" dirty="0" smtClean="0">
                <a:latin typeface="Arial" pitchFamily="34" charset="0"/>
                <a:cs typeface="Arial" pitchFamily="34" charset="0"/>
              </a:rPr>
              <a:t>13 </a:t>
            </a:r>
            <a:r>
              <a:rPr lang="en-US" b="1" dirty="0" smtClean="0">
                <a:latin typeface="Arial" pitchFamily="34" charset="0"/>
                <a:cs typeface="Arial" pitchFamily="34" charset="0"/>
              </a:rPr>
              <a:t>These all died in faith, not having received the promises, but having seen them afar off were assured of them,</a:t>
            </a:r>
            <a:r>
              <a:rPr lang="en-US" b="1" baseline="30000" dirty="0">
                <a:latin typeface="Arial" pitchFamily="34" charset="0"/>
                <a:cs typeface="Arial" pitchFamily="34" charset="0"/>
              </a:rPr>
              <a:t> </a:t>
            </a:r>
            <a:r>
              <a:rPr lang="en-US" b="1" dirty="0" smtClean="0">
                <a:latin typeface="Arial" pitchFamily="34" charset="0"/>
                <a:cs typeface="Arial" pitchFamily="34" charset="0"/>
              </a:rPr>
              <a:t>embraced them and confessed that they were </a:t>
            </a:r>
            <a:r>
              <a:rPr lang="en-US"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strangers and pilgrims on the earth</a:t>
            </a:r>
            <a:r>
              <a:rPr lang="en-US" b="1" dirty="0" smtClean="0">
                <a:latin typeface="Arial" pitchFamily="34" charset="0"/>
                <a:cs typeface="Arial" pitchFamily="34" charset="0"/>
              </a:rPr>
              <a:t>. </a:t>
            </a:r>
            <a:r>
              <a:rPr lang="en-US" b="1" baseline="30000" dirty="0" smtClean="0">
                <a:latin typeface="Arial" pitchFamily="34" charset="0"/>
                <a:cs typeface="Arial" pitchFamily="34" charset="0"/>
              </a:rPr>
              <a:t>14 </a:t>
            </a:r>
            <a:r>
              <a:rPr lang="en-US" b="1" dirty="0" smtClean="0">
                <a:latin typeface="Arial" pitchFamily="34" charset="0"/>
                <a:cs typeface="Arial" pitchFamily="34" charset="0"/>
              </a:rPr>
              <a:t>For those who say such things declare plainly that they </a:t>
            </a:r>
            <a:r>
              <a:rPr lang="en-US"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seek a homeland</a:t>
            </a:r>
            <a:r>
              <a:rPr lang="en-US" b="1" dirty="0" smtClean="0">
                <a:latin typeface="Arial" pitchFamily="34" charset="0"/>
                <a:cs typeface="Arial" pitchFamily="34" charset="0"/>
              </a:rPr>
              <a:t>. </a:t>
            </a:r>
            <a:r>
              <a:rPr lang="en-US" b="1" baseline="30000" dirty="0" smtClean="0">
                <a:latin typeface="Arial" pitchFamily="34" charset="0"/>
                <a:cs typeface="Arial" pitchFamily="34" charset="0"/>
              </a:rPr>
              <a:t>15 </a:t>
            </a:r>
            <a:r>
              <a:rPr lang="en-US" b="1" dirty="0" smtClean="0">
                <a:latin typeface="Arial" pitchFamily="34" charset="0"/>
                <a:cs typeface="Arial" pitchFamily="34" charset="0"/>
              </a:rPr>
              <a:t>And truly if they had called to mind that country from which they had come out, they would have had opportunity to return. </a:t>
            </a:r>
            <a:r>
              <a:rPr lang="en-US" b="1" baseline="30000" dirty="0" smtClean="0">
                <a:latin typeface="Arial" pitchFamily="34" charset="0"/>
                <a:cs typeface="Arial" pitchFamily="34" charset="0"/>
              </a:rPr>
              <a:t>16 </a:t>
            </a:r>
            <a:r>
              <a:rPr lang="en-US" b="1" dirty="0" smtClean="0">
                <a:latin typeface="Arial" pitchFamily="34" charset="0"/>
                <a:cs typeface="Arial" pitchFamily="34" charset="0"/>
              </a:rPr>
              <a:t>But now they desire a better, that is, a </a:t>
            </a:r>
            <a:r>
              <a:rPr lang="en-US"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heavenly country</a:t>
            </a:r>
            <a:r>
              <a:rPr lang="en-US" b="1" dirty="0" smtClean="0">
                <a:latin typeface="Arial" pitchFamily="34" charset="0"/>
                <a:cs typeface="Arial" pitchFamily="34" charset="0"/>
              </a:rPr>
              <a:t>. Therefore God is not ashamed to be called their God, for </a:t>
            </a:r>
            <a:r>
              <a:rPr lang="en-US"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He has prepared a city for them</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7" name="TextBox 6"/>
          <p:cNvSpPr txBox="1"/>
          <p:nvPr/>
        </p:nvSpPr>
        <p:spPr>
          <a:xfrm>
            <a:off x="4800600" y="1600200"/>
            <a:ext cx="4191000" cy="2954655"/>
          </a:xfrm>
          <a:prstGeom prst="rect">
            <a:avLst/>
          </a:prstGeom>
          <a:solidFill>
            <a:srgbClr val="FFFFFF">
              <a:alpha val="74902"/>
            </a:srgbClr>
          </a:solidFill>
        </p:spPr>
        <p:txBody>
          <a:bodyPr wrap="square" rtlCol="0">
            <a:spAutoFit/>
          </a:bodyPr>
          <a:lstStyle/>
          <a:p>
            <a:pPr algn="ctr"/>
            <a:r>
              <a:rPr lang="en-US" sz="2400" b="1" dirty="0" smtClean="0"/>
              <a:t>1 Peter 2</a:t>
            </a:r>
            <a:endParaRPr lang="en-US" sz="2400" b="1" dirty="0"/>
          </a:p>
          <a:p>
            <a:r>
              <a:rPr lang="en-US" b="1" baseline="30000" dirty="0" smtClean="0">
                <a:latin typeface="Arial" pitchFamily="34" charset="0"/>
                <a:cs typeface="Arial" pitchFamily="34" charset="0"/>
              </a:rPr>
              <a:t>11 </a:t>
            </a:r>
            <a:r>
              <a:rPr lang="en-US" b="1" dirty="0" smtClean="0">
                <a:latin typeface="Arial" pitchFamily="34" charset="0"/>
                <a:cs typeface="Arial" pitchFamily="34" charset="0"/>
              </a:rPr>
              <a:t>Beloved, I beg you as sojourners and pilgrims, abstain from fleshly lusts which war against the soul, </a:t>
            </a:r>
            <a:r>
              <a:rPr lang="en-US" b="1" baseline="30000" dirty="0" smtClean="0">
                <a:latin typeface="Arial" pitchFamily="34" charset="0"/>
                <a:cs typeface="Arial" pitchFamily="34" charset="0"/>
              </a:rPr>
              <a:t>12 </a:t>
            </a:r>
            <a:r>
              <a:rPr lang="en-US" b="1" dirty="0" smtClean="0">
                <a:latin typeface="Arial" pitchFamily="34" charset="0"/>
                <a:cs typeface="Arial" pitchFamily="34" charset="0"/>
              </a:rPr>
              <a:t>having your conduct honorable among the Gentiles, that when they speak against you as evildoers, they may, by your good works which they observe, glorify God in the day of visitation.</a:t>
            </a:r>
            <a:endParaRPr lang="en-US" b="1" dirty="0">
              <a:latin typeface="Arial" pitchFamily="34" charset="0"/>
              <a:cs typeface="Arial" pitchFamily="34" charset="0"/>
            </a:endParaRPr>
          </a:p>
        </p:txBody>
      </p:sp>
      <p:sp>
        <p:nvSpPr>
          <p:cNvPr id="18" name="TextBox 17"/>
          <p:cNvSpPr txBox="1"/>
          <p:nvPr/>
        </p:nvSpPr>
        <p:spPr>
          <a:xfrm>
            <a:off x="4800600" y="1600199"/>
            <a:ext cx="4191000" cy="2954655"/>
          </a:xfrm>
          <a:prstGeom prst="rect">
            <a:avLst/>
          </a:prstGeom>
          <a:noFill/>
        </p:spPr>
        <p:txBody>
          <a:bodyPr wrap="square" rtlCol="0">
            <a:spAutoFit/>
          </a:bodyPr>
          <a:lstStyle/>
          <a:p>
            <a:pPr algn="ctr"/>
            <a:r>
              <a:rPr lang="en-US" sz="2400" b="1" dirty="0" smtClean="0"/>
              <a:t>1 Peter 2</a:t>
            </a:r>
            <a:endParaRPr lang="en-US" sz="2400" b="1" dirty="0"/>
          </a:p>
          <a:p>
            <a:r>
              <a:rPr lang="en-US" b="1" baseline="30000" dirty="0" smtClean="0">
                <a:latin typeface="Arial" pitchFamily="34" charset="0"/>
                <a:cs typeface="Arial" pitchFamily="34" charset="0"/>
              </a:rPr>
              <a:t>11 </a:t>
            </a:r>
            <a:r>
              <a:rPr lang="en-US"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Beloved, I beg you as sojourners and pilgrims, abstain from fleshly lusts which war against the soul</a:t>
            </a:r>
            <a:r>
              <a:rPr lang="en-US" b="1" dirty="0" smtClean="0">
                <a:latin typeface="Arial" pitchFamily="34" charset="0"/>
                <a:cs typeface="Arial" pitchFamily="34" charset="0"/>
              </a:rPr>
              <a:t>, </a:t>
            </a:r>
            <a:r>
              <a:rPr lang="en-US" b="1" baseline="30000" dirty="0" smtClean="0">
                <a:latin typeface="Arial" pitchFamily="34" charset="0"/>
                <a:cs typeface="Arial" pitchFamily="34" charset="0"/>
              </a:rPr>
              <a:t>12 </a:t>
            </a:r>
            <a:r>
              <a:rPr lang="en-US" b="1" dirty="0" smtClean="0">
                <a:latin typeface="Arial" pitchFamily="34" charset="0"/>
                <a:cs typeface="Arial" pitchFamily="34" charset="0"/>
              </a:rPr>
              <a:t>having your conduct honorable among the Gentiles, that when they speak against you as evildoers, they may, by your good works which they observe, glorify God in the day of visitation.</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307544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1018783" y="-76200"/>
            <a:ext cx="710643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F0000"/>
                  </a:solidFill>
                </a:ln>
                <a:solidFill>
                  <a:srgbClr val="002060"/>
                </a:solidFill>
                <a:effectLst>
                  <a:glow rad="63500">
                    <a:schemeClr val="tx1">
                      <a:alpha val="40000"/>
                    </a:schemeClr>
                  </a:glow>
                  <a:outerShdw blurRad="25400" algn="tl" rotWithShape="0">
                    <a:srgbClr val="000000">
                      <a:alpha val="43000"/>
                    </a:srgbClr>
                  </a:outerShdw>
                </a:effectLst>
                <a:latin typeface="Monotype Corsiva" pitchFamily="66" charset="0"/>
              </a:rPr>
              <a:t>Evaluating the Landscape</a:t>
            </a:r>
            <a:endParaRPr lang="en-US" sz="5400" b="1" cap="none" spc="150" dirty="0">
              <a:ln w="11430">
                <a:solidFill>
                  <a:srgbClr val="FF0000"/>
                </a:solidFill>
              </a:ln>
              <a:solidFill>
                <a:srgbClr val="002060"/>
              </a:solidFill>
              <a:effectLst>
                <a:glow rad="63500">
                  <a:schemeClr val="tx1">
                    <a:alpha val="40000"/>
                  </a:schemeClr>
                </a:glow>
                <a:outerShdw blurRad="25400" algn="tl" rotWithShape="0">
                  <a:srgbClr val="000000">
                    <a:alpha val="43000"/>
                  </a:srgbClr>
                </a:outerShdw>
              </a:effectLst>
              <a:latin typeface="Monotype Corsiva" pitchFamily="66"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079" r="6748"/>
          <a:stretch/>
        </p:blipFill>
        <p:spPr>
          <a:xfrm>
            <a:off x="-1" y="1"/>
            <a:ext cx="9144001" cy="6858000"/>
          </a:xfrm>
          <a:prstGeom prst="rect">
            <a:avLst/>
          </a:prstGeom>
        </p:spPr>
      </p:pic>
      <p:grpSp>
        <p:nvGrpSpPr>
          <p:cNvPr id="9" name="Group 8"/>
          <p:cNvGrpSpPr/>
          <p:nvPr/>
        </p:nvGrpSpPr>
        <p:grpSpPr>
          <a:xfrm>
            <a:off x="0" y="0"/>
            <a:ext cx="9144000" cy="6858000"/>
            <a:chOff x="0" y="0"/>
            <a:chExt cx="9144000" cy="6858000"/>
          </a:xfrm>
        </p:grpSpPr>
        <p:sp>
          <p:nvSpPr>
            <p:cNvPr id="10" name="Rectangle 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22394"/>
              <a:ext cx="8458200" cy="6835606"/>
            </a:xfrm>
            <a:prstGeom prst="rect">
              <a:avLst/>
            </a:prstGeom>
          </p:spPr>
        </p:pic>
      </p:grpSp>
      <p:grpSp>
        <p:nvGrpSpPr>
          <p:cNvPr id="12" name="Group 11"/>
          <p:cNvGrpSpPr/>
          <p:nvPr/>
        </p:nvGrpSpPr>
        <p:grpSpPr>
          <a:xfrm>
            <a:off x="-1" y="0"/>
            <a:ext cx="9144001" cy="6858000"/>
            <a:chOff x="-1" y="0"/>
            <a:chExt cx="9144001" cy="6858000"/>
          </a:xfrm>
        </p:grpSpPr>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8301" r="7074" b="18579"/>
            <a:stretch/>
          </p:blipFill>
          <p:spPr>
            <a:xfrm>
              <a:off x="4967868" y="2460702"/>
              <a:ext cx="4176132" cy="2523891"/>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t="11762" r="5308" b="11762"/>
            <a:stretch/>
          </p:blipFill>
          <p:spPr>
            <a:xfrm>
              <a:off x="5057078" y="0"/>
              <a:ext cx="4086922" cy="2475572"/>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r="15208"/>
            <a:stretch/>
          </p:blipFill>
          <p:spPr>
            <a:xfrm>
              <a:off x="-1" y="2475571"/>
              <a:ext cx="4967869" cy="438242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b="6645"/>
            <a:stretch/>
          </p:blipFill>
          <p:spPr>
            <a:xfrm>
              <a:off x="0" y="0"/>
              <a:ext cx="5029200" cy="2475571"/>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9341" y="5032316"/>
              <a:ext cx="2793651" cy="1752381"/>
            </a:xfrm>
            <a:prstGeom prst="rect">
              <a:avLst/>
            </a:prstGeom>
          </p:spPr>
        </p:pic>
      </p:gr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Tree>
    <p:extLst>
      <p:ext uri="{BB962C8B-B14F-4D97-AF65-F5344CB8AC3E}">
        <p14:creationId xmlns:p14="http://schemas.microsoft.com/office/powerpoint/2010/main" val="477942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nodeType="clickEffect">
                                  <p:stCondLst>
                                    <p:cond delay="0"/>
                                  </p:stCondLst>
                                  <p:childTnLst>
                                    <p:animEffect transition="out" filter="circle(out)">
                                      <p:cBhvr>
                                        <p:cTn id="27" dur="2000"/>
                                        <p:tgtEl>
                                          <p:spTgt spid="12"/>
                                        </p:tgtEl>
                                      </p:cBhvr>
                                    </p:animEffect>
                                    <p:set>
                                      <p:cBhvr>
                                        <p:cTn id="28" dur="1" fill="hold">
                                          <p:stCondLst>
                                            <p:cond delay="1999"/>
                                          </p:stCondLst>
                                        </p:cTn>
                                        <p:tgtEl>
                                          <p:spTgt spid="12"/>
                                        </p:tgtEl>
                                        <p:attrNameLst>
                                          <p:attrName>style.visibility</p:attrName>
                                        </p:attrNameLst>
                                      </p:cBhvr>
                                      <p:to>
                                        <p:strVal val="hidden"/>
                                      </p:to>
                                    </p:set>
                                  </p:childTnLst>
                                </p:cTn>
                              </p:par>
                              <p:par>
                                <p:cTn id="29" presetID="6"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 y="15607"/>
            <a:ext cx="9152328" cy="6842393"/>
          </a:xfrm>
          <a:prstGeom prst="rect">
            <a:avLst/>
          </a:prstGeom>
          <a:ln>
            <a:noFill/>
          </a:ln>
          <a:effectLst/>
        </p:spPr>
      </p:pic>
      <p:sp>
        <p:nvSpPr>
          <p:cNvPr id="2" name="Rectangle 1"/>
          <p:cNvSpPr/>
          <p:nvPr/>
        </p:nvSpPr>
        <p:spPr>
          <a:xfrm>
            <a:off x="1018783" y="-76200"/>
            <a:ext cx="710643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chemeClr val="tx1">
                      <a:lumMod val="65000"/>
                      <a:lumOff val="35000"/>
                    </a:schemeClr>
                  </a:solidFill>
                </a:ln>
                <a:solidFill>
                  <a:schemeClr val="bg1"/>
                </a:solidFill>
                <a:effectLst>
                  <a:glow rad="228600">
                    <a:schemeClr val="bg1">
                      <a:alpha val="40000"/>
                    </a:schemeClr>
                  </a:glow>
                  <a:outerShdw blurRad="25400" algn="tl" rotWithShape="0">
                    <a:srgbClr val="000000">
                      <a:alpha val="43000"/>
                    </a:srgbClr>
                  </a:outerShdw>
                </a:effectLst>
                <a:latin typeface="Monotype Corsiva" pitchFamily="66" charset="0"/>
              </a:rPr>
              <a:t>Evaluating the Landscape</a:t>
            </a:r>
            <a:endParaRPr lang="en-US" sz="5400" b="1" cap="none" spc="150" dirty="0">
              <a:ln w="11430">
                <a:solidFill>
                  <a:schemeClr val="tx1">
                    <a:lumMod val="65000"/>
                    <a:lumOff val="35000"/>
                  </a:schemeClr>
                </a:solidFill>
              </a:ln>
              <a:solidFill>
                <a:schemeClr val="bg1"/>
              </a:solidFill>
              <a:effectLst>
                <a:glow rad="228600">
                  <a:schemeClr val="bg1">
                    <a:alpha val="40000"/>
                  </a:schemeClr>
                </a:glow>
                <a:outerShdw blurRad="25400" algn="tl" rotWithShape="0">
                  <a:srgbClr val="000000">
                    <a:alpha val="43000"/>
                  </a:srgbClr>
                </a:outerShdw>
              </a:effectLst>
              <a:latin typeface="Monotype Corsiva" pitchFamily="66" charset="0"/>
            </a:endParaRPr>
          </a:p>
        </p:txBody>
      </p:sp>
      <p:sp>
        <p:nvSpPr>
          <p:cNvPr id="19" name="Rectangle 18"/>
          <p:cNvSpPr/>
          <p:nvPr/>
        </p:nvSpPr>
        <p:spPr>
          <a:xfrm>
            <a:off x="1409700" y="5105400"/>
            <a:ext cx="6324600" cy="1295400"/>
          </a:xfrm>
          <a:prstGeom prst="rect">
            <a:avLst/>
          </a:prstGeom>
          <a:noFill/>
        </p:spPr>
        <p:txBody>
          <a:bodyPr wrap="none" lIns="91440" tIns="45720" rIns="91440" bIns="45720">
            <a:spAutoFit/>
          </a:bodyPr>
          <a:lstStyle/>
          <a:p>
            <a:pPr algn="ctr"/>
            <a:r>
              <a:rPr lang="en-US" sz="7200" b="1" dirty="0" smtClean="0">
                <a:ln w="22225">
                  <a:solidFill>
                    <a:schemeClr val="accent2"/>
                  </a:solidFill>
                  <a:prstDash val="solid"/>
                </a:ln>
                <a:solidFill>
                  <a:srgbClr val="FF0000"/>
                </a:solidFill>
                <a:effectLst>
                  <a:outerShdw blurRad="38100" dist="38100" dir="2700000" algn="tl">
                    <a:srgbClr val="000000">
                      <a:alpha val="43137"/>
                    </a:srgbClr>
                  </a:outerShdw>
                </a:effectLst>
                <a:latin typeface="Chiller" panose="020B0604020202020204" charset="0"/>
              </a:rPr>
              <a:t>prince of the power of the air</a:t>
            </a:r>
            <a:endParaRPr lang="en-US" sz="7200" b="1" dirty="0">
              <a:ln w="22225">
                <a:solidFill>
                  <a:schemeClr val="accent2"/>
                </a:solidFill>
                <a:prstDash val="solid"/>
              </a:ln>
              <a:solidFill>
                <a:srgbClr val="FF0000"/>
              </a:solidFill>
              <a:effectLst>
                <a:outerShdw blurRad="38100" dist="38100" dir="2700000" algn="tl">
                  <a:srgbClr val="000000">
                    <a:alpha val="43137"/>
                  </a:srgbClr>
                </a:outerShdw>
              </a:effectLst>
              <a:latin typeface="Chiller" panose="020B0604020202020204" charset="0"/>
            </a:endParaRPr>
          </a:p>
        </p:txBody>
      </p:sp>
    </p:spTree>
    <p:extLst>
      <p:ext uri="{BB962C8B-B14F-4D97-AF65-F5344CB8AC3E}">
        <p14:creationId xmlns:p14="http://schemas.microsoft.com/office/powerpoint/2010/main" val="2177244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par>
                          <p:cTn id="8" fill="hold">
                            <p:stCondLst>
                              <p:cond delay="5000"/>
                            </p:stCondLst>
                            <p:childTnLst>
                              <p:par>
                                <p:cTn id="9" presetID="53" presetClass="entr" presetSubtype="52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0" fill="hold"/>
                                        <p:tgtEl>
                                          <p:spTgt spid="19"/>
                                        </p:tgtEl>
                                        <p:attrNameLst>
                                          <p:attrName>ppt_w</p:attrName>
                                        </p:attrNameLst>
                                      </p:cBhvr>
                                      <p:tavLst>
                                        <p:tav tm="0">
                                          <p:val>
                                            <p:fltVal val="0"/>
                                          </p:val>
                                        </p:tav>
                                        <p:tav tm="100000">
                                          <p:val>
                                            <p:strVal val="#ppt_w"/>
                                          </p:val>
                                        </p:tav>
                                      </p:tavLst>
                                    </p:anim>
                                    <p:anim calcmode="lin" valueType="num">
                                      <p:cBhvr>
                                        <p:cTn id="12" dur="5000" fill="hold"/>
                                        <p:tgtEl>
                                          <p:spTgt spid="19"/>
                                        </p:tgtEl>
                                        <p:attrNameLst>
                                          <p:attrName>ppt_h</p:attrName>
                                        </p:attrNameLst>
                                      </p:cBhvr>
                                      <p:tavLst>
                                        <p:tav tm="0">
                                          <p:val>
                                            <p:fltVal val="0"/>
                                          </p:val>
                                        </p:tav>
                                        <p:tav tm="100000">
                                          <p:val>
                                            <p:strVal val="#ppt_h"/>
                                          </p:val>
                                        </p:tav>
                                      </p:tavLst>
                                    </p:anim>
                                    <p:animEffect transition="in" filter="fade">
                                      <p:cBhvr>
                                        <p:cTn id="13" dur="5000"/>
                                        <p:tgtEl>
                                          <p:spTgt spid="19"/>
                                        </p:tgtEl>
                                      </p:cBhvr>
                                    </p:animEffect>
                                    <p:anim calcmode="lin" valueType="num">
                                      <p:cBhvr>
                                        <p:cTn id="14" dur="5000" fill="hold"/>
                                        <p:tgtEl>
                                          <p:spTgt spid="19"/>
                                        </p:tgtEl>
                                        <p:attrNameLst>
                                          <p:attrName>ppt_x</p:attrName>
                                        </p:attrNameLst>
                                      </p:cBhvr>
                                      <p:tavLst>
                                        <p:tav tm="0">
                                          <p:val>
                                            <p:fltVal val="0.5"/>
                                          </p:val>
                                        </p:tav>
                                        <p:tav tm="100000">
                                          <p:val>
                                            <p:strVal val="#ppt_x"/>
                                          </p:val>
                                        </p:tav>
                                      </p:tavLst>
                                    </p:anim>
                                    <p:anim calcmode="lin" valueType="num">
                                      <p:cBhvr>
                                        <p:cTn id="15" dur="5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5237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74339"/>
            <a:ext cx="9144000" cy="20836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526566"/>
            <a:ext cx="9144000" cy="2247773"/>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519628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998</Words>
  <Application>Microsoft Office PowerPoint</Application>
  <PresentationFormat>On-screen Show (4:3)</PresentationFormat>
  <Paragraphs>77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Chiller</vt:lpstr>
      <vt:lpstr>GungsuhChe</vt:lpstr>
      <vt:lpstr>Calibri</vt:lpstr>
      <vt:lpstr>MV Boli</vt:lpstr>
      <vt:lpstr>Monotype Corsiva</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30</cp:revision>
  <cp:lastPrinted>2013-04-14T22:14:06Z</cp:lastPrinted>
  <dcterms:created xsi:type="dcterms:W3CDTF">2013-04-12T13:31:43Z</dcterms:created>
  <dcterms:modified xsi:type="dcterms:W3CDTF">2013-04-14T22:14:43Z</dcterms:modified>
</cp:coreProperties>
</file>