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56" r:id="rId4"/>
    <p:sldId id="264" r:id="rId5"/>
    <p:sldId id="265" r:id="rId6"/>
    <p:sldId id="259" r:id="rId7"/>
    <p:sldId id="258" r:id="rId8"/>
    <p:sldId id="257" r:id="rId9"/>
    <p:sldId id="261" r:id="rId10"/>
    <p:sldId id="260" r:id="rId11"/>
    <p:sldId id="262" r:id="rId12"/>
    <p:sldId id="263" r:id="rId13"/>
  </p:sldIdLst>
  <p:sldSz cx="9144000" cy="6858000" type="screen4x3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3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font" Target="fonts/font4.fntdata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font" Target="fonts/font1.fntdata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87205-8142-46A3-A623-A790AC7F1FB5}" type="datetimeFigureOut">
              <a:rPr lang="en-US" smtClean="0"/>
              <a:t>6/17/2012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6CB8-5C55-409C-AD9B-48B844AD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8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6CB8-5C55-409C-AD9B-48B844AD90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4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6CB8-5C55-409C-AD9B-48B844AD90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57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6CB8-5C55-409C-AD9B-48B844AD90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30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6CB8-5C55-409C-AD9B-48B844AD90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5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6CB8-5C55-409C-AD9B-48B844AD90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97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6CB8-5C55-409C-AD9B-48B844AD90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62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6CB8-5C55-409C-AD9B-48B844AD90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9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6CB8-5C55-409C-AD9B-48B844AD90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50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6CB8-5C55-409C-AD9B-48B844AD90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3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6CB8-5C55-409C-AD9B-48B844AD90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4398D-6AF3-4D47-A391-14EE2672CFF3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6024-E478-4EEE-A58C-01E6F137C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364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5CA59-B8F7-4CCD-8965-3DFE179913E4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125E5-885B-4ED0-947A-F9E96C60D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1532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8749C-3A25-4F88-B151-FFD24FC45B8E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EC672-D623-43DA-8212-C339BEE87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45427"/>
      </p:ext>
    </p:extLst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73B8-FB38-4BC0-8D89-325A3F890CA0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70B9-FF72-4F65-A77F-FD55A0AE2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17147"/>
      </p:ext>
    </p:extLst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5978F-5C30-4E53-A45F-D87760325793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04839-5C9F-4EFC-A747-C5E84CCD7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14040"/>
      </p:ext>
    </p:extLst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87087-CBA0-4FBE-820F-86301091B336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7E5A7-2C47-46DD-BB04-B545059FE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98794"/>
      </p:ext>
    </p:extLst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EE744-998D-4348-8865-FD3298F083D8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5757-09DE-4E0C-BACD-13449E4FC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66448"/>
      </p:ext>
    </p:extLst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B2124-1183-4ABB-917E-4E644F18074F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BFA91-BFB2-4115-AA7D-47651188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37884"/>
      </p:ext>
    </p:extLst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4E06E-9023-4F38-8E53-BAE55A92D6A7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3B2EB-AE59-459B-AD3D-F7313D69A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88195"/>
      </p:ext>
    </p:extLst>
  </p:cSld>
  <p:clrMapOvr>
    <a:masterClrMapping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A69B5-78B9-43CF-B7FD-F10BFB0943DC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391C-1E3D-4E0F-A5D0-1ACE63061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93406"/>
      </p:ext>
    </p:extLst>
  </p:cSld>
  <p:clrMapOvr>
    <a:masterClrMapping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DF218-117C-4B63-BC95-3DC1381FAA48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2E709-9B7E-4DE9-86F1-AE93DCB2A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34185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E6B0-DF49-4440-9AF4-E728737E184B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97C2D-AA05-4F85-B557-85906B3D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21236"/>
      </p:ext>
    </p:extLst>
  </p:cSld>
  <p:clrMapOvr>
    <a:masterClrMapping/>
  </p:clrMapOvr>
  <p:transition spd="slow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0846-AFD2-4FF4-A648-D76054DE0FB1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5255-50EB-456F-AE67-9964F74EF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17820"/>
      </p:ext>
    </p:extLst>
  </p:cSld>
  <p:clrMapOvr>
    <a:masterClrMapping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4BFE-1A53-4AA4-87D4-DEC00EED737A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70663-170E-45DC-BFF9-20D1801DD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82055"/>
      </p:ext>
    </p:extLst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2A51E-4472-45A2-9BCD-E2E186C81FE8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1311B-76A6-4CDA-937A-08B11FFD2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28131"/>
      </p:ext>
    </p:extLst>
  </p:cSld>
  <p:clrMapOvr>
    <a:masterClrMapping/>
  </p:clrMapOvr>
  <p:transition spd="slow">
    <p:circl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4F7EA-11B9-4C35-8653-3B7A08605D15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7C918-D47B-46FD-8C2A-8A4D4ACBF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02831"/>
      </p:ext>
    </p:extLst>
  </p:cSld>
  <p:clrMapOvr>
    <a:masterClrMapping/>
  </p:clrMapOvr>
  <p:transition spd="slow">
    <p:circl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45139-843A-4539-B32B-4ACE97EE30DE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A40B4-0470-4BC0-B10D-C5584E496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40836"/>
      </p:ext>
    </p:extLst>
  </p:cSld>
  <p:clrMapOvr>
    <a:masterClrMapping/>
  </p:clrMapOvr>
  <p:transition spd="slow">
    <p:circl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F4F69-8CF7-4E29-8946-267AE6D19155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90D92-9682-4F5D-B91A-8EFB7DC43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54961"/>
      </p:ext>
    </p:extLst>
  </p:cSld>
  <p:clrMapOvr>
    <a:masterClrMapping/>
  </p:clrMapOvr>
  <p:transition spd="slow">
    <p:circl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EF02E-94BA-4FD6-BC74-02D3E8E8E37B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5D237-DED5-4307-8D69-79EE7809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2158"/>
      </p:ext>
    </p:extLst>
  </p:cSld>
  <p:clrMapOvr>
    <a:masterClrMapping/>
  </p:clrMapOvr>
  <p:transition spd="slow">
    <p:circl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3E38-4712-4E36-97CA-9E55EB7D4FB3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1407C-001F-4518-820F-5ADF5CC23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27452"/>
      </p:ext>
    </p:extLst>
  </p:cSld>
  <p:clrMapOvr>
    <a:masterClrMapping/>
  </p:clrMapOvr>
  <p:transition spd="slow">
    <p:circl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E1585-2F47-49C1-B496-7B0121BDD416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DBAE3-E8EF-450C-979A-E9320EA3E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01203"/>
      </p:ext>
    </p:extLst>
  </p:cSld>
  <p:clrMapOvr>
    <a:masterClrMapping/>
  </p:clrMapOvr>
  <p:transition spd="slow">
    <p:circl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FE2D0-8587-46BA-AF84-FFB65B43B99E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61FF-14FD-468C-8825-88989C5D9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56493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D61A8-BEEF-4612-BD2F-A0547B30FF8D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FE42B-65C9-4396-921D-01C500E0B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159"/>
      </p:ext>
    </p:extLst>
  </p:cSld>
  <p:clrMapOvr>
    <a:masterClrMapping/>
  </p:clrMapOvr>
  <p:transition spd="slow">
    <p:circl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6F606-DD48-4851-83B9-66D04687FDFF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B028F-3973-4A00-BD8D-761E0E233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07197"/>
      </p:ext>
    </p:extLst>
  </p:cSld>
  <p:clrMapOvr>
    <a:masterClrMapping/>
  </p:clrMapOvr>
  <p:transition spd="slow">
    <p:circl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30112-5A90-4F7C-87A5-3B023FDAA2E4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750D9-6710-4B6F-8B45-7D1543FD1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6168"/>
      </p:ext>
    </p:extLst>
  </p:cSld>
  <p:clrMapOvr>
    <a:masterClrMapping/>
  </p:clrMapOvr>
  <p:transition spd="slow">
    <p:circl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8AF2B-69CF-4430-A183-441475AC33A8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69C71-13AC-4E78-A292-47B9359A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84707"/>
      </p:ext>
    </p:extLst>
  </p:cSld>
  <p:clrMapOvr>
    <a:masterClrMapping/>
  </p:clrMapOvr>
  <p:transition spd="slow">
    <p:circl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B17E-0C85-4FFA-BF85-2FC53FB858C0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960F-CEF6-4E5C-BADB-85694AD16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49397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64B78-329C-4CED-9B59-0A8079F4838C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20527-4C93-43AF-BA17-3B339D7BE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09707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99B52-239E-4491-9300-8A750675D956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EEEF-1212-4BEA-8BF6-3DD7A3EC6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64315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88DE4-FCBC-4358-A0E0-7B9E5ED6D5BC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5C75F-94ED-4834-ACB2-7EAF7CC63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11263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4821F-D908-498B-A7FC-66304C8CDB79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F694-1F79-49EE-8852-C1C15BAC6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90560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8660-3153-478C-BB1B-71A56563FA4D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5B9F-5B0B-4B65-A710-6CBDFEF14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65179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104CF-F29C-4716-BB2E-4A33979414AD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6500-6D14-4A3B-8214-1C6BE3313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1056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BE45F1-AD37-4618-938E-E71972727210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F506D4-CAB1-4B91-A84D-D6F9ECC34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0CA458-5A09-4482-B33F-21B730C95C24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7F34C2-FA1F-456D-8AAB-143807286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58D73B-0A58-4707-9606-550993056FEB}" type="datetimeFigureOut">
              <a:rPr lang="en-US"/>
              <a:pPr>
                <a:defRPr/>
              </a:pPr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BAC7F8-67BC-4F46-B852-4452FBEB6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0" y="762000"/>
            <a:ext cx="9144000" cy="610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300" b="1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300" b="1" baseline="30000">
                <a:latin typeface="Arial" charset="0"/>
              </a:rPr>
              <a:t> </a:t>
            </a:r>
            <a:r>
              <a:rPr lang="en-US" sz="2300" b="1">
                <a:latin typeface="Arial" charset="0"/>
              </a:rPr>
              <a:t>After this there was a feast of the Jews, and Jesus went up to Jerusalem.</a:t>
            </a:r>
            <a:r>
              <a:rPr lang="en-US" sz="23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300" b="1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sz="2300" b="1">
                <a:latin typeface="Arial" charset="0"/>
              </a:rPr>
              <a:t>Now there is in Jerusalem by the Sheep Gate a pool, which is called in Hebrew, Bethesda,</a:t>
            </a:r>
            <a:r>
              <a:rPr lang="en-US" sz="2300" b="1" baseline="30000">
                <a:latin typeface="Arial" charset="0"/>
              </a:rPr>
              <a:t> </a:t>
            </a:r>
            <a:r>
              <a:rPr lang="en-US" sz="2300" b="1">
                <a:latin typeface="Arial" charset="0"/>
              </a:rPr>
              <a:t>having five porches. </a:t>
            </a:r>
            <a:r>
              <a:rPr lang="en-US" sz="2300" b="1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sz="2300" b="1">
                <a:latin typeface="Arial" charset="0"/>
              </a:rPr>
              <a:t>In these lay a great multitude of sick people, blind, lame, paralyzed, waiting for the moving of the water. </a:t>
            </a:r>
            <a:r>
              <a:rPr lang="en-US" sz="2300" b="1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300" b="1" baseline="30000">
                <a:latin typeface="Arial" charset="0"/>
              </a:rPr>
              <a:t> </a:t>
            </a:r>
            <a:r>
              <a:rPr lang="en-US" sz="2300" b="1">
                <a:latin typeface="Arial" charset="0"/>
              </a:rPr>
              <a:t>For an angel went down at a certain time into the pool and stirred up the water; then whoever stepped in first, after the stirring of the water, was made well of whatever disease he had.</a:t>
            </a:r>
            <a:r>
              <a:rPr lang="en-US" sz="2300" b="1" baseline="30000">
                <a:latin typeface="Arial" charset="0"/>
              </a:rPr>
              <a:t> </a:t>
            </a:r>
            <a:r>
              <a:rPr lang="en-US" sz="2300" b="1" baseline="3000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sz="2300" b="1" baseline="30000">
                <a:latin typeface="Arial" charset="0"/>
              </a:rPr>
              <a:t> </a:t>
            </a:r>
            <a:r>
              <a:rPr lang="en-US" sz="2300" b="1">
                <a:latin typeface="Arial" charset="0"/>
              </a:rPr>
              <a:t>Now a certain man was there who had an infirmity thirty-eight years. </a:t>
            </a:r>
            <a:r>
              <a:rPr lang="en-US" sz="2300" b="1" baseline="30000">
                <a:solidFill>
                  <a:srgbClr val="FF0000"/>
                </a:solidFill>
                <a:latin typeface="Arial" charset="0"/>
              </a:rPr>
              <a:t>6 </a:t>
            </a:r>
            <a:r>
              <a:rPr lang="en-US" sz="2300" b="1">
                <a:latin typeface="Arial" charset="0"/>
              </a:rPr>
              <a:t>When Jesus saw him lying there, and knew that he already had been in that condition a long time, He said to him, do you want to be made well? </a:t>
            </a:r>
            <a:r>
              <a:rPr lang="en-US" sz="2300" b="1" baseline="3000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sz="2300" b="1" baseline="30000">
                <a:latin typeface="Arial" charset="0"/>
              </a:rPr>
              <a:t> </a:t>
            </a:r>
            <a:r>
              <a:rPr lang="en-US" sz="2300" b="1">
                <a:latin typeface="Arial" charset="0"/>
              </a:rPr>
              <a:t>The sick man answered Him, Sir, I have no man to put me into the pool when the water is stirred up; but while I am coming, another steps down before me. </a:t>
            </a:r>
            <a:r>
              <a:rPr lang="en-US" sz="2300" b="1" baseline="30000">
                <a:solidFill>
                  <a:srgbClr val="FF0000"/>
                </a:solidFill>
                <a:latin typeface="Arial" charset="0"/>
              </a:rPr>
              <a:t>8 </a:t>
            </a:r>
            <a:r>
              <a:rPr lang="en-US" sz="2300" b="1">
                <a:latin typeface="Arial" charset="0"/>
              </a:rPr>
              <a:t>Jesus said to him, rise, take up your bed and walk. </a:t>
            </a:r>
            <a:r>
              <a:rPr lang="en-US" sz="2300" b="1" baseline="30000">
                <a:solidFill>
                  <a:srgbClr val="FF0000"/>
                </a:solidFill>
                <a:latin typeface="Arial" charset="0"/>
              </a:rPr>
              <a:t>9</a:t>
            </a:r>
            <a:r>
              <a:rPr lang="en-US" sz="2300" b="1" baseline="30000">
                <a:latin typeface="Arial" charset="0"/>
              </a:rPr>
              <a:t> </a:t>
            </a:r>
            <a:r>
              <a:rPr lang="en-US" sz="2300" b="1">
                <a:latin typeface="Arial" charset="0"/>
              </a:rPr>
              <a:t>And immediately the man was made well, took up his bed, and walked. And that day was the Sabbath.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16178" y="0"/>
            <a:ext cx="391164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John 5:1-9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9525" y="228600"/>
            <a:ext cx="4124325" cy="4770438"/>
          </a:xfrm>
          <a:prstGeom prst="rect">
            <a:avLst/>
          </a:prstGeom>
          <a:solidFill>
            <a:srgbClr val="FFFFFF">
              <a:alpha val="6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1900" b="1">
                <a:latin typeface="Arial" charset="0"/>
              </a:rPr>
              <a:t>John 5:1-4</a:t>
            </a:r>
          </a:p>
          <a:p>
            <a:pPr eaLnBrk="1" hangingPunct="1"/>
            <a:r>
              <a:rPr lang="en-US" sz="1900" b="1">
                <a:latin typeface="Arial" charset="0"/>
              </a:rPr>
              <a:t>After this there was a feast of the Jews, and Jesus went up to Jerusalem. Now there is in Jerusalem by the Sheep Gate a pool, which is called in Hebrew, Bethesda,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having five porches. In these lay a great multitude of sick people, blind, lame, paralyzed, waiting for the moving of the water. For an angel went down at a certain time into the pool and stirred up the water; then whoever stepped in first, after the stirring of the water, was made well of whatever disease he had.</a:t>
            </a:r>
            <a:r>
              <a:rPr lang="en-US" sz="1900" b="1" baseline="30000">
                <a:latin typeface="Arial" charset="0"/>
              </a:rPr>
              <a:t> </a:t>
            </a:r>
            <a:endParaRPr lang="en-US" sz="1900" b="1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525" y="228600"/>
            <a:ext cx="4124325" cy="477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latin typeface="Arial" pitchFamily="34" charset="0"/>
                <a:cs typeface="Arial" pitchFamily="34" charset="0"/>
              </a:rPr>
              <a:t>John 5:1-4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latin typeface="Arial" pitchFamily="34" charset="0"/>
                <a:cs typeface="Arial" pitchFamily="34" charset="0"/>
              </a:rPr>
              <a:t>After this there was a feast of the Jews, and Jesus went up to Jerusalem. Now there is in Jerusalem by the Sheep Gate a </a:t>
            </a: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pool, which is called in Hebrew, Bethesda,</a:t>
            </a:r>
            <a:r>
              <a:rPr lang="en-US" sz="19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having five porches. </a:t>
            </a:r>
            <a:r>
              <a:rPr lang="en-US" sz="1900" b="1" dirty="0">
                <a:latin typeface="Arial" pitchFamily="34" charset="0"/>
                <a:cs typeface="Arial" pitchFamily="34" charset="0"/>
              </a:rPr>
              <a:t>In these lay a great multitude of sick people, blind, lame, paralyzed, waiting for the moving of the water. For an angel went down at a certain time into the pool and stirred up the water; then whoever stepped in first, after the stirring of the water, was made well of whatever disease he had.</a:t>
            </a:r>
            <a:r>
              <a:rPr lang="en-US" sz="1900" b="1" baseline="30000" dirty="0">
                <a:latin typeface="Arial" pitchFamily="34" charset="0"/>
                <a:cs typeface="Arial" pitchFamily="34" charset="0"/>
              </a:rPr>
              <a:t> </a:t>
            </a:r>
            <a:endParaRPr lang="en-U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676400"/>
            <a:ext cx="3733800" cy="685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6475413" y="3124200"/>
            <a:ext cx="1752600" cy="1752600"/>
          </a:xfrm>
          <a:prstGeom prst="downArrowCallout">
            <a:avLst>
              <a:gd name="adj1" fmla="val 7185"/>
              <a:gd name="adj2" fmla="val 9730"/>
              <a:gd name="adj3" fmla="val 25000"/>
              <a:gd name="adj4" fmla="val 64977"/>
            </a:avLst>
          </a:prstGeom>
          <a:solidFill>
            <a:srgbClr val="FFFFFF">
              <a:alpha val="6980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Pool of Bethesda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0"/>
            <a:ext cx="4876801" cy="6947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8913"/>
            <a:ext cx="42672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>
                <a:latin typeface="Arial" charset="0"/>
              </a:rPr>
              <a:t>John 5:5-6</a:t>
            </a:r>
          </a:p>
          <a:p>
            <a:pPr eaLnBrk="1" hangingPunct="1"/>
            <a:r>
              <a:rPr lang="en-US" sz="2000" b="1">
                <a:latin typeface="Arial" charset="0"/>
              </a:rPr>
              <a:t>Now a certain man was there who had an infirmity thirty-eight years. When Jesus saw him lying there, and knew that he already had been in that condition a long time, He said to him, </a:t>
            </a:r>
          </a:p>
          <a:p>
            <a:pPr eaLnBrk="1" hangingPunct="1"/>
            <a:endParaRPr lang="en-US" sz="2000" b="1">
              <a:latin typeface="Arial" charset="0"/>
            </a:endParaRPr>
          </a:p>
          <a:p>
            <a:pPr eaLnBrk="1" hangingPunct="1"/>
            <a:r>
              <a:rPr lang="en-US" sz="2000" b="1">
                <a:latin typeface="Arial" charset="0"/>
              </a:rPr>
              <a:t>“Do you want to be made well?”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3429000"/>
            <a:ext cx="41148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did the man answer?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Yes, I want to be healed.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Yes, I want to be made new.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Yes, I want to walk, jump and run.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1588" y="3200400"/>
            <a:ext cx="4267201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The sick man answered Him, Sir, I have no man to put me into the pool when the water is stirred up; but while I am coming, another steps down before me. (Vs 7).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-9525"/>
            <a:ext cx="9174163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  <p:bldP spid="7" grpId="0" build="p" bldLvl="5"/>
      <p:bldP spid="7" grpId="1" build="allAtOnce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733800" y="2438400"/>
            <a:ext cx="5222875" cy="3962400"/>
            <a:chOff x="3760270" y="1752600"/>
            <a:chExt cx="5222994" cy="3962400"/>
          </a:xfrm>
        </p:grpSpPr>
        <p:pic>
          <p:nvPicPr>
            <p:cNvPr id="7173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270" y="1828800"/>
              <a:ext cx="5222994" cy="388620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3911338" y="1752600"/>
              <a:ext cx="5004062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+mn-cs"/>
                </a:rPr>
                <a:t>“</a:t>
              </a:r>
              <a:r>
                <a:rPr lang="en-US" sz="36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+mn-cs"/>
                </a:rPr>
                <a:t>She enjoys poor health”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2" t="-7147" r="11714" b="7147"/>
          <a:stretch>
            <a:fillRect/>
          </a:stretch>
        </p:blipFill>
        <p:spPr bwMode="auto">
          <a:xfrm>
            <a:off x="3698875" y="2246313"/>
            <a:ext cx="5222875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4276725"/>
            <a:ext cx="4495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chemeClr val="bg1"/>
                </a:solidFill>
              </a:rPr>
              <a:t>“Men are anxious to improve their circumstances, but are unwilling to improve themselves; they therefore remain bound.”</a:t>
            </a:r>
            <a:r>
              <a:rPr lang="en-US" sz="2400" b="1">
                <a:solidFill>
                  <a:schemeClr val="bg1"/>
                </a:solidFill>
              </a:rPr>
              <a:t/>
            </a:r>
            <a:br>
              <a:rPr lang="en-US" sz="2400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James Allen, British Philosopher and Poet</a:t>
            </a:r>
            <a:endParaRPr lang="en-US">
              <a:solidFill>
                <a:schemeClr val="bg1"/>
              </a:solidFill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4000" r="-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0"/>
            <a:ext cx="4876801" cy="6947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0" y="188913"/>
            <a:ext cx="42672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000000"/>
                </a:solidFill>
                <a:latin typeface="Arial" charset="0"/>
              </a:rPr>
              <a:t>John 5:5-6</a:t>
            </a:r>
          </a:p>
          <a:p>
            <a:pPr eaLnBrk="1" hangingPunct="1"/>
            <a:r>
              <a:rPr lang="en-US" sz="2000" b="1">
                <a:solidFill>
                  <a:srgbClr val="000000"/>
                </a:solidFill>
                <a:latin typeface="Arial" charset="0"/>
              </a:rPr>
              <a:t>Now a certain man was there who had an infirmity thirty-eight years. When Jesus saw him lying there, and knew that he already had been in that condition a long time, He said to him, </a:t>
            </a:r>
          </a:p>
          <a:p>
            <a:pPr eaLnBrk="1" hangingPunct="1"/>
            <a:endParaRPr lang="en-US" sz="2000" b="1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en-US" sz="2000" b="1">
                <a:solidFill>
                  <a:srgbClr val="000000"/>
                </a:solidFill>
                <a:latin typeface="Arial" charset="0"/>
              </a:rPr>
              <a:t>“Do you want to be made well?”</a:t>
            </a:r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-1588" y="3200400"/>
            <a:ext cx="4267201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00"/>
                </a:solidFill>
                <a:latin typeface="Arial" charset="0"/>
              </a:rPr>
              <a:t>The sick man answered Him, Sir, I have no man to put me into the pool when the water is stirred up; but while I am coming, another steps down before me. (Vs 7).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85800" y="3581400"/>
            <a:ext cx="2209800" cy="30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743200" y="4191000"/>
            <a:ext cx="1249363" cy="30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87700"/>
            <a:ext cx="86106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 do I secretly enjoy victimhood?</a:t>
            </a:r>
          </a:p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 do I keep blaming someone else for my difficulties?</a:t>
            </a:r>
          </a:p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 am I afraid to “get well?”</a:t>
            </a:r>
          </a:p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 do I just want relief—instead of a cure?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87700"/>
            <a:ext cx="8610600" cy="378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you really want your marriage to be better?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you really want to break your addictions / habits?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you really want to become more spiritual?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you really want your children to be more devout?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you really want to be saved?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793</Words>
  <Application>Microsoft Office PowerPoint</Application>
  <PresentationFormat>On-screen Show (4:3)</PresentationFormat>
  <Paragraphs>45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JRBRONGER</dc:creator>
  <cp:lastModifiedBy>AUDIOROOM</cp:lastModifiedBy>
  <cp:revision>14</cp:revision>
  <dcterms:created xsi:type="dcterms:W3CDTF">2012-06-14T13:28:42Z</dcterms:created>
  <dcterms:modified xsi:type="dcterms:W3CDTF">2012-06-17T20:46:58Z</dcterms:modified>
</cp:coreProperties>
</file>