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pperplate Gothic Bold" panose="020E0705020206020404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5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E1CBA-D71E-40B8-A9D1-05E827429150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DAAC3-7FEF-4614-BCB9-56E99ECE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2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3810000"/>
            <a:ext cx="9144000" cy="61703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4810565"/>
            <a:ext cx="9144000" cy="61703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5783254"/>
            <a:ext cx="9144000" cy="61703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43643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Battle the same Temptations as in 2013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Endure the same Faulty Believers as in 2013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Struggle with the Testing of our Faith as in 2013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5"/>
          <a:stretch/>
        </p:blipFill>
        <p:spPr>
          <a:xfrm>
            <a:off x="2438400" y="0"/>
            <a:ext cx="6705600" cy="10240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"/>
          <a:stretch/>
        </p:blipFill>
        <p:spPr>
          <a:xfrm>
            <a:off x="475785" y="0"/>
            <a:ext cx="8668215" cy="937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4364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Move Beyond Behavioral Reform (Rom 12:1-2; Eph 4:23-24; Phil 4:8; Heb 12:1)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185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Not Place Faith/Confidence in Men (2 Tim 4:10, 14; Gal 2:11-13; 2 Cor 10:12)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2878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your Troubles were not left behind (Jn 16:33; Psa 51:5; 1 Pet 1:6-7)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build="p" bldLvl="5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1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324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diligent to come to me quickly;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Demas has forsaken me, having loved this present world, and has departed for Thessalonica—Crescens for Galatia, Titus for Dalmatia.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Luke is with me. Get Mark and bring him with you, for he is useful to me for ministry.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Tychicus I have sent to Ephesus.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Bring the cloak that I left with Carpus at Troas when you come—and the books, especially the parchments.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Alexander the coppersmith did me much harm. May the Lord repay him according to his works.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also must beware of him, for he has greatly resisted our words.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my first defense no one stood with me, but all forsook me. May it not be charged against them.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0213" y="0"/>
            <a:ext cx="6263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Timothy 4:9-16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9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7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3600" y="4919990"/>
            <a:ext cx="5410200" cy="523220"/>
            <a:chOff x="2133600" y="4919990"/>
            <a:chExt cx="5410200" cy="523220"/>
          </a:xfrm>
        </p:grpSpPr>
        <p:sp>
          <p:nvSpPr>
            <p:cNvPr id="3" name="Rectangle 2"/>
            <p:cNvSpPr/>
            <p:nvPr/>
          </p:nvSpPr>
          <p:spPr>
            <a:xfrm>
              <a:off x="2133600" y="4953000"/>
              <a:ext cx="4953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33600" y="4919990"/>
              <a:ext cx="541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4A8533"/>
                  </a:solidFill>
                  <a:latin typeface="Copperplate Gothic Bold" panose="020E0705020206020404" pitchFamily="34" charset="0"/>
                </a:rPr>
                <a:t>a time of new beginnings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rgbClr val="4A8533"/>
                </a:solidFill>
                <a:latin typeface="Copperplate Gothic Bold" panose="020E07050202060204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4703122"/>
            <a:ext cx="9111290" cy="1414155"/>
            <a:chOff x="45851" y="1524000"/>
            <a:chExt cx="9143245" cy="14141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1" y="1524000"/>
              <a:ext cx="9143245" cy="14141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33600" y="1752600"/>
              <a:ext cx="525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srgbClr val="4A85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But those who wait on the </a:t>
              </a:r>
              <a:r>
                <a:rPr lang="en-US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4A85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Lord shall </a:t>
              </a:r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srgbClr val="4A85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renew their strength</a:t>
              </a:r>
              <a:r>
                <a:rPr lang="en-US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4A85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They </a:t>
              </a:r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srgbClr val="4A85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shall mount up with wings like eagles</a:t>
              </a:r>
              <a:r>
                <a:rPr lang="en-US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4A85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endParaRPr lang="en-US" b="1" dirty="0">
                <a:ln>
                  <a:solidFill>
                    <a:sysClr val="windowText" lastClr="000000"/>
                  </a:solidFill>
                </a:ln>
                <a:solidFill>
                  <a:srgbClr val="4A8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6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27"/>
          <a:stretch/>
        </p:blipFill>
        <p:spPr>
          <a:xfrm flipV="1">
            <a:off x="-76200" y="3962400"/>
            <a:ext cx="9144000" cy="2895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Rectangle 6"/>
          <p:cNvSpPr/>
          <p:nvPr/>
        </p:nvSpPr>
        <p:spPr>
          <a:xfrm>
            <a:off x="3124200" y="3657600"/>
            <a:ext cx="3375102" cy="293902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3755410"/>
            <a:ext cx="4585009" cy="249299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4A8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Attend services better</a:t>
            </a:r>
          </a:p>
          <a:p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4A8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Read the Bible every day</a:t>
            </a:r>
          </a:p>
          <a:p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4A8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Increase my contribution</a:t>
            </a:r>
          </a:p>
          <a:p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4A8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Have family devotionals</a:t>
            </a:r>
          </a:p>
          <a:p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4A8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Be more diligent in prayer</a:t>
            </a:r>
          </a:p>
          <a:p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4A8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Going to be more spiritual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rgbClr val="4A85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791">
            <a:off x="3522766" y="3850508"/>
            <a:ext cx="2635228" cy="26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r="5014"/>
          <a:stretch/>
        </p:blipFill>
        <p:spPr>
          <a:xfrm>
            <a:off x="5043948" y="0"/>
            <a:ext cx="4100052" cy="1072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3528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Demas had renounced his faith,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Crescens &amp; Titus are serving elsewhere,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Tychicus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is in Ephesus (only Luke is here),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Alexander the coppersmith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working against Paul,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No one came to his defense,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Without his books and winter clothing,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Date of execution not yet set—come quickly!</a:t>
            </a:r>
            <a:endParaRPr lang="en-US" sz="24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 rot="20628975">
            <a:off x="341514" y="3950022"/>
            <a:ext cx="8460971" cy="923330"/>
          </a:xfrm>
          <a:prstGeom prst="rect">
            <a:avLst/>
          </a:prstGeom>
          <a:solidFill>
            <a:srgbClr val="C00000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Didn’t Think It Would Be Like This </a:t>
            </a:r>
            <a:endParaRPr lang="en-US" sz="4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2600"/>
            <a:ext cx="7315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r="20000" b="5041"/>
          <a:stretch/>
        </p:blipFill>
        <p:spPr>
          <a:xfrm>
            <a:off x="914400" y="457200"/>
            <a:ext cx="7315200" cy="47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152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194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Wingdings</vt:lpstr>
      <vt:lpstr>Monotype Corsiva</vt:lpstr>
      <vt:lpstr>Times New Roman</vt:lpstr>
      <vt:lpstr>Calibri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26</cp:revision>
  <dcterms:created xsi:type="dcterms:W3CDTF">2013-12-31T13:42:34Z</dcterms:created>
  <dcterms:modified xsi:type="dcterms:W3CDTF">2014-01-12T14:39:52Z</dcterms:modified>
</cp:coreProperties>
</file>