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1"/>
  </p:notesMasterIdLst>
  <p:sldIdLst>
    <p:sldId id="256" r:id="rId2"/>
    <p:sldId id="257" r:id="rId3"/>
    <p:sldId id="258" r:id="rId4"/>
    <p:sldId id="259" r:id="rId5"/>
    <p:sldId id="260" r:id="rId6"/>
    <p:sldId id="262" r:id="rId7"/>
    <p:sldId id="263" r:id="rId8"/>
    <p:sldId id="264" r:id="rId9"/>
    <p:sldId id="265" r:id="rId10"/>
  </p:sldIdLst>
  <p:sldSz cx="9144000" cy="6858000" type="screen4x3"/>
  <p:notesSz cx="6858000" cy="9144000"/>
  <p:embeddedFontLst>
    <p:embeddedFont>
      <p:font typeface="Baskerville Old Face" pitchFamily="18" charset="0"/>
      <p:regular r:id="rId12"/>
    </p:embeddedFont>
    <p:embeddedFont>
      <p:font typeface="Monotype Corsiva" pitchFamily="66" charset="0"/>
      <p:italic r:id="rId13"/>
    </p:embeddedFont>
    <p:embeddedFont>
      <p:font typeface="Harlow Solid Italic" pitchFamily="82" charset="0"/>
      <p:italic r:id="rId14"/>
    </p:embeddedFont>
    <p:embeddedFont>
      <p:font typeface="Copperplate Gothic Bold" pitchFamily="34" charset="0"/>
      <p:regular r:id="rId15"/>
    </p:embeddedFont>
    <p:embeddedFont>
      <p:font typeface="Calibri"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5" d="100"/>
          <a:sy n="65" d="100"/>
        </p:scale>
        <p:origin x="-66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07A1BA-8050-4161-AB09-8C3755841A5E}" type="datetimeFigureOut">
              <a:rPr lang="en-US" smtClean="0"/>
              <a:t>7/28/2013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B96ED5-2621-4F5D-8366-693CD369EF61}" type="slidenum">
              <a:rPr lang="en-US" smtClean="0"/>
              <a:t>‹#›</a:t>
            </a:fld>
            <a:endParaRPr lang="en-US"/>
          </a:p>
        </p:txBody>
      </p:sp>
    </p:spTree>
    <p:extLst>
      <p:ext uri="{BB962C8B-B14F-4D97-AF65-F5344CB8AC3E}">
        <p14:creationId xmlns:p14="http://schemas.microsoft.com/office/powerpoint/2010/main" val="3393894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B96ED5-2621-4F5D-8366-693CD369EF61}" type="slidenum">
              <a:rPr lang="en-US" smtClean="0"/>
              <a:t>1</a:t>
            </a:fld>
            <a:endParaRPr lang="en-US"/>
          </a:p>
        </p:txBody>
      </p:sp>
    </p:spTree>
    <p:extLst>
      <p:ext uri="{BB962C8B-B14F-4D97-AF65-F5344CB8AC3E}">
        <p14:creationId xmlns:p14="http://schemas.microsoft.com/office/powerpoint/2010/main" val="2590936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B96ED5-2621-4F5D-8366-693CD369EF61}" type="slidenum">
              <a:rPr lang="en-US" smtClean="0"/>
              <a:t>2</a:t>
            </a:fld>
            <a:endParaRPr lang="en-US"/>
          </a:p>
        </p:txBody>
      </p:sp>
    </p:spTree>
    <p:extLst>
      <p:ext uri="{BB962C8B-B14F-4D97-AF65-F5344CB8AC3E}">
        <p14:creationId xmlns:p14="http://schemas.microsoft.com/office/powerpoint/2010/main" val="3098964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B96ED5-2621-4F5D-8366-693CD369EF61}" type="slidenum">
              <a:rPr lang="en-US" smtClean="0"/>
              <a:t>3</a:t>
            </a:fld>
            <a:endParaRPr lang="en-US"/>
          </a:p>
        </p:txBody>
      </p:sp>
    </p:spTree>
    <p:extLst>
      <p:ext uri="{BB962C8B-B14F-4D97-AF65-F5344CB8AC3E}">
        <p14:creationId xmlns:p14="http://schemas.microsoft.com/office/powerpoint/2010/main" val="3266306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B96ED5-2621-4F5D-8366-693CD369EF61}" type="slidenum">
              <a:rPr lang="en-US" smtClean="0"/>
              <a:t>4</a:t>
            </a:fld>
            <a:endParaRPr lang="en-US"/>
          </a:p>
        </p:txBody>
      </p:sp>
    </p:spTree>
    <p:extLst>
      <p:ext uri="{BB962C8B-B14F-4D97-AF65-F5344CB8AC3E}">
        <p14:creationId xmlns:p14="http://schemas.microsoft.com/office/powerpoint/2010/main" val="2745954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B96ED5-2621-4F5D-8366-693CD369EF61}" type="slidenum">
              <a:rPr lang="en-US" smtClean="0"/>
              <a:t>5</a:t>
            </a:fld>
            <a:endParaRPr lang="en-US"/>
          </a:p>
        </p:txBody>
      </p:sp>
    </p:spTree>
    <p:extLst>
      <p:ext uri="{BB962C8B-B14F-4D97-AF65-F5344CB8AC3E}">
        <p14:creationId xmlns:p14="http://schemas.microsoft.com/office/powerpoint/2010/main" val="2859228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B96ED5-2621-4F5D-8366-693CD369EF61}" type="slidenum">
              <a:rPr lang="en-US" smtClean="0"/>
              <a:t>6</a:t>
            </a:fld>
            <a:endParaRPr lang="en-US"/>
          </a:p>
        </p:txBody>
      </p:sp>
    </p:spTree>
    <p:extLst>
      <p:ext uri="{BB962C8B-B14F-4D97-AF65-F5344CB8AC3E}">
        <p14:creationId xmlns:p14="http://schemas.microsoft.com/office/powerpoint/2010/main" val="3460897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B96ED5-2621-4F5D-8366-693CD369EF61}" type="slidenum">
              <a:rPr lang="en-US" smtClean="0"/>
              <a:t>7</a:t>
            </a:fld>
            <a:endParaRPr lang="en-US"/>
          </a:p>
        </p:txBody>
      </p:sp>
    </p:spTree>
    <p:extLst>
      <p:ext uri="{BB962C8B-B14F-4D97-AF65-F5344CB8AC3E}">
        <p14:creationId xmlns:p14="http://schemas.microsoft.com/office/powerpoint/2010/main" val="3541191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B96ED5-2621-4F5D-8366-693CD369EF61}" type="slidenum">
              <a:rPr lang="en-US" smtClean="0"/>
              <a:t>8</a:t>
            </a:fld>
            <a:endParaRPr lang="en-US"/>
          </a:p>
        </p:txBody>
      </p:sp>
    </p:spTree>
    <p:extLst>
      <p:ext uri="{BB962C8B-B14F-4D97-AF65-F5344CB8AC3E}">
        <p14:creationId xmlns:p14="http://schemas.microsoft.com/office/powerpoint/2010/main" val="340468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B96ED5-2621-4F5D-8366-693CD369EF61}" type="slidenum">
              <a:rPr lang="en-US" smtClean="0"/>
              <a:t>9</a:t>
            </a:fld>
            <a:endParaRPr lang="en-US"/>
          </a:p>
        </p:txBody>
      </p:sp>
    </p:spTree>
    <p:extLst>
      <p:ext uri="{BB962C8B-B14F-4D97-AF65-F5344CB8AC3E}">
        <p14:creationId xmlns:p14="http://schemas.microsoft.com/office/powerpoint/2010/main" val="3130917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A12F1D-05B4-4681-A970-BF3AD5F2CFE0}" type="datetimeFigureOut">
              <a:rPr lang="en-US" smtClean="0"/>
              <a:t>7/28/2013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837EB-2A98-4AB9-A65B-D3ED6E6995C2}" type="slidenum">
              <a:rPr lang="en-US" smtClean="0"/>
              <a:t>‹#›</a:t>
            </a:fld>
            <a:endParaRPr lang="en-US"/>
          </a:p>
        </p:txBody>
      </p:sp>
    </p:spTree>
    <p:extLst>
      <p:ext uri="{BB962C8B-B14F-4D97-AF65-F5344CB8AC3E}">
        <p14:creationId xmlns:p14="http://schemas.microsoft.com/office/powerpoint/2010/main" val="19920517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A12F1D-05B4-4681-A970-BF3AD5F2CFE0}" type="datetimeFigureOut">
              <a:rPr lang="en-US" smtClean="0"/>
              <a:t>7/28/2013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837EB-2A98-4AB9-A65B-D3ED6E6995C2}" type="slidenum">
              <a:rPr lang="en-US" smtClean="0"/>
              <a:t>‹#›</a:t>
            </a:fld>
            <a:endParaRPr lang="en-US"/>
          </a:p>
        </p:txBody>
      </p:sp>
    </p:spTree>
    <p:extLst>
      <p:ext uri="{BB962C8B-B14F-4D97-AF65-F5344CB8AC3E}">
        <p14:creationId xmlns:p14="http://schemas.microsoft.com/office/powerpoint/2010/main" val="38391149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A12F1D-05B4-4681-A970-BF3AD5F2CFE0}" type="datetimeFigureOut">
              <a:rPr lang="en-US" smtClean="0"/>
              <a:t>7/28/2013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837EB-2A98-4AB9-A65B-D3ED6E6995C2}" type="slidenum">
              <a:rPr lang="en-US" smtClean="0"/>
              <a:t>‹#›</a:t>
            </a:fld>
            <a:endParaRPr lang="en-US"/>
          </a:p>
        </p:txBody>
      </p:sp>
    </p:spTree>
    <p:extLst>
      <p:ext uri="{BB962C8B-B14F-4D97-AF65-F5344CB8AC3E}">
        <p14:creationId xmlns:p14="http://schemas.microsoft.com/office/powerpoint/2010/main" val="32683763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A12F1D-05B4-4681-A970-BF3AD5F2CFE0}" type="datetimeFigureOut">
              <a:rPr lang="en-US" smtClean="0"/>
              <a:t>7/28/2013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837EB-2A98-4AB9-A65B-D3ED6E6995C2}" type="slidenum">
              <a:rPr lang="en-US" smtClean="0"/>
              <a:t>‹#›</a:t>
            </a:fld>
            <a:endParaRPr lang="en-US"/>
          </a:p>
        </p:txBody>
      </p:sp>
    </p:spTree>
    <p:extLst>
      <p:ext uri="{BB962C8B-B14F-4D97-AF65-F5344CB8AC3E}">
        <p14:creationId xmlns:p14="http://schemas.microsoft.com/office/powerpoint/2010/main" val="7382166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A12F1D-05B4-4681-A970-BF3AD5F2CFE0}" type="datetimeFigureOut">
              <a:rPr lang="en-US" smtClean="0"/>
              <a:t>7/28/2013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837EB-2A98-4AB9-A65B-D3ED6E6995C2}" type="slidenum">
              <a:rPr lang="en-US" smtClean="0"/>
              <a:t>‹#›</a:t>
            </a:fld>
            <a:endParaRPr lang="en-US"/>
          </a:p>
        </p:txBody>
      </p:sp>
    </p:spTree>
    <p:extLst>
      <p:ext uri="{BB962C8B-B14F-4D97-AF65-F5344CB8AC3E}">
        <p14:creationId xmlns:p14="http://schemas.microsoft.com/office/powerpoint/2010/main" val="10296218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A12F1D-05B4-4681-A970-BF3AD5F2CFE0}" type="datetimeFigureOut">
              <a:rPr lang="en-US" smtClean="0"/>
              <a:t>7/28/2013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E837EB-2A98-4AB9-A65B-D3ED6E6995C2}" type="slidenum">
              <a:rPr lang="en-US" smtClean="0"/>
              <a:t>‹#›</a:t>
            </a:fld>
            <a:endParaRPr lang="en-US"/>
          </a:p>
        </p:txBody>
      </p:sp>
    </p:spTree>
    <p:extLst>
      <p:ext uri="{BB962C8B-B14F-4D97-AF65-F5344CB8AC3E}">
        <p14:creationId xmlns:p14="http://schemas.microsoft.com/office/powerpoint/2010/main" val="25939225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A12F1D-05B4-4681-A970-BF3AD5F2CFE0}" type="datetimeFigureOut">
              <a:rPr lang="en-US" smtClean="0"/>
              <a:t>7/28/2013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E837EB-2A98-4AB9-A65B-D3ED6E6995C2}" type="slidenum">
              <a:rPr lang="en-US" smtClean="0"/>
              <a:t>‹#›</a:t>
            </a:fld>
            <a:endParaRPr lang="en-US"/>
          </a:p>
        </p:txBody>
      </p:sp>
    </p:spTree>
    <p:extLst>
      <p:ext uri="{BB962C8B-B14F-4D97-AF65-F5344CB8AC3E}">
        <p14:creationId xmlns:p14="http://schemas.microsoft.com/office/powerpoint/2010/main" val="27052191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A12F1D-05B4-4681-A970-BF3AD5F2CFE0}" type="datetimeFigureOut">
              <a:rPr lang="en-US" smtClean="0"/>
              <a:t>7/28/2013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E837EB-2A98-4AB9-A65B-D3ED6E6995C2}" type="slidenum">
              <a:rPr lang="en-US" smtClean="0"/>
              <a:t>‹#›</a:t>
            </a:fld>
            <a:endParaRPr lang="en-US"/>
          </a:p>
        </p:txBody>
      </p:sp>
    </p:spTree>
    <p:extLst>
      <p:ext uri="{BB962C8B-B14F-4D97-AF65-F5344CB8AC3E}">
        <p14:creationId xmlns:p14="http://schemas.microsoft.com/office/powerpoint/2010/main" val="11719547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A12F1D-05B4-4681-A970-BF3AD5F2CFE0}" type="datetimeFigureOut">
              <a:rPr lang="en-US" smtClean="0"/>
              <a:t>7/28/2013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E837EB-2A98-4AB9-A65B-D3ED6E6995C2}" type="slidenum">
              <a:rPr lang="en-US" smtClean="0"/>
              <a:t>‹#›</a:t>
            </a:fld>
            <a:endParaRPr lang="en-US"/>
          </a:p>
        </p:txBody>
      </p:sp>
    </p:spTree>
    <p:extLst>
      <p:ext uri="{BB962C8B-B14F-4D97-AF65-F5344CB8AC3E}">
        <p14:creationId xmlns:p14="http://schemas.microsoft.com/office/powerpoint/2010/main" val="20898614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A12F1D-05B4-4681-A970-BF3AD5F2CFE0}" type="datetimeFigureOut">
              <a:rPr lang="en-US" smtClean="0"/>
              <a:t>7/28/2013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E837EB-2A98-4AB9-A65B-D3ED6E6995C2}" type="slidenum">
              <a:rPr lang="en-US" smtClean="0"/>
              <a:t>‹#›</a:t>
            </a:fld>
            <a:endParaRPr lang="en-US"/>
          </a:p>
        </p:txBody>
      </p:sp>
    </p:spTree>
    <p:extLst>
      <p:ext uri="{BB962C8B-B14F-4D97-AF65-F5344CB8AC3E}">
        <p14:creationId xmlns:p14="http://schemas.microsoft.com/office/powerpoint/2010/main" val="38147476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A12F1D-05B4-4681-A970-BF3AD5F2CFE0}" type="datetimeFigureOut">
              <a:rPr lang="en-US" smtClean="0"/>
              <a:t>7/28/2013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E837EB-2A98-4AB9-A65B-D3ED6E6995C2}" type="slidenum">
              <a:rPr lang="en-US" smtClean="0"/>
              <a:t>‹#›</a:t>
            </a:fld>
            <a:endParaRPr lang="en-US"/>
          </a:p>
        </p:txBody>
      </p:sp>
    </p:spTree>
    <p:extLst>
      <p:ext uri="{BB962C8B-B14F-4D97-AF65-F5344CB8AC3E}">
        <p14:creationId xmlns:p14="http://schemas.microsoft.com/office/powerpoint/2010/main" val="23686127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A12F1D-05B4-4681-A970-BF3AD5F2CFE0}" type="datetimeFigureOut">
              <a:rPr lang="en-US" smtClean="0"/>
              <a:t>7/28/2013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E837EB-2A98-4AB9-A65B-D3ED6E6995C2}" type="slidenum">
              <a:rPr lang="en-US" smtClean="0"/>
              <a:t>‹#›</a:t>
            </a:fld>
            <a:endParaRPr lang="en-US"/>
          </a:p>
        </p:txBody>
      </p:sp>
    </p:spTree>
    <p:extLst>
      <p:ext uri="{BB962C8B-B14F-4D97-AF65-F5344CB8AC3E}">
        <p14:creationId xmlns:p14="http://schemas.microsoft.com/office/powerpoint/2010/main" val="30718582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gif"/><Relationship Id="rId9"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347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4024"/>
            <a:ext cx="9144000" cy="6093976"/>
          </a:xfrm>
          <a:prstGeom prst="rect">
            <a:avLst/>
          </a:prstGeom>
          <a:noFill/>
        </p:spPr>
        <p:txBody>
          <a:bodyPr wrap="square" rtlCol="0">
            <a:spAutoFit/>
          </a:bodyPr>
          <a:lstStyle/>
          <a:p>
            <a:r>
              <a:rPr lang="en-US" sz="3000" b="1" i="1" baseline="30000" dirty="0" smtClean="0">
                <a:solidFill>
                  <a:srgbClr val="FF0000"/>
                </a:solidFill>
                <a:latin typeface="Arial" pitchFamily="34" charset="0"/>
                <a:cs typeface="Arial" pitchFamily="34" charset="0"/>
              </a:rPr>
              <a:t>1</a:t>
            </a:r>
            <a:r>
              <a:rPr lang="en-US" sz="3000" b="1" baseline="30000" dirty="0" smtClean="0">
                <a:latin typeface="Arial" pitchFamily="34" charset="0"/>
                <a:cs typeface="Arial" pitchFamily="34" charset="0"/>
              </a:rPr>
              <a:t> </a:t>
            </a:r>
            <a:r>
              <a:rPr lang="en-US" sz="3000" b="1" dirty="0" smtClean="0">
                <a:latin typeface="Arial" pitchFamily="34" charset="0"/>
                <a:cs typeface="Arial" pitchFamily="34" charset="0"/>
              </a:rPr>
              <a:t>Now it came to pass, when Jesus finished commanding His twelve disciples, that He departed from there to teach and to preach in their cities. </a:t>
            </a:r>
            <a:r>
              <a:rPr lang="en-US" sz="3000" b="1" i="1" baseline="30000" dirty="0" smtClean="0">
                <a:solidFill>
                  <a:srgbClr val="FF0000"/>
                </a:solidFill>
                <a:latin typeface="Arial" pitchFamily="34" charset="0"/>
                <a:cs typeface="Arial" pitchFamily="34" charset="0"/>
              </a:rPr>
              <a:t>2 </a:t>
            </a:r>
            <a:r>
              <a:rPr lang="en-US" sz="3000" b="1" dirty="0" smtClean="0">
                <a:latin typeface="Arial" pitchFamily="34" charset="0"/>
                <a:cs typeface="Arial" pitchFamily="34" charset="0"/>
              </a:rPr>
              <a:t>And when John had heard in prison about the works of Christ, he sent two of his disciples </a:t>
            </a:r>
            <a:r>
              <a:rPr lang="en-US" sz="3000" b="1" i="1" baseline="30000" dirty="0" smtClean="0">
                <a:solidFill>
                  <a:srgbClr val="FF0000"/>
                </a:solidFill>
                <a:latin typeface="Arial" pitchFamily="34" charset="0"/>
                <a:cs typeface="Arial" pitchFamily="34" charset="0"/>
              </a:rPr>
              <a:t>3 </a:t>
            </a:r>
            <a:r>
              <a:rPr lang="en-US" sz="3000" b="1" dirty="0" smtClean="0">
                <a:latin typeface="Arial" pitchFamily="34" charset="0"/>
                <a:cs typeface="Arial" pitchFamily="34" charset="0"/>
              </a:rPr>
              <a:t>and said to Him, are You the Coming One, or do we look for another? </a:t>
            </a:r>
            <a:r>
              <a:rPr lang="en-US" sz="3000" b="1" i="1" baseline="30000" dirty="0" smtClean="0">
                <a:solidFill>
                  <a:srgbClr val="FF0000"/>
                </a:solidFill>
                <a:latin typeface="Arial" pitchFamily="34" charset="0"/>
                <a:cs typeface="Arial" pitchFamily="34" charset="0"/>
              </a:rPr>
              <a:t>4</a:t>
            </a:r>
            <a:r>
              <a:rPr lang="en-US" sz="3000" b="1" baseline="30000" dirty="0" smtClean="0">
                <a:latin typeface="Arial" pitchFamily="34" charset="0"/>
                <a:cs typeface="Arial" pitchFamily="34" charset="0"/>
              </a:rPr>
              <a:t> </a:t>
            </a:r>
            <a:r>
              <a:rPr lang="en-US" sz="3000" b="1" dirty="0" smtClean="0">
                <a:latin typeface="Arial" pitchFamily="34" charset="0"/>
                <a:cs typeface="Arial" pitchFamily="34" charset="0"/>
              </a:rPr>
              <a:t>Jesus answered and said to them, go and tell John the things which you hear and see: </a:t>
            </a:r>
            <a:r>
              <a:rPr lang="en-US" sz="3000" b="1" i="1" baseline="30000" dirty="0" smtClean="0">
                <a:solidFill>
                  <a:srgbClr val="FF0000"/>
                </a:solidFill>
                <a:latin typeface="Arial" pitchFamily="34" charset="0"/>
                <a:cs typeface="Arial" pitchFamily="34" charset="0"/>
              </a:rPr>
              <a:t>5 </a:t>
            </a:r>
            <a:r>
              <a:rPr lang="en-US" sz="3000" b="1" dirty="0" smtClean="0">
                <a:latin typeface="Arial" pitchFamily="34" charset="0"/>
                <a:cs typeface="Arial" pitchFamily="34" charset="0"/>
              </a:rPr>
              <a:t>The blind see and the lame walk; the lepers are cleansed and the deaf hear; the dead are raised up and the poor have the gospel preached to them. </a:t>
            </a:r>
            <a:r>
              <a:rPr lang="en-US" sz="3000" b="1" i="1" baseline="30000" dirty="0" smtClean="0">
                <a:solidFill>
                  <a:srgbClr val="FF0000"/>
                </a:solidFill>
                <a:latin typeface="Arial" pitchFamily="34" charset="0"/>
                <a:cs typeface="Arial" pitchFamily="34" charset="0"/>
              </a:rPr>
              <a:t>6 </a:t>
            </a:r>
            <a:r>
              <a:rPr lang="en-US" sz="3000" b="1" dirty="0" smtClean="0">
                <a:latin typeface="Arial" pitchFamily="34" charset="0"/>
                <a:cs typeface="Arial" pitchFamily="34" charset="0"/>
              </a:rPr>
              <a:t>And blessed is he who is not offended because of Me.</a:t>
            </a:r>
          </a:p>
        </p:txBody>
      </p:sp>
      <p:sp>
        <p:nvSpPr>
          <p:cNvPr id="3" name="Rectangle 2"/>
          <p:cNvSpPr/>
          <p:nvPr/>
        </p:nvSpPr>
        <p:spPr>
          <a:xfrm>
            <a:off x="1621664" y="0"/>
            <a:ext cx="587180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600" dirty="0" smtClean="0">
                <a:ln w="11430">
                  <a:solidFill>
                    <a:schemeClr val="tx1"/>
                  </a:solidFill>
                </a:ln>
                <a:solidFill>
                  <a:srgbClr val="FF0000"/>
                </a:solidFill>
                <a:effectLst>
                  <a:outerShdw blurRad="50800" dist="39000" dir="5460000" algn="tl">
                    <a:srgbClr val="000000">
                      <a:alpha val="38000"/>
                    </a:srgbClr>
                  </a:outerShdw>
                </a:effectLst>
              </a:rPr>
              <a:t>Matthew 11:1-6</a:t>
            </a:r>
            <a:endParaRPr lang="en-US" sz="5400" b="1" cap="none" spc="600" dirty="0">
              <a:ln w="11430">
                <a:solidFill>
                  <a:schemeClr val="tx1"/>
                </a:solidFill>
              </a:ln>
              <a:solidFill>
                <a:srgbClr val="FF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0561353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87467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86004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a:duotone>
              <a:prstClr val="black"/>
              <a:srgbClr val="D9C3A5">
                <a:tint val="50000"/>
                <a:satMod val="180000"/>
              </a:srgbClr>
            </a:duotone>
            <a:extLst>
              <a:ext uri="{28A0092B-C50C-407E-A947-70E740481C1C}">
                <a14:useLocalDpi xmlns:a14="http://schemas.microsoft.com/office/drawing/2010/main" val="0"/>
              </a:ext>
            </a:extLst>
          </a:blip>
          <a:srcRect l="827" b="4715"/>
          <a:stretch/>
        </p:blipFill>
        <p:spPr>
          <a:xfrm>
            <a:off x="0" y="1"/>
            <a:ext cx="9144000" cy="6858000"/>
          </a:xfrm>
          <a:prstGeom prst="rect">
            <a:avLst/>
          </a:prstGeom>
        </p:spPr>
      </p:pic>
      <p:sp>
        <p:nvSpPr>
          <p:cNvPr id="4" name="TextBox 3"/>
          <p:cNvSpPr txBox="1"/>
          <p:nvPr/>
        </p:nvSpPr>
        <p:spPr>
          <a:xfrm>
            <a:off x="0" y="0"/>
            <a:ext cx="3505200" cy="1631216"/>
          </a:xfrm>
          <a:prstGeom prst="rect">
            <a:avLst/>
          </a:prstGeom>
          <a:noFill/>
        </p:spPr>
        <p:txBody>
          <a:bodyPr wrap="square" rtlCol="0">
            <a:spAutoFit/>
          </a:bodyPr>
          <a:lstStyle/>
          <a:p>
            <a:r>
              <a:rPr lang="en-US" sz="2000" dirty="0" smtClean="0">
                <a:ln>
                  <a:solidFill>
                    <a:schemeClr val="bg1"/>
                  </a:solidFill>
                </a:ln>
                <a:solidFill>
                  <a:schemeClr val="bg1"/>
                </a:solidFill>
                <a:latin typeface="Times New Roman" pitchFamily="18" charset="0"/>
                <a:cs typeface="Times New Roman" pitchFamily="18" charset="0"/>
              </a:rPr>
              <a:t>I believe Jesus established one church,  and that only the obedient are added to it—but there are such good people in other churches.</a:t>
            </a:r>
            <a:endParaRPr lang="en-US" sz="2000" dirty="0">
              <a:ln>
                <a:solidFill>
                  <a:schemeClr val="bg1"/>
                </a:solidFill>
              </a:ln>
              <a:solidFill>
                <a:schemeClr val="bg1"/>
              </a:solidFill>
              <a:latin typeface="Times New Roman" pitchFamily="18" charset="0"/>
              <a:cs typeface="Times New Roman" pitchFamily="18" charset="0"/>
            </a:endParaRPr>
          </a:p>
        </p:txBody>
      </p:sp>
      <p:sp>
        <p:nvSpPr>
          <p:cNvPr id="5" name="TextBox 4"/>
          <p:cNvSpPr txBox="1"/>
          <p:nvPr/>
        </p:nvSpPr>
        <p:spPr>
          <a:xfrm>
            <a:off x="0" y="1"/>
            <a:ext cx="3505200" cy="1631216"/>
          </a:xfrm>
          <a:prstGeom prst="rect">
            <a:avLst/>
          </a:prstGeom>
          <a:noFill/>
        </p:spPr>
        <p:txBody>
          <a:bodyPr wrap="square" rtlCol="0">
            <a:spAutoFit/>
          </a:bodyPr>
          <a:lstStyle/>
          <a:p>
            <a:r>
              <a:rPr lang="en-US" sz="2000" dirty="0" smtClean="0">
                <a:ln>
                  <a:solidFill>
                    <a:schemeClr val="bg1"/>
                  </a:solidFill>
                </a:ln>
                <a:solidFill>
                  <a:schemeClr val="bg1"/>
                </a:solidFill>
                <a:latin typeface="Times New Roman" pitchFamily="18" charset="0"/>
                <a:cs typeface="Times New Roman" pitchFamily="18" charset="0"/>
              </a:rPr>
              <a:t>I believe the Bible is the inspired word of God—but is it possible that some books were left out, such as the gospel of Judas?</a:t>
            </a:r>
            <a:endParaRPr lang="en-US" sz="2000" dirty="0">
              <a:ln>
                <a:solidFill>
                  <a:schemeClr val="bg1"/>
                </a:solidFill>
              </a:ln>
              <a:solidFill>
                <a:schemeClr val="bg1"/>
              </a:solidFill>
              <a:latin typeface="Times New Roman" pitchFamily="18" charset="0"/>
              <a:cs typeface="Times New Roman" pitchFamily="18" charset="0"/>
            </a:endParaRPr>
          </a:p>
        </p:txBody>
      </p:sp>
      <p:sp>
        <p:nvSpPr>
          <p:cNvPr id="6" name="TextBox 5"/>
          <p:cNvSpPr txBox="1"/>
          <p:nvPr/>
        </p:nvSpPr>
        <p:spPr>
          <a:xfrm>
            <a:off x="0" y="0"/>
            <a:ext cx="3505200" cy="1631216"/>
          </a:xfrm>
          <a:prstGeom prst="rect">
            <a:avLst/>
          </a:prstGeom>
          <a:noFill/>
        </p:spPr>
        <p:txBody>
          <a:bodyPr wrap="square" rtlCol="0">
            <a:spAutoFit/>
          </a:bodyPr>
          <a:lstStyle/>
          <a:p>
            <a:r>
              <a:rPr lang="en-US" sz="2000" dirty="0" smtClean="0">
                <a:ln>
                  <a:solidFill>
                    <a:schemeClr val="bg1"/>
                  </a:solidFill>
                </a:ln>
                <a:solidFill>
                  <a:schemeClr val="bg1"/>
                </a:solidFill>
                <a:latin typeface="Times New Roman" pitchFamily="18" charset="0"/>
                <a:cs typeface="Times New Roman" pitchFamily="18" charset="0"/>
              </a:rPr>
              <a:t>I believe in the power of prayer—but what good did prayer do for my mother? She was a devout Christian and yet she died in spite of prayers.</a:t>
            </a:r>
            <a:endParaRPr lang="en-US" sz="2000" dirty="0">
              <a:ln>
                <a:solidFill>
                  <a:schemeClr val="bg1"/>
                </a:solidFill>
              </a:ln>
              <a:solidFill>
                <a:schemeClr val="bg1"/>
              </a:solidFill>
              <a:latin typeface="Times New Roman" pitchFamily="18" charset="0"/>
              <a:cs typeface="Times New Roman" pitchFamily="18" charset="0"/>
            </a:endParaRPr>
          </a:p>
        </p:txBody>
      </p:sp>
      <p:sp>
        <p:nvSpPr>
          <p:cNvPr id="7" name="TextBox 6"/>
          <p:cNvSpPr txBox="1"/>
          <p:nvPr/>
        </p:nvSpPr>
        <p:spPr>
          <a:xfrm>
            <a:off x="0" y="0"/>
            <a:ext cx="3505200" cy="1631216"/>
          </a:xfrm>
          <a:prstGeom prst="rect">
            <a:avLst/>
          </a:prstGeom>
          <a:noFill/>
        </p:spPr>
        <p:txBody>
          <a:bodyPr wrap="square" rtlCol="0">
            <a:spAutoFit/>
          </a:bodyPr>
          <a:lstStyle/>
          <a:p>
            <a:r>
              <a:rPr lang="en-US" sz="2000" dirty="0" smtClean="0">
                <a:ln>
                  <a:solidFill>
                    <a:schemeClr val="bg1"/>
                  </a:solidFill>
                </a:ln>
                <a:solidFill>
                  <a:schemeClr val="bg1"/>
                </a:solidFill>
                <a:latin typeface="Times New Roman" pitchFamily="18" charset="0"/>
                <a:cs typeface="Times New Roman" pitchFamily="18" charset="0"/>
              </a:rPr>
              <a:t>I believe God exists and that He is good—but then I lose my job, and with no insurance my wife is unable to afford the operation doctors say she must have.</a:t>
            </a:r>
            <a:endParaRPr lang="en-US" sz="2000" dirty="0">
              <a:ln>
                <a:solidFill>
                  <a:schemeClr val="bg1"/>
                </a:solidFill>
              </a:ln>
              <a:solidFill>
                <a:schemeClr val="bg1"/>
              </a:solidFill>
              <a:latin typeface="Times New Roman" pitchFamily="18" charset="0"/>
              <a:cs typeface="Times New Roman" pitchFamily="18" charset="0"/>
            </a:endParaRPr>
          </a:p>
        </p:txBody>
      </p:sp>
      <p:sp>
        <p:nvSpPr>
          <p:cNvPr id="11" name="Rectangle 10"/>
          <p:cNvSpPr/>
          <p:nvPr/>
        </p:nvSpPr>
        <p:spPr>
          <a:xfrm>
            <a:off x="3886200" y="1468244"/>
            <a:ext cx="4204997" cy="1107996"/>
          </a:xfrm>
          <a:prstGeom prst="rect">
            <a:avLst/>
          </a:prstGeom>
          <a:noFill/>
        </p:spPr>
        <p:txBody>
          <a:bodyPr wrap="none" lIns="91440" tIns="45720" rIns="91440" bIns="45720">
            <a:prstTxWarp prst="textArchUp">
              <a:avLst/>
            </a:prstTxWarp>
            <a:spAutoFit/>
          </a:bodyPr>
          <a:lstStyle/>
          <a:p>
            <a:pPr algn="ctr"/>
            <a:r>
              <a:rPr lang="en-US" sz="6600" b="1" cap="none" spc="1000" dirty="0" smtClean="0">
                <a:ln w="10541" cmpd="sng">
                  <a:solidFill>
                    <a:schemeClr val="bg2">
                      <a:lumMod val="75000"/>
                    </a:schemeClr>
                  </a:solidFill>
                  <a:prstDash val="solid"/>
                </a:ln>
                <a:effectLst>
                  <a:glow rad="228600">
                    <a:schemeClr val="tx1">
                      <a:alpha val="40000"/>
                    </a:schemeClr>
                  </a:glow>
                  <a:outerShdw blurRad="38100" dist="38100" dir="2700000" algn="tl">
                    <a:srgbClr val="000000">
                      <a:alpha val="43137"/>
                    </a:srgbClr>
                  </a:outerShdw>
                </a:effectLst>
                <a:latin typeface="Copperplate Gothic Bold" pitchFamily="34" charset="0"/>
              </a:rPr>
              <a:t>DOUBT</a:t>
            </a:r>
            <a:endParaRPr lang="en-US" sz="6600" b="1" cap="none" spc="1000" dirty="0">
              <a:ln w="10541" cmpd="sng">
                <a:solidFill>
                  <a:schemeClr val="bg2">
                    <a:lumMod val="75000"/>
                  </a:schemeClr>
                </a:solidFill>
                <a:prstDash val="solid"/>
              </a:ln>
              <a:effectLst>
                <a:glow rad="228600">
                  <a:schemeClr val="tx1">
                    <a:alpha val="40000"/>
                  </a:schemeClr>
                </a:glow>
                <a:outerShdw blurRad="38100" dist="38100" dir="2700000" algn="tl">
                  <a:srgbClr val="000000">
                    <a:alpha val="43137"/>
                  </a:srgbClr>
                </a:outerShdw>
              </a:effectLst>
              <a:latin typeface="Copperplate Gothic Bold" pitchFamily="34" charset="0"/>
            </a:endParaRPr>
          </a:p>
        </p:txBody>
      </p:sp>
    </p:spTree>
    <p:extLst>
      <p:ext uri="{BB962C8B-B14F-4D97-AF65-F5344CB8AC3E}">
        <p14:creationId xmlns:p14="http://schemas.microsoft.com/office/powerpoint/2010/main" val="52484836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3000"/>
                                        <p:tgtEl>
                                          <p:spTgt spid="2"/>
                                        </p:tgtEl>
                                      </p:cBhvr>
                                    </p:animEffect>
                                  </p:childTnLst>
                                </p:cTn>
                              </p:par>
                            </p:childTnLst>
                          </p:cTn>
                        </p:par>
                        <p:par>
                          <p:cTn id="8" fill="hold">
                            <p:stCondLst>
                              <p:cond delay="3000"/>
                            </p:stCondLst>
                            <p:childTnLst>
                              <p:par>
                                <p:cTn id="9" presetID="1" presetClass="entr" presetSubtype="0" fill="hold" grpId="0" nodeType="afterEffect">
                                  <p:stCondLst>
                                    <p:cond delay="0"/>
                                  </p:stCondLst>
                                  <p:iterate type="lt">
                                    <p:tmAbs val="1000"/>
                                  </p:iterate>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xit" presetSubtype="16" fill="hold" grpId="1" nodeType="clickEffect">
                                  <p:stCondLst>
                                    <p:cond delay="0"/>
                                  </p:stCondLst>
                                  <p:childTnLst>
                                    <p:animEffect transition="out" filter="circle(in)">
                                      <p:cBhvr>
                                        <p:cTn id="19" dur="2000"/>
                                        <p:tgtEl>
                                          <p:spTgt spid="4"/>
                                        </p:tgtEl>
                                      </p:cBhvr>
                                    </p:animEffect>
                                    <p:set>
                                      <p:cBhvr>
                                        <p:cTn id="20" dur="1" fill="hold">
                                          <p:stCondLst>
                                            <p:cond delay="1999"/>
                                          </p:stCondLst>
                                        </p:cTn>
                                        <p:tgtEl>
                                          <p:spTgt spid="4"/>
                                        </p:tgtEl>
                                        <p:attrNameLst>
                                          <p:attrName>style.visibility</p:attrName>
                                        </p:attrNameLst>
                                      </p:cBhvr>
                                      <p:to>
                                        <p:strVal val="hidden"/>
                                      </p:to>
                                    </p:set>
                                  </p:childTnLst>
                                </p:cTn>
                              </p:par>
                              <p:par>
                                <p:cTn id="21" presetID="6" presetClass="entr" presetSubtype="16"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2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xit" presetSubtype="16" fill="hold" grpId="1" nodeType="clickEffect">
                                  <p:stCondLst>
                                    <p:cond delay="0"/>
                                  </p:stCondLst>
                                  <p:childTnLst>
                                    <p:animEffect transition="out" filter="circle(in)">
                                      <p:cBhvr>
                                        <p:cTn id="27" dur="2000"/>
                                        <p:tgtEl>
                                          <p:spTgt spid="5"/>
                                        </p:tgtEl>
                                      </p:cBhvr>
                                    </p:animEffect>
                                    <p:set>
                                      <p:cBhvr>
                                        <p:cTn id="28" dur="1" fill="hold">
                                          <p:stCondLst>
                                            <p:cond delay="1999"/>
                                          </p:stCondLst>
                                        </p:cTn>
                                        <p:tgtEl>
                                          <p:spTgt spid="5"/>
                                        </p:tgtEl>
                                        <p:attrNameLst>
                                          <p:attrName>style.visibility</p:attrName>
                                        </p:attrNameLst>
                                      </p:cBhvr>
                                      <p:to>
                                        <p:strVal val="hidden"/>
                                      </p:to>
                                    </p:set>
                                  </p:childTnLst>
                                </p:cTn>
                              </p:par>
                              <p:par>
                                <p:cTn id="29" presetID="6" presetClass="entr" presetSubtype="16"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circle(in)">
                                      <p:cBhvr>
                                        <p:cTn id="31" dur="20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xit" presetSubtype="16" fill="hold" grpId="1" nodeType="clickEffect">
                                  <p:stCondLst>
                                    <p:cond delay="0"/>
                                  </p:stCondLst>
                                  <p:childTnLst>
                                    <p:animEffect transition="out" filter="circle(in)">
                                      <p:cBhvr>
                                        <p:cTn id="35" dur="2000"/>
                                        <p:tgtEl>
                                          <p:spTgt spid="6"/>
                                        </p:tgtEl>
                                      </p:cBhvr>
                                    </p:animEffect>
                                    <p:set>
                                      <p:cBhvr>
                                        <p:cTn id="36" dur="1" fill="hold">
                                          <p:stCondLst>
                                            <p:cond delay="1999"/>
                                          </p:stCondLst>
                                        </p:cTn>
                                        <p:tgtEl>
                                          <p:spTgt spid="6"/>
                                        </p:tgtEl>
                                        <p:attrNameLst>
                                          <p:attrName>style.visibility</p:attrName>
                                        </p:attrNameLst>
                                      </p:cBhvr>
                                      <p:to>
                                        <p:strVal val="hidden"/>
                                      </p:to>
                                    </p:set>
                                  </p:childTnLst>
                                </p:cTn>
                              </p:par>
                              <p:par>
                                <p:cTn id="37" presetID="6" presetClass="entr" presetSubtype="16"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circle(in)">
                                      <p:cBhvr>
                                        <p:cTn id="3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4038600" y="0"/>
            <a:ext cx="5105400" cy="4219039"/>
            <a:chOff x="4038600" y="0"/>
            <a:chExt cx="5105400" cy="4219039"/>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8600" y="0"/>
              <a:ext cx="5105400" cy="3956685"/>
            </a:xfrm>
            <a:prstGeom prst="rect">
              <a:avLst/>
            </a:prstGeom>
          </p:spPr>
        </p:pic>
        <p:sp>
          <p:nvSpPr>
            <p:cNvPr id="3" name="TextBox 2"/>
            <p:cNvSpPr txBox="1"/>
            <p:nvPr/>
          </p:nvSpPr>
          <p:spPr>
            <a:xfrm>
              <a:off x="4038600" y="2895600"/>
              <a:ext cx="5105400" cy="1323439"/>
            </a:xfrm>
            <a:prstGeom prst="rect">
              <a:avLst/>
            </a:prstGeom>
            <a:solidFill>
              <a:schemeClr val="tx1"/>
            </a:solidFill>
          </p:spPr>
          <p:txBody>
            <a:bodyPr wrap="square" rtlCol="0">
              <a:spAutoFit/>
            </a:bodyPr>
            <a:lstStyle/>
            <a:p>
              <a:pPr algn="ctr"/>
              <a:r>
                <a:rPr lang="en-US"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Therefore Sarah laughed within herself, saying, after I have grown old, shall I have pleasure, my lord being old also? (Genesis 18:12)</a:t>
              </a:r>
              <a:endParaRPr lang="en-US" sz="20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grpSp>
      <p:grpSp>
        <p:nvGrpSpPr>
          <p:cNvPr id="5" name="Group 4"/>
          <p:cNvGrpSpPr/>
          <p:nvPr/>
        </p:nvGrpSpPr>
        <p:grpSpPr>
          <a:xfrm>
            <a:off x="3810000" y="-1859"/>
            <a:ext cx="5334000" cy="4836451"/>
            <a:chOff x="3810000" y="-1859"/>
            <a:chExt cx="5334000" cy="4836451"/>
          </a:xfrm>
        </p:grpSpPr>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b="25786"/>
            <a:stretch/>
          </p:blipFill>
          <p:spPr>
            <a:xfrm>
              <a:off x="3810000" y="-1859"/>
              <a:ext cx="5334000" cy="3958544"/>
            </a:xfrm>
            <a:prstGeom prst="rect">
              <a:avLst/>
            </a:prstGeom>
          </p:spPr>
        </p:pic>
        <p:sp>
          <p:nvSpPr>
            <p:cNvPr id="7" name="TextBox 6"/>
            <p:cNvSpPr txBox="1"/>
            <p:nvPr/>
          </p:nvSpPr>
          <p:spPr>
            <a:xfrm>
              <a:off x="3810000" y="2895600"/>
              <a:ext cx="5334000" cy="1938992"/>
            </a:xfrm>
            <a:prstGeom prst="rect">
              <a:avLst/>
            </a:prstGeom>
            <a:solidFill>
              <a:schemeClr val="tx1"/>
            </a:solidFill>
          </p:spPr>
          <p:txBody>
            <a:bodyPr wrap="square" rtlCol="0">
              <a:spAutoFit/>
            </a:bodyPr>
            <a:lstStyle/>
            <a:p>
              <a:pPr algn="ctr"/>
              <a:r>
                <a:rPr lang="en-US"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 . he was afraid; and beginning to sink he cried out, saying, Lord, save me! And immediately Jesus stretched out His hand and caught him, and said to him, O you of little faith, why did you doubt? (Matthew 14:30-31)</a:t>
              </a:r>
              <a:endParaRPr lang="en-US" sz="20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grpSp>
      <p:grpSp>
        <p:nvGrpSpPr>
          <p:cNvPr id="8" name="Group 7"/>
          <p:cNvGrpSpPr/>
          <p:nvPr/>
        </p:nvGrpSpPr>
        <p:grpSpPr>
          <a:xfrm>
            <a:off x="3810000" y="0"/>
            <a:ext cx="5334000" cy="4953000"/>
            <a:chOff x="3810000" y="0"/>
            <a:chExt cx="5334000" cy="4953000"/>
          </a:xfrm>
        </p:grpSpPr>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b="26313"/>
            <a:stretch/>
          </p:blipFill>
          <p:spPr>
            <a:xfrm>
              <a:off x="3810000" y="0"/>
              <a:ext cx="5334000" cy="3956685"/>
            </a:xfrm>
            <a:prstGeom prst="rect">
              <a:avLst/>
            </a:prstGeom>
          </p:spPr>
        </p:pic>
        <p:sp>
          <p:nvSpPr>
            <p:cNvPr id="10" name="TextBox 9"/>
            <p:cNvSpPr txBox="1"/>
            <p:nvPr/>
          </p:nvSpPr>
          <p:spPr>
            <a:xfrm>
              <a:off x="3810000" y="3321784"/>
              <a:ext cx="5334000" cy="1631216"/>
            </a:xfrm>
            <a:prstGeom prst="rect">
              <a:avLst/>
            </a:prstGeom>
            <a:solidFill>
              <a:schemeClr val="tx1"/>
            </a:solidFill>
          </p:spPr>
          <p:txBody>
            <a:bodyPr wrap="square" rtlCol="0">
              <a:spAutoFit/>
            </a:bodyPr>
            <a:lstStyle/>
            <a:p>
              <a:pPr algn="ctr"/>
              <a:r>
                <a:rPr lang="en-US"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And when John had heard in prison about the works of Christ, he sent two of his disciples  and said to Him, are You the Coming One, or do we look for another? (Matthew 11:2-3)</a:t>
              </a:r>
              <a:endParaRPr lang="en-US" sz="20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grpSp>
      <p:grpSp>
        <p:nvGrpSpPr>
          <p:cNvPr id="11" name="Group 10"/>
          <p:cNvGrpSpPr/>
          <p:nvPr/>
        </p:nvGrpSpPr>
        <p:grpSpPr>
          <a:xfrm>
            <a:off x="3782122" y="0"/>
            <a:ext cx="5361878" cy="4901863"/>
            <a:chOff x="3782122" y="0"/>
            <a:chExt cx="5361878" cy="4901863"/>
          </a:xfrm>
        </p:grpSpPr>
        <p:pic>
          <p:nvPicPr>
            <p:cNvPr id="12" name="Picture 11"/>
            <p:cNvPicPr>
              <a:picLocks noChangeAspect="1"/>
            </p:cNvPicPr>
            <p:nvPr/>
          </p:nvPicPr>
          <p:blipFill rotWithShape="1">
            <a:blip r:embed="rId7">
              <a:extLst>
                <a:ext uri="{28A0092B-C50C-407E-A947-70E740481C1C}">
                  <a14:useLocalDpi xmlns:a14="http://schemas.microsoft.com/office/drawing/2010/main" val="0"/>
                </a:ext>
              </a:extLst>
            </a:blip>
            <a:srcRect t="3915" b="46368"/>
            <a:stretch/>
          </p:blipFill>
          <p:spPr>
            <a:xfrm>
              <a:off x="3782122" y="0"/>
              <a:ext cx="5361878" cy="3956685"/>
            </a:xfrm>
            <a:prstGeom prst="rect">
              <a:avLst/>
            </a:prstGeom>
          </p:spPr>
        </p:pic>
        <p:sp>
          <p:nvSpPr>
            <p:cNvPr id="13" name="TextBox 12"/>
            <p:cNvSpPr txBox="1"/>
            <p:nvPr/>
          </p:nvSpPr>
          <p:spPr>
            <a:xfrm>
              <a:off x="3810000" y="3886200"/>
              <a:ext cx="5334000" cy="1015663"/>
            </a:xfrm>
            <a:prstGeom prst="rect">
              <a:avLst/>
            </a:prstGeom>
            <a:solidFill>
              <a:schemeClr val="tx1"/>
            </a:solidFill>
          </p:spPr>
          <p:txBody>
            <a:bodyPr wrap="square" rtlCol="0">
              <a:spAutoFit/>
            </a:bodyPr>
            <a:lstStyle/>
            <a:p>
              <a:pPr algn="ctr"/>
              <a:r>
                <a:rPr lang="en-US"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But if You can do anything, have compassion on us and help us.</a:t>
              </a:r>
            </a:p>
            <a:p>
              <a:pPr algn="ctr"/>
              <a:r>
                <a:rPr lang="en-US"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(Mark 9:22)</a:t>
              </a:r>
              <a:endParaRPr lang="en-US" sz="20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grpSp>
      <p:grpSp>
        <p:nvGrpSpPr>
          <p:cNvPr id="14" name="Group 13"/>
          <p:cNvGrpSpPr/>
          <p:nvPr/>
        </p:nvGrpSpPr>
        <p:grpSpPr>
          <a:xfrm>
            <a:off x="3810000" y="0"/>
            <a:ext cx="5334000" cy="5209639"/>
            <a:chOff x="3810000" y="0"/>
            <a:chExt cx="5334000" cy="5209639"/>
          </a:xfrm>
        </p:grpSpPr>
        <p:pic>
          <p:nvPicPr>
            <p:cNvPr id="15" name="Picture 14"/>
            <p:cNvPicPr>
              <a:picLocks noChangeAspect="1"/>
            </p:cNvPicPr>
            <p:nvPr/>
          </p:nvPicPr>
          <p:blipFill rotWithShape="1">
            <a:blip r:embed="rId8" cstate="print">
              <a:extLst>
                <a:ext uri="{28A0092B-C50C-407E-A947-70E740481C1C}">
                  <a14:useLocalDpi xmlns:a14="http://schemas.microsoft.com/office/drawing/2010/main" val="0"/>
                </a:ext>
              </a:extLst>
            </a:blip>
            <a:srcRect b="2857"/>
            <a:stretch/>
          </p:blipFill>
          <p:spPr>
            <a:xfrm>
              <a:off x="3810000" y="0"/>
              <a:ext cx="5334000" cy="3886200"/>
            </a:xfrm>
            <a:prstGeom prst="rect">
              <a:avLst/>
            </a:prstGeom>
          </p:spPr>
        </p:pic>
        <p:sp>
          <p:nvSpPr>
            <p:cNvPr id="16" name="TextBox 15"/>
            <p:cNvSpPr txBox="1"/>
            <p:nvPr/>
          </p:nvSpPr>
          <p:spPr>
            <a:xfrm>
              <a:off x="3810000" y="3886200"/>
              <a:ext cx="5334000" cy="1323439"/>
            </a:xfrm>
            <a:prstGeom prst="rect">
              <a:avLst/>
            </a:prstGeom>
            <a:solidFill>
              <a:schemeClr val="tx1"/>
            </a:solidFill>
          </p:spPr>
          <p:txBody>
            <a:bodyPr wrap="square" rtlCol="0">
              <a:spAutoFit/>
            </a:bodyPr>
            <a:lstStyle/>
            <a:p>
              <a:pPr algn="ctr"/>
              <a:r>
                <a:rPr lang="en-US"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Unless I see in His hands the print of the nails, and put my finger into the print of the nails, and put my hand into His side, I will not believe. (John 19:25)</a:t>
              </a:r>
              <a:endParaRPr lang="en-US" sz="20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grpSp>
      <p:grpSp>
        <p:nvGrpSpPr>
          <p:cNvPr id="17" name="Group 16"/>
          <p:cNvGrpSpPr/>
          <p:nvPr/>
        </p:nvGrpSpPr>
        <p:grpSpPr>
          <a:xfrm>
            <a:off x="3782122" y="0"/>
            <a:ext cx="5361878" cy="5181600"/>
            <a:chOff x="4038600" y="0"/>
            <a:chExt cx="5105400" cy="4851733"/>
          </a:xfrm>
        </p:grpSpPr>
        <p:pic>
          <p:nvPicPr>
            <p:cNvPr id="18" name="Picture 17"/>
            <p:cNvPicPr>
              <a:picLocks noChangeAspect="1"/>
            </p:cNvPicPr>
            <p:nvPr/>
          </p:nvPicPr>
          <p:blipFill rotWithShape="1">
            <a:blip r:embed="rId9">
              <a:extLst>
                <a:ext uri="{28A0092B-C50C-407E-A947-70E740481C1C}">
                  <a14:useLocalDpi xmlns:a14="http://schemas.microsoft.com/office/drawing/2010/main" val="0"/>
                </a:ext>
              </a:extLst>
            </a:blip>
            <a:srcRect l="4381" r="22237"/>
            <a:stretch/>
          </p:blipFill>
          <p:spPr>
            <a:xfrm>
              <a:off x="4038600" y="0"/>
              <a:ext cx="5105400" cy="3931686"/>
            </a:xfrm>
            <a:prstGeom prst="rect">
              <a:avLst/>
            </a:prstGeom>
          </p:spPr>
        </p:pic>
        <p:sp>
          <p:nvSpPr>
            <p:cNvPr id="19" name="TextBox 18"/>
            <p:cNvSpPr txBox="1"/>
            <p:nvPr/>
          </p:nvSpPr>
          <p:spPr>
            <a:xfrm>
              <a:off x="4038600" y="3220517"/>
              <a:ext cx="5105400" cy="1631216"/>
            </a:xfrm>
            <a:prstGeom prst="rect">
              <a:avLst/>
            </a:prstGeom>
            <a:solidFill>
              <a:schemeClr val="tx1"/>
            </a:solidFill>
          </p:spPr>
          <p:txBody>
            <a:bodyPr wrap="square" rtlCol="0">
              <a:spAutoFit/>
            </a:bodyPr>
            <a:lstStyle/>
            <a:p>
              <a:pPr algn="ctr"/>
              <a:r>
                <a:rPr lang="en-US"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Then the eleven disciples went away into Galilee, to the mountain which Jesus had appointed for them. When they saw Him, they worshiped Him; but some doubted. (Matthew 28:17)</a:t>
              </a:r>
              <a:endParaRPr lang="en-US" sz="20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grpSp>
      <p:sp>
        <p:nvSpPr>
          <p:cNvPr id="20" name="Rectangle 19"/>
          <p:cNvSpPr/>
          <p:nvPr/>
        </p:nvSpPr>
        <p:spPr>
          <a:xfrm>
            <a:off x="152400" y="609600"/>
            <a:ext cx="3365025" cy="923330"/>
          </a:xfrm>
          <a:prstGeom prst="rect">
            <a:avLst/>
          </a:prstGeom>
          <a:noFill/>
        </p:spPr>
        <p:txBody>
          <a:bodyPr wrap="none" lIns="91440" tIns="45720" rIns="91440" bIns="45720">
            <a:spAutoFit/>
          </a:bodyPr>
          <a:lstStyle/>
          <a:p>
            <a:pPr algn="ctr"/>
            <a:r>
              <a:rPr lang="en-US" sz="5400" cap="none" spc="600" dirty="0" smtClean="0">
                <a:ln w="18415" cmpd="sng">
                  <a:solidFill>
                    <a:srgbClr val="FFC000"/>
                  </a:solidFill>
                  <a:prstDash val="solid"/>
                </a:ln>
                <a:solidFill>
                  <a:schemeClr val="bg1"/>
                </a:solidFill>
                <a:effectLst>
                  <a:outerShdw blurRad="63500" dir="3600000" algn="tl" rotWithShape="0">
                    <a:srgbClr val="000000">
                      <a:alpha val="70000"/>
                    </a:srgbClr>
                  </a:outerShdw>
                </a:effectLst>
                <a:latin typeface="Harlow Solid Italic" pitchFamily="82" charset="0"/>
              </a:rPr>
              <a:t>Doubters</a:t>
            </a:r>
            <a:endParaRPr lang="en-US" sz="5400" cap="none" spc="600" dirty="0">
              <a:ln w="18415" cmpd="sng">
                <a:solidFill>
                  <a:srgbClr val="FFC000"/>
                </a:solidFill>
                <a:prstDash val="solid"/>
              </a:ln>
              <a:solidFill>
                <a:schemeClr val="bg1"/>
              </a:solidFill>
              <a:effectLst>
                <a:outerShdw blurRad="63500" dir="3600000" algn="tl" rotWithShape="0">
                  <a:srgbClr val="000000">
                    <a:alpha val="70000"/>
                  </a:srgbClr>
                </a:outerShdw>
              </a:effectLst>
              <a:latin typeface="Harlow Solid Italic" pitchFamily="82" charset="0"/>
            </a:endParaRPr>
          </a:p>
        </p:txBody>
      </p:sp>
    </p:spTree>
    <p:extLst>
      <p:ext uri="{BB962C8B-B14F-4D97-AF65-F5344CB8AC3E}">
        <p14:creationId xmlns:p14="http://schemas.microsoft.com/office/powerpoint/2010/main" val="19056539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Scale>
                                      <p:cBhvr>
                                        <p:cTn id="7" dur="3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3000" decel="50000" fill="hold">
                                          <p:stCondLst>
                                            <p:cond delay="0"/>
                                          </p:stCondLst>
                                        </p:cTn>
                                        <p:tgtEl>
                                          <p:spTgt spid="20"/>
                                        </p:tgtEl>
                                        <p:attrNameLst>
                                          <p:attrName>ppt_x</p:attrName>
                                          <p:attrName>ppt_y</p:attrName>
                                        </p:attrNameLst>
                                      </p:cBhvr>
                                    </p:animMotion>
                                    <p:animEffect transition="in" filter="fade">
                                      <p:cBhvr>
                                        <p:cTn id="9" dur="30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32"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out)">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xit" presetSubtype="32" fill="hold" nodeType="clickEffect">
                                  <p:stCondLst>
                                    <p:cond delay="0"/>
                                  </p:stCondLst>
                                  <p:childTnLst>
                                    <p:animEffect transition="out" filter="circle(out)">
                                      <p:cBhvr>
                                        <p:cTn id="18" dur="2000"/>
                                        <p:tgtEl>
                                          <p:spTgt spid="4"/>
                                        </p:tgtEl>
                                      </p:cBhvr>
                                    </p:animEffect>
                                    <p:set>
                                      <p:cBhvr>
                                        <p:cTn id="19" dur="1" fill="hold">
                                          <p:stCondLst>
                                            <p:cond delay="1999"/>
                                          </p:stCondLst>
                                        </p:cTn>
                                        <p:tgtEl>
                                          <p:spTgt spid="4"/>
                                        </p:tgtEl>
                                        <p:attrNameLst>
                                          <p:attrName>style.visibility</p:attrName>
                                        </p:attrNameLst>
                                      </p:cBhvr>
                                      <p:to>
                                        <p:strVal val="hidden"/>
                                      </p:to>
                                    </p:set>
                                  </p:childTnLst>
                                </p:cTn>
                              </p:par>
                              <p:par>
                                <p:cTn id="20" presetID="6" presetClass="entr" presetSubtype="32"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out)">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xit" presetSubtype="32" fill="hold" nodeType="clickEffect">
                                  <p:stCondLst>
                                    <p:cond delay="0"/>
                                  </p:stCondLst>
                                  <p:childTnLst>
                                    <p:animEffect transition="out" filter="circle(out)">
                                      <p:cBhvr>
                                        <p:cTn id="26" dur="2000"/>
                                        <p:tgtEl>
                                          <p:spTgt spid="5"/>
                                        </p:tgtEl>
                                      </p:cBhvr>
                                    </p:animEffect>
                                    <p:set>
                                      <p:cBhvr>
                                        <p:cTn id="27" dur="1" fill="hold">
                                          <p:stCondLst>
                                            <p:cond delay="1999"/>
                                          </p:stCondLst>
                                        </p:cTn>
                                        <p:tgtEl>
                                          <p:spTgt spid="5"/>
                                        </p:tgtEl>
                                        <p:attrNameLst>
                                          <p:attrName>style.visibility</p:attrName>
                                        </p:attrNameLst>
                                      </p:cBhvr>
                                      <p:to>
                                        <p:strVal val="hidden"/>
                                      </p:to>
                                    </p:set>
                                  </p:childTnLst>
                                </p:cTn>
                              </p:par>
                              <p:par>
                                <p:cTn id="28" presetID="6" presetClass="entr" presetSubtype="32"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ircle(out)">
                                      <p:cBhvr>
                                        <p:cTn id="30" dur="2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xit" presetSubtype="32" fill="hold" nodeType="clickEffect">
                                  <p:stCondLst>
                                    <p:cond delay="0"/>
                                  </p:stCondLst>
                                  <p:childTnLst>
                                    <p:animEffect transition="out" filter="circle(out)">
                                      <p:cBhvr>
                                        <p:cTn id="34" dur="2000"/>
                                        <p:tgtEl>
                                          <p:spTgt spid="8"/>
                                        </p:tgtEl>
                                      </p:cBhvr>
                                    </p:animEffect>
                                    <p:set>
                                      <p:cBhvr>
                                        <p:cTn id="35" dur="1" fill="hold">
                                          <p:stCondLst>
                                            <p:cond delay="1999"/>
                                          </p:stCondLst>
                                        </p:cTn>
                                        <p:tgtEl>
                                          <p:spTgt spid="8"/>
                                        </p:tgtEl>
                                        <p:attrNameLst>
                                          <p:attrName>style.visibility</p:attrName>
                                        </p:attrNameLst>
                                      </p:cBhvr>
                                      <p:to>
                                        <p:strVal val="hidden"/>
                                      </p:to>
                                    </p:set>
                                  </p:childTnLst>
                                </p:cTn>
                              </p:par>
                              <p:par>
                                <p:cTn id="36" presetID="6" presetClass="entr" presetSubtype="32"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circle(out)">
                                      <p:cBhvr>
                                        <p:cTn id="38" dur="20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xit" presetSubtype="32" fill="hold" nodeType="clickEffect">
                                  <p:stCondLst>
                                    <p:cond delay="0"/>
                                  </p:stCondLst>
                                  <p:childTnLst>
                                    <p:animEffect transition="out" filter="circle(out)">
                                      <p:cBhvr>
                                        <p:cTn id="42" dur="2000"/>
                                        <p:tgtEl>
                                          <p:spTgt spid="11"/>
                                        </p:tgtEl>
                                      </p:cBhvr>
                                    </p:animEffect>
                                    <p:set>
                                      <p:cBhvr>
                                        <p:cTn id="43" dur="1" fill="hold">
                                          <p:stCondLst>
                                            <p:cond delay="1999"/>
                                          </p:stCondLst>
                                        </p:cTn>
                                        <p:tgtEl>
                                          <p:spTgt spid="11"/>
                                        </p:tgtEl>
                                        <p:attrNameLst>
                                          <p:attrName>style.visibility</p:attrName>
                                        </p:attrNameLst>
                                      </p:cBhvr>
                                      <p:to>
                                        <p:strVal val="hidden"/>
                                      </p:to>
                                    </p:set>
                                  </p:childTnLst>
                                </p:cTn>
                              </p:par>
                              <p:par>
                                <p:cTn id="44" presetID="6" presetClass="entr" presetSubtype="32"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circle(out)">
                                      <p:cBhvr>
                                        <p:cTn id="46" dur="20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xit" presetSubtype="32" fill="hold" nodeType="clickEffect">
                                  <p:stCondLst>
                                    <p:cond delay="0"/>
                                  </p:stCondLst>
                                  <p:childTnLst>
                                    <p:animEffect transition="out" filter="circle(out)">
                                      <p:cBhvr>
                                        <p:cTn id="50" dur="2000"/>
                                        <p:tgtEl>
                                          <p:spTgt spid="14"/>
                                        </p:tgtEl>
                                      </p:cBhvr>
                                    </p:animEffect>
                                    <p:set>
                                      <p:cBhvr>
                                        <p:cTn id="51" dur="1" fill="hold">
                                          <p:stCondLst>
                                            <p:cond delay="1999"/>
                                          </p:stCondLst>
                                        </p:cTn>
                                        <p:tgtEl>
                                          <p:spTgt spid="14"/>
                                        </p:tgtEl>
                                        <p:attrNameLst>
                                          <p:attrName>style.visibility</p:attrName>
                                        </p:attrNameLst>
                                      </p:cBhvr>
                                      <p:to>
                                        <p:strVal val="hidden"/>
                                      </p:to>
                                    </p:set>
                                  </p:childTnLst>
                                </p:cTn>
                              </p:par>
                              <p:par>
                                <p:cTn id="52" presetID="6" presetClass="entr" presetSubtype="32" fill="hold"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circle(out)">
                                      <p:cBhvr>
                                        <p:cTn id="54"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TextBox 2"/>
          <p:cNvSpPr txBox="1"/>
          <p:nvPr/>
        </p:nvSpPr>
        <p:spPr>
          <a:xfrm>
            <a:off x="0" y="0"/>
            <a:ext cx="4724400" cy="830997"/>
          </a:xfrm>
          <a:prstGeom prst="rect">
            <a:avLst/>
          </a:prstGeom>
          <a:noFill/>
        </p:spPr>
        <p:txBody>
          <a:bodyPr wrap="square" rtlCol="0">
            <a:spAutoFit/>
          </a:bodyPr>
          <a:lstStyle/>
          <a:p>
            <a:r>
              <a:rPr lang="en-US" sz="4800" b="1" spc="600" dirty="0" smtClean="0">
                <a:ln>
                  <a:solidFill>
                    <a:schemeClr val="accent5">
                      <a:lumMod val="40000"/>
                      <a:lumOff val="60000"/>
                    </a:schemeClr>
                  </a:solidFill>
                </a:ln>
                <a:solidFill>
                  <a:schemeClr val="bg1"/>
                </a:solidFill>
                <a:latin typeface="Monotype Corsiva" pitchFamily="66" charset="0"/>
              </a:rPr>
              <a:t>Types of Doubt</a:t>
            </a:r>
            <a:endParaRPr lang="en-US" sz="4800" b="1" spc="600" dirty="0">
              <a:ln>
                <a:solidFill>
                  <a:schemeClr val="accent5">
                    <a:lumMod val="40000"/>
                    <a:lumOff val="60000"/>
                  </a:schemeClr>
                </a:solidFill>
              </a:ln>
              <a:solidFill>
                <a:schemeClr val="bg1"/>
              </a:solidFill>
              <a:latin typeface="Monotype Corsiva" pitchFamily="66" charset="0"/>
            </a:endParaRPr>
          </a:p>
        </p:txBody>
      </p:sp>
      <p:sp>
        <p:nvSpPr>
          <p:cNvPr id="4" name="TextBox 3"/>
          <p:cNvSpPr txBox="1"/>
          <p:nvPr/>
        </p:nvSpPr>
        <p:spPr>
          <a:xfrm>
            <a:off x="0" y="5486400"/>
            <a:ext cx="5638800" cy="923330"/>
          </a:xfrm>
          <a:prstGeom prst="rect">
            <a:avLst/>
          </a:prstGeom>
          <a:solidFill>
            <a:schemeClr val="bg1">
              <a:lumMod val="85000"/>
            </a:schemeClr>
          </a:solidFill>
          <a:effectLst>
            <a:softEdge rad="127000"/>
          </a:effectLst>
        </p:spPr>
        <p:txBody>
          <a:bodyPr wrap="square" rtlCol="0">
            <a:spAutoFit/>
          </a:bodyPr>
          <a:lstStyle/>
          <a:p>
            <a:r>
              <a:rPr lang="en-US" dirty="0" smtClean="0"/>
              <a:t> </a:t>
            </a:r>
            <a:r>
              <a:rPr lang="en-US" sz="5400" b="1" spc="300" dirty="0" smtClean="0">
                <a:ln>
                  <a:solidFill>
                    <a:schemeClr val="accent5">
                      <a:lumMod val="40000"/>
                      <a:lumOff val="60000"/>
                    </a:schemeClr>
                  </a:solidFill>
                </a:ln>
                <a:effectLst>
                  <a:outerShdw blurRad="38100" dist="38100" dir="2700000" algn="tl">
                    <a:srgbClr val="000000">
                      <a:alpha val="43137"/>
                    </a:srgbClr>
                  </a:outerShdw>
                </a:effectLst>
                <a:latin typeface="Monotype Corsiva" pitchFamily="66" charset="0"/>
              </a:rPr>
              <a:t>Intellectual Doubt</a:t>
            </a:r>
            <a:endParaRPr lang="en-US" sz="5400" b="1" spc="300" dirty="0">
              <a:ln>
                <a:solidFill>
                  <a:schemeClr val="accent5">
                    <a:lumMod val="40000"/>
                    <a:lumOff val="60000"/>
                  </a:schemeClr>
                </a:solidFill>
              </a:ln>
              <a:effectLst>
                <a:outerShdw blurRad="38100" dist="38100" dir="2700000" algn="tl">
                  <a:srgbClr val="000000">
                    <a:alpha val="43137"/>
                  </a:srgbClr>
                </a:outerShdw>
              </a:effectLst>
              <a:latin typeface="Monotype Corsiva" pitchFamily="66" charset="0"/>
            </a:endParaRPr>
          </a:p>
        </p:txBody>
      </p:sp>
      <p:sp>
        <p:nvSpPr>
          <p:cNvPr id="5" name="TextBox 4"/>
          <p:cNvSpPr txBox="1"/>
          <p:nvPr/>
        </p:nvSpPr>
        <p:spPr>
          <a:xfrm>
            <a:off x="0" y="5486400"/>
            <a:ext cx="5638800" cy="923330"/>
          </a:xfrm>
          <a:prstGeom prst="rect">
            <a:avLst/>
          </a:prstGeom>
          <a:solidFill>
            <a:schemeClr val="bg1">
              <a:lumMod val="85000"/>
            </a:schemeClr>
          </a:solidFill>
          <a:effectLst>
            <a:softEdge rad="127000"/>
          </a:effectLst>
        </p:spPr>
        <p:txBody>
          <a:bodyPr wrap="square" rtlCol="0">
            <a:spAutoFit/>
          </a:bodyPr>
          <a:lstStyle/>
          <a:p>
            <a:r>
              <a:rPr lang="en-US" dirty="0" smtClean="0"/>
              <a:t> </a:t>
            </a:r>
            <a:r>
              <a:rPr lang="en-US" sz="5400" b="1" spc="300" dirty="0" smtClean="0">
                <a:ln>
                  <a:solidFill>
                    <a:schemeClr val="accent5">
                      <a:lumMod val="40000"/>
                      <a:lumOff val="60000"/>
                    </a:schemeClr>
                  </a:solidFill>
                </a:ln>
                <a:effectLst>
                  <a:outerShdw blurRad="38100" dist="38100" dir="2700000" algn="tl">
                    <a:srgbClr val="000000">
                      <a:alpha val="43137"/>
                    </a:srgbClr>
                  </a:outerShdw>
                </a:effectLst>
                <a:latin typeface="Monotype Corsiva" pitchFamily="66" charset="0"/>
              </a:rPr>
              <a:t>Imagination Doubt   </a:t>
            </a:r>
            <a:endParaRPr lang="en-US" sz="5400" b="1" spc="300" dirty="0">
              <a:ln>
                <a:solidFill>
                  <a:schemeClr val="accent5">
                    <a:lumMod val="40000"/>
                    <a:lumOff val="60000"/>
                  </a:schemeClr>
                </a:solidFill>
              </a:ln>
              <a:effectLst>
                <a:outerShdw blurRad="38100" dist="38100" dir="2700000" algn="tl">
                  <a:srgbClr val="000000">
                    <a:alpha val="43137"/>
                  </a:srgbClr>
                </a:outerShdw>
              </a:effectLst>
              <a:latin typeface="Monotype Corsiva" pitchFamily="66" charset="0"/>
            </a:endParaRPr>
          </a:p>
        </p:txBody>
      </p:sp>
      <p:sp>
        <p:nvSpPr>
          <p:cNvPr id="6" name="TextBox 5"/>
          <p:cNvSpPr txBox="1"/>
          <p:nvPr/>
        </p:nvSpPr>
        <p:spPr>
          <a:xfrm>
            <a:off x="0" y="5486400"/>
            <a:ext cx="5638800" cy="923330"/>
          </a:xfrm>
          <a:prstGeom prst="rect">
            <a:avLst/>
          </a:prstGeom>
          <a:solidFill>
            <a:schemeClr val="bg1">
              <a:lumMod val="85000"/>
            </a:schemeClr>
          </a:solidFill>
          <a:effectLst>
            <a:softEdge rad="127000"/>
          </a:effectLst>
        </p:spPr>
        <p:txBody>
          <a:bodyPr wrap="square" rtlCol="0">
            <a:spAutoFit/>
          </a:bodyPr>
          <a:lstStyle/>
          <a:p>
            <a:r>
              <a:rPr lang="en-US" dirty="0" smtClean="0"/>
              <a:t> </a:t>
            </a:r>
            <a:r>
              <a:rPr lang="en-US" sz="5400" b="1" spc="300" dirty="0" smtClean="0">
                <a:ln>
                  <a:solidFill>
                    <a:schemeClr val="accent5">
                      <a:lumMod val="40000"/>
                      <a:lumOff val="60000"/>
                    </a:schemeClr>
                  </a:solidFill>
                </a:ln>
                <a:effectLst>
                  <a:outerShdw blurRad="38100" dist="38100" dir="2700000" algn="tl">
                    <a:srgbClr val="000000">
                      <a:alpha val="43137"/>
                    </a:srgbClr>
                  </a:outerShdw>
                </a:effectLst>
                <a:latin typeface="Monotype Corsiva" pitchFamily="66" charset="0"/>
              </a:rPr>
              <a:t>Emotional  Doubt   </a:t>
            </a:r>
            <a:endParaRPr lang="en-US" sz="5400" b="1" spc="300" dirty="0">
              <a:ln>
                <a:solidFill>
                  <a:schemeClr val="accent5">
                    <a:lumMod val="40000"/>
                    <a:lumOff val="60000"/>
                  </a:schemeClr>
                </a:solidFill>
              </a:ln>
              <a:effectLst>
                <a:outerShdw blurRad="38100" dist="38100" dir="2700000" algn="tl">
                  <a:srgbClr val="000000">
                    <a:alpha val="43137"/>
                  </a:srgbClr>
                </a:outerShdw>
              </a:effectLst>
              <a:latin typeface="Monotype Corsiva" pitchFamily="66" charset="0"/>
            </a:endParaRPr>
          </a:p>
        </p:txBody>
      </p:sp>
    </p:spTree>
    <p:extLst>
      <p:ext uri="{BB962C8B-B14F-4D97-AF65-F5344CB8AC3E}">
        <p14:creationId xmlns:p14="http://schemas.microsoft.com/office/powerpoint/2010/main" val="41502618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p:val>
                                            <p:fltVal val="0"/>
                                          </p:val>
                                        </p:tav>
                                        <p:tav tm="100000">
                                          <p:val>
                                            <p:strVal val="#ppt_w"/>
                                          </p:val>
                                        </p:tav>
                                      </p:tavLst>
                                    </p:anim>
                                    <p:anim calcmode="lin" valueType="num">
                                      <p:cBhvr>
                                        <p:cTn id="8" dur="5000" fill="hold"/>
                                        <p:tgtEl>
                                          <p:spTgt spid="4"/>
                                        </p:tgtEl>
                                        <p:attrNameLst>
                                          <p:attrName>ppt_h</p:attrName>
                                        </p:attrNameLst>
                                      </p:cBhvr>
                                      <p:tavLst>
                                        <p:tav tm="0">
                                          <p:val>
                                            <p:fltVal val="0"/>
                                          </p:val>
                                        </p:tav>
                                        <p:tav tm="100000">
                                          <p:val>
                                            <p:strVal val="#ppt_h"/>
                                          </p:val>
                                        </p:tav>
                                      </p:tavLst>
                                    </p:anim>
                                    <p:animEffect transition="in" filter="fade">
                                      <p:cBhvr>
                                        <p:cTn id="9" dur="5000"/>
                                        <p:tgtEl>
                                          <p:spTgt spid="4"/>
                                        </p:tgtEl>
                                      </p:cBhvr>
                                    </p:animEffect>
                                    <p:anim calcmode="lin" valueType="num">
                                      <p:cBhvr>
                                        <p:cTn id="10" dur="5000" fill="hold"/>
                                        <p:tgtEl>
                                          <p:spTgt spid="4"/>
                                        </p:tgtEl>
                                        <p:attrNameLst>
                                          <p:attrName>ppt_x</p:attrName>
                                        </p:attrNameLst>
                                      </p:cBhvr>
                                      <p:tavLst>
                                        <p:tav tm="0">
                                          <p:val>
                                            <p:fltVal val="0.5"/>
                                          </p:val>
                                        </p:tav>
                                        <p:tav tm="100000">
                                          <p:val>
                                            <p:strVal val="#ppt_x"/>
                                          </p:val>
                                        </p:tav>
                                      </p:tavLst>
                                    </p:anim>
                                    <p:anim calcmode="lin" valueType="num">
                                      <p:cBhvr>
                                        <p:cTn id="11" dur="50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xit" presetSubtype="0" fill="hold" grpId="1" nodeType="clickEffect">
                                  <p:stCondLst>
                                    <p:cond delay="0"/>
                                  </p:stCondLst>
                                  <p:childTnLst>
                                    <p:animEffect transition="out" filter="fade">
                                      <p:cBhvr>
                                        <p:cTn id="15" dur="2000"/>
                                        <p:tgtEl>
                                          <p:spTgt spid="4"/>
                                        </p:tgtEl>
                                      </p:cBhvr>
                                    </p:animEffect>
                                    <p:anim calcmode="lin" valueType="num">
                                      <p:cBhvr>
                                        <p:cTn id="16" dur="2000"/>
                                        <p:tgtEl>
                                          <p:spTgt spid="4"/>
                                        </p:tgtEl>
                                        <p:attrNameLst>
                                          <p:attrName>ppt_x</p:attrName>
                                        </p:attrNameLst>
                                      </p:cBhvr>
                                      <p:tavLst>
                                        <p:tav tm="0">
                                          <p:val>
                                            <p:strVal val="ppt_x"/>
                                          </p:val>
                                        </p:tav>
                                        <p:tav tm="100000">
                                          <p:val>
                                            <p:strVal val="ppt_x"/>
                                          </p:val>
                                        </p:tav>
                                      </p:tavLst>
                                    </p:anim>
                                    <p:anim calcmode="lin" valueType="num">
                                      <p:cBhvr>
                                        <p:cTn id="17" dur="2000"/>
                                        <p:tgtEl>
                                          <p:spTgt spid="4"/>
                                        </p:tgtEl>
                                        <p:attrNameLst>
                                          <p:attrName>ppt_y</p:attrName>
                                        </p:attrNameLst>
                                      </p:cBhvr>
                                      <p:tavLst>
                                        <p:tav tm="0">
                                          <p:val>
                                            <p:strVal val="ppt_y"/>
                                          </p:val>
                                        </p:tav>
                                        <p:tav tm="100000">
                                          <p:val>
                                            <p:strVal val="ppt_y+.1"/>
                                          </p:val>
                                        </p:tav>
                                      </p:tavLst>
                                    </p:anim>
                                    <p:set>
                                      <p:cBhvr>
                                        <p:cTn id="18" dur="1" fill="hold">
                                          <p:stCondLst>
                                            <p:cond delay="1999"/>
                                          </p:stCondLst>
                                        </p:cTn>
                                        <p:tgtEl>
                                          <p:spTgt spid="4"/>
                                        </p:tgtEl>
                                        <p:attrNameLst>
                                          <p:attrName>style.visibility</p:attrName>
                                        </p:attrNameLst>
                                      </p:cBhvr>
                                      <p:to>
                                        <p:strVal val="hidden"/>
                                      </p:to>
                                    </p:set>
                                  </p:childTnLst>
                                </p:cTn>
                              </p:par>
                              <p:par>
                                <p:cTn id="19" presetID="53" presetClass="entr" presetSubtype="528"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0" fill="hold"/>
                                        <p:tgtEl>
                                          <p:spTgt spid="5"/>
                                        </p:tgtEl>
                                        <p:attrNameLst>
                                          <p:attrName>ppt_w</p:attrName>
                                        </p:attrNameLst>
                                      </p:cBhvr>
                                      <p:tavLst>
                                        <p:tav tm="0">
                                          <p:val>
                                            <p:fltVal val="0"/>
                                          </p:val>
                                        </p:tav>
                                        <p:tav tm="100000">
                                          <p:val>
                                            <p:strVal val="#ppt_w"/>
                                          </p:val>
                                        </p:tav>
                                      </p:tavLst>
                                    </p:anim>
                                    <p:anim calcmode="lin" valueType="num">
                                      <p:cBhvr>
                                        <p:cTn id="22" dur="5000" fill="hold"/>
                                        <p:tgtEl>
                                          <p:spTgt spid="5"/>
                                        </p:tgtEl>
                                        <p:attrNameLst>
                                          <p:attrName>ppt_h</p:attrName>
                                        </p:attrNameLst>
                                      </p:cBhvr>
                                      <p:tavLst>
                                        <p:tav tm="0">
                                          <p:val>
                                            <p:fltVal val="0"/>
                                          </p:val>
                                        </p:tav>
                                        <p:tav tm="100000">
                                          <p:val>
                                            <p:strVal val="#ppt_h"/>
                                          </p:val>
                                        </p:tav>
                                      </p:tavLst>
                                    </p:anim>
                                    <p:animEffect transition="in" filter="fade">
                                      <p:cBhvr>
                                        <p:cTn id="23" dur="5000"/>
                                        <p:tgtEl>
                                          <p:spTgt spid="5"/>
                                        </p:tgtEl>
                                      </p:cBhvr>
                                    </p:animEffect>
                                    <p:anim calcmode="lin" valueType="num">
                                      <p:cBhvr>
                                        <p:cTn id="24" dur="5000" fill="hold"/>
                                        <p:tgtEl>
                                          <p:spTgt spid="5"/>
                                        </p:tgtEl>
                                        <p:attrNameLst>
                                          <p:attrName>ppt_x</p:attrName>
                                        </p:attrNameLst>
                                      </p:cBhvr>
                                      <p:tavLst>
                                        <p:tav tm="0">
                                          <p:val>
                                            <p:fltVal val="0.5"/>
                                          </p:val>
                                        </p:tav>
                                        <p:tav tm="100000">
                                          <p:val>
                                            <p:strVal val="#ppt_x"/>
                                          </p:val>
                                        </p:tav>
                                      </p:tavLst>
                                    </p:anim>
                                    <p:anim calcmode="lin" valueType="num">
                                      <p:cBhvr>
                                        <p:cTn id="25" dur="50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xit" presetSubtype="0" fill="hold" grpId="1" nodeType="clickEffect">
                                  <p:stCondLst>
                                    <p:cond delay="0"/>
                                  </p:stCondLst>
                                  <p:childTnLst>
                                    <p:animEffect transition="out" filter="fade">
                                      <p:cBhvr>
                                        <p:cTn id="29" dur="2000"/>
                                        <p:tgtEl>
                                          <p:spTgt spid="5"/>
                                        </p:tgtEl>
                                      </p:cBhvr>
                                    </p:animEffect>
                                    <p:anim calcmode="lin" valueType="num">
                                      <p:cBhvr>
                                        <p:cTn id="30" dur="2000"/>
                                        <p:tgtEl>
                                          <p:spTgt spid="5"/>
                                        </p:tgtEl>
                                        <p:attrNameLst>
                                          <p:attrName>ppt_x</p:attrName>
                                        </p:attrNameLst>
                                      </p:cBhvr>
                                      <p:tavLst>
                                        <p:tav tm="0">
                                          <p:val>
                                            <p:strVal val="ppt_x"/>
                                          </p:val>
                                        </p:tav>
                                        <p:tav tm="100000">
                                          <p:val>
                                            <p:strVal val="ppt_x"/>
                                          </p:val>
                                        </p:tav>
                                      </p:tavLst>
                                    </p:anim>
                                    <p:anim calcmode="lin" valueType="num">
                                      <p:cBhvr>
                                        <p:cTn id="31" dur="2000"/>
                                        <p:tgtEl>
                                          <p:spTgt spid="5"/>
                                        </p:tgtEl>
                                        <p:attrNameLst>
                                          <p:attrName>ppt_y</p:attrName>
                                        </p:attrNameLst>
                                      </p:cBhvr>
                                      <p:tavLst>
                                        <p:tav tm="0">
                                          <p:val>
                                            <p:strVal val="ppt_y"/>
                                          </p:val>
                                        </p:tav>
                                        <p:tav tm="100000">
                                          <p:val>
                                            <p:strVal val="ppt_y+.1"/>
                                          </p:val>
                                        </p:tav>
                                      </p:tavLst>
                                    </p:anim>
                                    <p:set>
                                      <p:cBhvr>
                                        <p:cTn id="32" dur="1" fill="hold">
                                          <p:stCondLst>
                                            <p:cond delay="1999"/>
                                          </p:stCondLst>
                                        </p:cTn>
                                        <p:tgtEl>
                                          <p:spTgt spid="5"/>
                                        </p:tgtEl>
                                        <p:attrNameLst>
                                          <p:attrName>style.visibility</p:attrName>
                                        </p:attrNameLst>
                                      </p:cBhvr>
                                      <p:to>
                                        <p:strVal val="hidden"/>
                                      </p:to>
                                    </p:set>
                                  </p:childTnLst>
                                </p:cTn>
                              </p:par>
                              <p:par>
                                <p:cTn id="33" presetID="53" presetClass="entr" presetSubtype="528"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0" fill="hold"/>
                                        <p:tgtEl>
                                          <p:spTgt spid="6"/>
                                        </p:tgtEl>
                                        <p:attrNameLst>
                                          <p:attrName>ppt_w</p:attrName>
                                        </p:attrNameLst>
                                      </p:cBhvr>
                                      <p:tavLst>
                                        <p:tav tm="0">
                                          <p:val>
                                            <p:fltVal val="0"/>
                                          </p:val>
                                        </p:tav>
                                        <p:tav tm="100000">
                                          <p:val>
                                            <p:strVal val="#ppt_w"/>
                                          </p:val>
                                        </p:tav>
                                      </p:tavLst>
                                    </p:anim>
                                    <p:anim calcmode="lin" valueType="num">
                                      <p:cBhvr>
                                        <p:cTn id="36" dur="5000" fill="hold"/>
                                        <p:tgtEl>
                                          <p:spTgt spid="6"/>
                                        </p:tgtEl>
                                        <p:attrNameLst>
                                          <p:attrName>ppt_h</p:attrName>
                                        </p:attrNameLst>
                                      </p:cBhvr>
                                      <p:tavLst>
                                        <p:tav tm="0">
                                          <p:val>
                                            <p:fltVal val="0"/>
                                          </p:val>
                                        </p:tav>
                                        <p:tav tm="100000">
                                          <p:val>
                                            <p:strVal val="#ppt_h"/>
                                          </p:val>
                                        </p:tav>
                                      </p:tavLst>
                                    </p:anim>
                                    <p:animEffect transition="in" filter="fade">
                                      <p:cBhvr>
                                        <p:cTn id="37" dur="5000"/>
                                        <p:tgtEl>
                                          <p:spTgt spid="6"/>
                                        </p:tgtEl>
                                      </p:cBhvr>
                                    </p:animEffect>
                                    <p:anim calcmode="lin" valueType="num">
                                      <p:cBhvr>
                                        <p:cTn id="38" dur="5000" fill="hold"/>
                                        <p:tgtEl>
                                          <p:spTgt spid="6"/>
                                        </p:tgtEl>
                                        <p:attrNameLst>
                                          <p:attrName>ppt_x</p:attrName>
                                        </p:attrNameLst>
                                      </p:cBhvr>
                                      <p:tavLst>
                                        <p:tav tm="0">
                                          <p:val>
                                            <p:fltVal val="0.5"/>
                                          </p:val>
                                        </p:tav>
                                        <p:tav tm="100000">
                                          <p:val>
                                            <p:strVal val="#ppt_x"/>
                                          </p:val>
                                        </p:tav>
                                      </p:tavLst>
                                    </p:anim>
                                    <p:anim calcmode="lin" valueType="num">
                                      <p:cBhvr>
                                        <p:cTn id="39" dur="500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0" y="2942184"/>
            <a:ext cx="9144000" cy="3958776"/>
          </a:xfrm>
          <a:prstGeom prst="rect">
            <a:avLst/>
          </a:prstGeom>
          <a:solidFill>
            <a:schemeClr val="tx1"/>
          </a:solidFill>
        </p:spPr>
        <p:txBody>
          <a:bodyPr wrap="square" rtlCol="0">
            <a:spAutoFit/>
          </a:bodyPr>
          <a:lstStyle/>
          <a:p>
            <a:pPr marL="457200" indent="-457200">
              <a:lnSpc>
                <a:spcPct val="150000"/>
              </a:lnSpc>
              <a:buClr>
                <a:srgbClr val="FFFF00"/>
              </a:buClr>
              <a:buSzPct val="125000"/>
              <a:buFont typeface="+mj-lt"/>
              <a:buAutoNum type="arabicPeriod"/>
            </a:pPr>
            <a:r>
              <a:rPr lang="en-US" sz="2400" b="1" u="sng" dirty="0" smtClean="0">
                <a:solidFill>
                  <a:schemeClr val="bg1"/>
                </a:solidFill>
                <a:effectLst>
                  <a:outerShdw blurRad="38100" dist="38100" dir="2700000" algn="tl">
                    <a:srgbClr val="000000">
                      <a:alpha val="43137"/>
                    </a:srgbClr>
                  </a:outerShdw>
                </a:effectLst>
                <a:latin typeface="Baskerville Old Face" pitchFamily="18" charset="0"/>
              </a:rPr>
              <a:t>Admit</a:t>
            </a:r>
            <a:r>
              <a:rPr lang="en-US" sz="2400" b="1" dirty="0" smtClean="0">
                <a:solidFill>
                  <a:schemeClr val="bg1"/>
                </a:solidFill>
                <a:effectLst>
                  <a:outerShdw blurRad="38100" dist="38100" dir="2700000" algn="tl">
                    <a:srgbClr val="000000">
                      <a:alpha val="43137"/>
                    </a:srgbClr>
                  </a:outerShdw>
                </a:effectLst>
                <a:latin typeface="Baskerville Old Face" pitchFamily="18" charset="0"/>
              </a:rPr>
              <a:t> you are struggling with doubt (Mark 9:17-24)</a:t>
            </a:r>
          </a:p>
          <a:p>
            <a:pPr marL="457200" indent="-457200">
              <a:lnSpc>
                <a:spcPct val="150000"/>
              </a:lnSpc>
              <a:buClr>
                <a:srgbClr val="FFFF00"/>
              </a:buClr>
              <a:buSzPct val="125000"/>
              <a:buFont typeface="+mj-lt"/>
              <a:buAutoNum type="arabicPeriod"/>
            </a:pPr>
            <a:r>
              <a:rPr lang="en-US" sz="2400" b="1" u="sng" dirty="0" smtClean="0">
                <a:solidFill>
                  <a:schemeClr val="bg1"/>
                </a:solidFill>
                <a:effectLst>
                  <a:outerShdw blurRad="38100" dist="38100" dir="2700000" algn="tl">
                    <a:srgbClr val="000000">
                      <a:alpha val="43137"/>
                    </a:srgbClr>
                  </a:outerShdw>
                </a:effectLst>
                <a:latin typeface="Baskerville Old Face" pitchFamily="18" charset="0"/>
              </a:rPr>
              <a:t>Choose</a:t>
            </a:r>
            <a:r>
              <a:rPr lang="en-US" sz="2400" b="1" dirty="0" smtClean="0">
                <a:solidFill>
                  <a:schemeClr val="bg1"/>
                </a:solidFill>
                <a:effectLst>
                  <a:outerShdw blurRad="38100" dist="38100" dir="2700000" algn="tl">
                    <a:srgbClr val="000000">
                      <a:alpha val="43137"/>
                    </a:srgbClr>
                  </a:outerShdw>
                </a:effectLst>
                <a:latin typeface="Baskerville Old Face" pitchFamily="18" charset="0"/>
              </a:rPr>
              <a:t> to believe (John  20:28-29)</a:t>
            </a:r>
          </a:p>
          <a:p>
            <a:pPr marL="457200" indent="-457200">
              <a:lnSpc>
                <a:spcPct val="150000"/>
              </a:lnSpc>
              <a:buClr>
                <a:srgbClr val="FFFF00"/>
              </a:buClr>
              <a:buSzPct val="125000"/>
              <a:buFont typeface="+mj-lt"/>
              <a:buAutoNum type="arabicPeriod"/>
            </a:pPr>
            <a:r>
              <a:rPr lang="en-US" sz="2400" b="1" dirty="0" smtClean="0">
                <a:solidFill>
                  <a:schemeClr val="bg1"/>
                </a:solidFill>
                <a:effectLst>
                  <a:outerShdw blurRad="38100" dist="38100" dir="2700000" algn="tl">
                    <a:srgbClr val="000000">
                      <a:alpha val="43137"/>
                    </a:srgbClr>
                  </a:outerShdw>
                </a:effectLst>
                <a:latin typeface="Baskerville Old Face" pitchFamily="18" charset="0"/>
              </a:rPr>
              <a:t>“</a:t>
            </a:r>
            <a:r>
              <a:rPr lang="en-US" sz="2400" b="1" u="sng" dirty="0" smtClean="0">
                <a:solidFill>
                  <a:schemeClr val="bg1"/>
                </a:solidFill>
                <a:effectLst>
                  <a:outerShdw blurRad="38100" dist="38100" dir="2700000" algn="tl">
                    <a:srgbClr val="000000">
                      <a:alpha val="43137"/>
                    </a:srgbClr>
                  </a:outerShdw>
                </a:effectLst>
                <a:latin typeface="Baskerville Old Face" pitchFamily="18" charset="0"/>
              </a:rPr>
              <a:t>Borrow</a:t>
            </a:r>
            <a:r>
              <a:rPr lang="en-US" sz="2400" b="1" dirty="0" smtClean="0">
                <a:solidFill>
                  <a:schemeClr val="bg1"/>
                </a:solidFill>
                <a:effectLst>
                  <a:outerShdw blurRad="38100" dist="38100" dir="2700000" algn="tl">
                    <a:srgbClr val="000000">
                      <a:alpha val="43137"/>
                    </a:srgbClr>
                  </a:outerShdw>
                </a:effectLst>
                <a:latin typeface="Baskerville Old Face" pitchFamily="18" charset="0"/>
              </a:rPr>
              <a:t>” some faith (Acts 4:36-37; Hebrews 10:24-25)</a:t>
            </a:r>
          </a:p>
          <a:p>
            <a:pPr marL="457200" indent="-457200">
              <a:lnSpc>
                <a:spcPct val="150000"/>
              </a:lnSpc>
              <a:buClr>
                <a:srgbClr val="FFFF00"/>
              </a:buClr>
              <a:buSzPct val="125000"/>
              <a:buFont typeface="+mj-lt"/>
              <a:buAutoNum type="arabicPeriod"/>
            </a:pPr>
            <a:r>
              <a:rPr lang="en-US" sz="2400" b="1" u="sng" dirty="0" smtClean="0">
                <a:solidFill>
                  <a:schemeClr val="bg1"/>
                </a:solidFill>
                <a:effectLst>
                  <a:outerShdw blurRad="38100" dist="38100" dir="2700000" algn="tl">
                    <a:srgbClr val="000000">
                      <a:alpha val="43137"/>
                    </a:srgbClr>
                  </a:outerShdw>
                </a:effectLst>
                <a:latin typeface="Baskerville Old Face" pitchFamily="18" charset="0"/>
              </a:rPr>
              <a:t>Act on your faith</a:t>
            </a:r>
            <a:r>
              <a:rPr lang="en-US" sz="2400" b="1" dirty="0" smtClean="0">
                <a:solidFill>
                  <a:schemeClr val="bg1"/>
                </a:solidFill>
                <a:effectLst>
                  <a:outerShdw blurRad="38100" dist="38100" dir="2700000" algn="tl">
                    <a:srgbClr val="000000">
                      <a:alpha val="43137"/>
                    </a:srgbClr>
                  </a:outerShdw>
                </a:effectLst>
                <a:latin typeface="Baskerville Old Face" pitchFamily="18" charset="0"/>
              </a:rPr>
              <a:t> not your doubts (Luke 5:5)</a:t>
            </a:r>
          </a:p>
          <a:p>
            <a:pPr marL="457200" indent="-457200">
              <a:lnSpc>
                <a:spcPct val="150000"/>
              </a:lnSpc>
              <a:buClr>
                <a:srgbClr val="FFFF00"/>
              </a:buClr>
              <a:buSzPct val="125000"/>
              <a:buFont typeface="+mj-lt"/>
              <a:buAutoNum type="arabicPeriod"/>
            </a:pPr>
            <a:r>
              <a:rPr lang="en-US" sz="2400" b="1" u="sng" dirty="0" smtClean="0">
                <a:solidFill>
                  <a:schemeClr val="bg1"/>
                </a:solidFill>
                <a:effectLst>
                  <a:outerShdw blurRad="38100" dist="38100" dir="2700000" algn="tl">
                    <a:srgbClr val="000000">
                      <a:alpha val="43137"/>
                    </a:srgbClr>
                  </a:outerShdw>
                </a:effectLst>
                <a:latin typeface="Baskerville Old Face" pitchFamily="18" charset="0"/>
              </a:rPr>
              <a:t>Doubt your doubts</a:t>
            </a:r>
            <a:r>
              <a:rPr lang="en-US" sz="2400" b="1" dirty="0" smtClean="0">
                <a:solidFill>
                  <a:schemeClr val="bg1"/>
                </a:solidFill>
                <a:effectLst>
                  <a:outerShdw blurRad="38100" dist="38100" dir="2700000" algn="tl">
                    <a:srgbClr val="000000">
                      <a:alpha val="43137"/>
                    </a:srgbClr>
                  </a:outerShdw>
                </a:effectLst>
                <a:latin typeface="Baskerville Old Face" pitchFamily="18" charset="0"/>
              </a:rPr>
              <a:t> not your faith (Hebrews 11:17-19)</a:t>
            </a:r>
          </a:p>
          <a:p>
            <a:pPr marL="457200" indent="-457200">
              <a:lnSpc>
                <a:spcPct val="150000"/>
              </a:lnSpc>
              <a:buClr>
                <a:srgbClr val="FFFF00"/>
              </a:buClr>
              <a:buSzPct val="125000"/>
              <a:buFont typeface="+mj-lt"/>
              <a:buAutoNum type="arabicPeriod"/>
            </a:pPr>
            <a:r>
              <a:rPr lang="en-US" sz="2350" b="1" dirty="0" smtClean="0">
                <a:solidFill>
                  <a:schemeClr val="bg1"/>
                </a:solidFill>
                <a:effectLst>
                  <a:outerShdw blurRad="38100" dist="38100" dir="2700000" algn="tl">
                    <a:srgbClr val="000000">
                      <a:alpha val="43137"/>
                    </a:srgbClr>
                  </a:outerShdw>
                </a:effectLst>
                <a:latin typeface="Baskerville Old Face" pitchFamily="18" charset="0"/>
              </a:rPr>
              <a:t>Realize there some things you will </a:t>
            </a:r>
            <a:r>
              <a:rPr lang="en-US" sz="2350" b="1" u="sng" dirty="0" smtClean="0">
                <a:solidFill>
                  <a:schemeClr val="bg1"/>
                </a:solidFill>
                <a:effectLst>
                  <a:outerShdw blurRad="38100" dist="38100" dir="2700000" algn="tl">
                    <a:srgbClr val="000000">
                      <a:alpha val="43137"/>
                    </a:srgbClr>
                  </a:outerShdw>
                </a:effectLst>
                <a:latin typeface="Baskerville Old Face" pitchFamily="18" charset="0"/>
              </a:rPr>
              <a:t>never understand</a:t>
            </a:r>
            <a:r>
              <a:rPr lang="en-US" sz="2350" b="1" dirty="0" smtClean="0">
                <a:solidFill>
                  <a:schemeClr val="bg1"/>
                </a:solidFill>
                <a:effectLst>
                  <a:outerShdw blurRad="38100" dist="38100" dir="2700000" algn="tl">
                    <a:srgbClr val="000000">
                      <a:alpha val="43137"/>
                    </a:srgbClr>
                  </a:outerShdw>
                </a:effectLst>
                <a:latin typeface="Baskerville Old Face" pitchFamily="18" charset="0"/>
              </a:rPr>
              <a:t> (Isa 55:9; Job 38:4)</a:t>
            </a:r>
          </a:p>
          <a:p>
            <a:pPr marL="457200" indent="-457200">
              <a:lnSpc>
                <a:spcPct val="150000"/>
              </a:lnSpc>
              <a:buClr>
                <a:srgbClr val="FFFF00"/>
              </a:buClr>
              <a:buSzPct val="125000"/>
              <a:buFont typeface="+mj-lt"/>
              <a:buAutoNum type="arabicPeriod"/>
            </a:pPr>
            <a:r>
              <a:rPr lang="en-US" sz="2400" b="1" u="sng" dirty="0" smtClean="0">
                <a:solidFill>
                  <a:schemeClr val="bg1"/>
                </a:solidFill>
                <a:effectLst>
                  <a:outerShdw blurRad="38100" dist="38100" dir="2700000" algn="tl">
                    <a:srgbClr val="000000">
                      <a:alpha val="43137"/>
                    </a:srgbClr>
                  </a:outerShdw>
                </a:effectLst>
                <a:latin typeface="Baskerville Old Face" pitchFamily="18" charset="0"/>
              </a:rPr>
              <a:t>Trust the Lord</a:t>
            </a:r>
            <a:r>
              <a:rPr lang="en-US" sz="2400" b="1" dirty="0" smtClean="0">
                <a:solidFill>
                  <a:schemeClr val="bg1"/>
                </a:solidFill>
                <a:effectLst>
                  <a:outerShdw blurRad="38100" dist="38100" dir="2700000" algn="tl">
                    <a:srgbClr val="000000">
                      <a:alpha val="43137"/>
                    </a:srgbClr>
                  </a:outerShdw>
                </a:effectLst>
                <a:latin typeface="Baskerville Old Face" pitchFamily="18" charset="0"/>
              </a:rPr>
              <a:t> despite the storm (2 Tim 1:12: Acts 27:25; Mark 9:24)</a:t>
            </a:r>
          </a:p>
        </p:txBody>
      </p:sp>
    </p:spTree>
    <p:extLst>
      <p:ext uri="{BB962C8B-B14F-4D97-AF65-F5344CB8AC3E}">
        <p14:creationId xmlns:p14="http://schemas.microsoft.com/office/powerpoint/2010/main" val="39506898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2000"/>
                                        <p:tgtEl>
                                          <p:spTgt spid="3">
                                            <p:bg/>
                                          </p:spTgt>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2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2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left)">
                                      <p:cBhvr>
                                        <p:cTn id="21" dur="2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left)">
                                      <p:cBhvr>
                                        <p:cTn id="26" dur="2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wipe(left)">
                                      <p:cBhvr>
                                        <p:cTn id="31" dur="20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wipe(left)">
                                      <p:cBhvr>
                                        <p:cTn id="36" dur="20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wipe(left)">
                                      <p:cBhvr>
                                        <p:cTn id="41"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018444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411</TotalTime>
  <Words>470</Words>
  <Application>Microsoft Office PowerPoint</Application>
  <PresentationFormat>On-screen Show (4:3)</PresentationFormat>
  <Paragraphs>35</Paragraphs>
  <Slides>9</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Times New Roman</vt:lpstr>
      <vt:lpstr>Baskerville Old Face</vt:lpstr>
      <vt:lpstr>Monotype Corsiva</vt:lpstr>
      <vt:lpstr>Harlow Solid Italic</vt:lpstr>
      <vt:lpstr>Copperplate Gothic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JRBRONGER</dc:creator>
  <cp:lastModifiedBy>Deacons Room</cp:lastModifiedBy>
  <cp:revision>21</cp:revision>
  <dcterms:created xsi:type="dcterms:W3CDTF">2013-07-24T13:22:23Z</dcterms:created>
  <dcterms:modified xsi:type="dcterms:W3CDTF">2013-07-28T15:20:05Z</dcterms:modified>
</cp:coreProperties>
</file>