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61" r:id="rId3"/>
    <p:sldId id="262" r:id="rId4"/>
    <p:sldId id="257" r:id="rId5"/>
    <p:sldId id="258" r:id="rId6"/>
    <p:sldId id="259" r:id="rId7"/>
    <p:sldId id="260" r:id="rId8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Narkisim" pitchFamily="34" charset="-79"/>
      <p:regular r:id="rId14"/>
    </p:embeddedFont>
    <p:embeddedFont>
      <p:font typeface="Imprint MT Shadow" pitchFamily="82" charset="0"/>
      <p:regular r:id="rId1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-37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59140-5ECC-4D07-99F4-E5A07D9DB0D7}" type="datetimeFigureOut">
              <a:rPr lang="en-US" smtClean="0"/>
              <a:t>5/27/2012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50A37-AF4A-4855-B99C-56BFB3A6B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3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50A37-AF4A-4855-B99C-56BFB3A6B0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4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50A37-AF4A-4855-B99C-56BFB3A6B0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704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50A37-AF4A-4855-B99C-56BFB3A6B0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70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50A37-AF4A-4855-B99C-56BFB3A6B0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60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50A37-AF4A-4855-B99C-56BFB3A6B0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50A37-AF4A-4855-B99C-56BFB3A6B0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24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50A37-AF4A-4855-B99C-56BFB3A6B0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39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438D6-6F03-40A2-BCC7-A8FAA389C700}" type="datetimeFigureOut">
              <a:rPr lang="en-US"/>
              <a:pPr>
                <a:defRPr/>
              </a:pPr>
              <a:t>5/27/2012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4DE1F-DD4F-46B5-896B-508D1D43A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42442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C3764-4F98-41B7-AD99-F7B916579B6B}" type="datetimeFigureOut">
              <a:rPr lang="en-US"/>
              <a:pPr>
                <a:defRPr/>
              </a:pPr>
              <a:t>5/27/2012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706EF-EA1A-4509-8CBE-2AC3350887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55683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753FE-AE65-4BA4-9AD3-9BB196FBAC2F}" type="datetimeFigureOut">
              <a:rPr lang="en-US"/>
              <a:pPr>
                <a:defRPr/>
              </a:pPr>
              <a:t>5/27/2012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C6A14-520E-41E0-9E66-A0D2A2D1E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659391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34609-458E-4BEB-8419-79936AAB382E}" type="datetimeFigureOut">
              <a:rPr lang="en-US"/>
              <a:pPr>
                <a:defRPr/>
              </a:pPr>
              <a:t>5/27/2012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A44C2-5881-4DD8-A093-2392005C82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46949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B7605-2E10-45B4-85DA-A34B5E7AC514}" type="datetimeFigureOut">
              <a:rPr lang="en-US"/>
              <a:pPr>
                <a:defRPr/>
              </a:pPr>
              <a:t>5/27/2012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23E2-8D7B-4A91-984B-B2FE5830B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279682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4B88C-31FD-4724-961E-C86D0E6630A9}" type="datetimeFigureOut">
              <a:rPr lang="en-US"/>
              <a:pPr>
                <a:defRPr/>
              </a:pPr>
              <a:t>5/27/2012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CA683-D79A-4B97-ABB2-ABB2A5A17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40520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F79C4-0A64-4F12-B936-0250061AE89D}" type="datetimeFigureOut">
              <a:rPr lang="en-US"/>
              <a:pPr>
                <a:defRPr/>
              </a:pPr>
              <a:t>5/27/2012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55965-FF9B-4F86-B64E-D4DF05ED1C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85593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4A505-264D-4211-9889-2ADBB29CB84E}" type="datetimeFigureOut">
              <a:rPr lang="en-US"/>
              <a:pPr>
                <a:defRPr/>
              </a:pPr>
              <a:t>5/27/2012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D83F7-EB73-4DBE-9876-7D3DECE60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00282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01A4A-61C2-4EEA-93C8-7B07A64A2CB7}" type="datetimeFigureOut">
              <a:rPr lang="en-US"/>
              <a:pPr>
                <a:defRPr/>
              </a:pPr>
              <a:t>5/27/2012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DE698-7DC6-4A79-B67A-AEE53F17CD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333866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08A09-6093-4FEA-9598-C3E5441A97B4}" type="datetimeFigureOut">
              <a:rPr lang="en-US"/>
              <a:pPr>
                <a:defRPr/>
              </a:pPr>
              <a:t>5/27/2012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F1E9B-ABF0-45BC-A722-1C0039375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47449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746EA-7C16-4D5F-A5E6-D43C17A55578}" type="datetimeFigureOut">
              <a:rPr lang="en-US"/>
              <a:pPr>
                <a:defRPr/>
              </a:pPr>
              <a:t>5/27/2012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18170-F613-4C9A-9E8F-5AE7A12AC6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1746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442508-609B-4600-92BF-B318AE6B97C2}" type="datetimeFigureOut">
              <a:rPr lang="en-US"/>
              <a:pPr>
                <a:defRPr/>
              </a:pPr>
              <a:t>5/27/2012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C08A83-E547-437B-93F7-7160D8FBB4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/>
          <p:cNvSpPr txBox="1">
            <a:spLocks noChangeArrowheads="1"/>
          </p:cNvSpPr>
          <p:nvPr/>
        </p:nvSpPr>
        <p:spPr bwMode="auto">
          <a:xfrm>
            <a:off x="0" y="914400"/>
            <a:ext cx="9144000" cy="569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n-US" sz="2800" b="1" baseline="30000">
                <a:solidFill>
                  <a:srgbClr val="FF0000"/>
                </a:solidFill>
                <a:latin typeface="Arial" charset="0"/>
              </a:rPr>
              <a:t>13 </a:t>
            </a:r>
            <a:r>
              <a:rPr lang="en-US" sz="2800" b="1">
                <a:latin typeface="Arial" charset="0"/>
              </a:rPr>
              <a:t>When Jesus came into the region of Caesarea Philippi, He asked His disciples, saying, who do men say that I, the Son of Man, am? </a:t>
            </a:r>
            <a:r>
              <a:rPr lang="en-US" sz="2800" b="1" baseline="30000">
                <a:solidFill>
                  <a:srgbClr val="FF0000"/>
                </a:solidFill>
                <a:latin typeface="Arial" charset="0"/>
              </a:rPr>
              <a:t>14 </a:t>
            </a:r>
            <a:r>
              <a:rPr lang="en-US" sz="2800" b="1">
                <a:latin typeface="Arial" charset="0"/>
              </a:rPr>
              <a:t>So they said, some say John the Baptist, some Elijah, and others Jeremiah or one of the prophets. </a:t>
            </a:r>
            <a:r>
              <a:rPr lang="en-US" sz="2800" b="1" baseline="30000">
                <a:solidFill>
                  <a:srgbClr val="FF0000"/>
                </a:solidFill>
                <a:latin typeface="Arial" charset="0"/>
              </a:rPr>
              <a:t>15</a:t>
            </a:r>
            <a:r>
              <a:rPr lang="en-US" sz="2800" b="1" baseline="30000">
                <a:latin typeface="Arial" charset="0"/>
              </a:rPr>
              <a:t> </a:t>
            </a:r>
            <a:r>
              <a:rPr lang="en-US" sz="2800" b="1">
                <a:latin typeface="Arial" charset="0"/>
              </a:rPr>
              <a:t>He said to them, but who do you say that I am? </a:t>
            </a:r>
            <a:r>
              <a:rPr lang="en-US" sz="2800" b="1" baseline="30000">
                <a:solidFill>
                  <a:srgbClr val="FF0000"/>
                </a:solidFill>
                <a:latin typeface="Arial" charset="0"/>
              </a:rPr>
              <a:t>16</a:t>
            </a:r>
            <a:r>
              <a:rPr lang="en-US" sz="2800" b="1" baseline="30000">
                <a:latin typeface="Arial" charset="0"/>
              </a:rPr>
              <a:t> </a:t>
            </a:r>
            <a:r>
              <a:rPr lang="en-US" sz="2800" b="1">
                <a:latin typeface="Arial" charset="0"/>
              </a:rPr>
              <a:t>Simon Peter answered and said, You are the Christ, the Son of the living God. </a:t>
            </a:r>
            <a:r>
              <a:rPr lang="en-US" sz="2800" b="1" baseline="30000">
                <a:solidFill>
                  <a:srgbClr val="FF0000"/>
                </a:solidFill>
                <a:latin typeface="Arial" charset="0"/>
              </a:rPr>
              <a:t>17</a:t>
            </a:r>
            <a:r>
              <a:rPr lang="en-US" sz="2800" b="1" baseline="30000">
                <a:latin typeface="Arial" charset="0"/>
              </a:rPr>
              <a:t> </a:t>
            </a:r>
            <a:r>
              <a:rPr lang="en-US" sz="2800" b="1">
                <a:latin typeface="Arial" charset="0"/>
              </a:rPr>
              <a:t>Jesus answered and said to him, blessed are you, Simon Bar-Jonah, for flesh and blood has not revealed this to you, but My Father who is in heaven. </a:t>
            </a:r>
            <a:r>
              <a:rPr lang="en-US" sz="2800" b="1" baseline="30000">
                <a:solidFill>
                  <a:srgbClr val="FF0000"/>
                </a:solidFill>
                <a:latin typeface="Arial" charset="0"/>
              </a:rPr>
              <a:t>18 </a:t>
            </a:r>
            <a:r>
              <a:rPr lang="en-US" sz="2800" b="1">
                <a:latin typeface="Arial" charset="0"/>
              </a:rPr>
              <a:t>And I also say to you that you are Peter, and on this rock I will build My church, and the gates of Hades shall not prevail against it.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208100" y="0"/>
            <a:ext cx="672780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Matthew 16:13-18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538913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5867400"/>
            <a:ext cx="0" cy="990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76200" y="76200"/>
            <a:ext cx="8915400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b="1">
                <a:latin typeface="Arial" charset="0"/>
              </a:rPr>
              <a:t>Go therefore and make disciples of all the nations, baptizing them in the name of the Father and of the Son and of the Holy Spirit. (Matthew 28:19).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5000">
              <a:schemeClr val="accent3">
                <a:lumMod val="50000"/>
              </a:schemeClr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0"/>
            <a:ext cx="583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234950"/>
            <a:ext cx="54864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Commission (Matt 28:19-20).</a:t>
            </a:r>
          </a:p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began w/handful (Ac 1:15).</a:t>
            </a:r>
          </a:p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Became 3000 (Ac 2:41).</a:t>
            </a:r>
          </a:p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Then 5000 (Ac 4:4).</a:t>
            </a:r>
          </a:p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Filled city w/ teaching (Ac 5:28).</a:t>
            </a:r>
          </a:p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Turned world upside down (Ac 17:6).</a:t>
            </a:r>
          </a:p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Reached all the world (Col 1:5-6).</a:t>
            </a:r>
          </a:p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Estimate 6-million by close of 1</a:t>
            </a:r>
            <a:r>
              <a:rPr lang="en-US" sz="20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century.</a:t>
            </a:r>
          </a:p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Local churches springing up everywhere.</a:t>
            </a:r>
          </a:p>
        </p:txBody>
      </p:sp>
      <p:sp>
        <p:nvSpPr>
          <p:cNvPr id="5" name="Rectangle 4"/>
          <p:cNvSpPr/>
          <p:nvPr/>
        </p:nvSpPr>
        <p:spPr>
          <a:xfrm>
            <a:off x="6868477" y="228600"/>
            <a:ext cx="2055370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3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rint MT Shadow" pitchFamily="82" charset="0"/>
              </a:rPr>
              <a:t>Jerusalem</a:t>
            </a:r>
            <a:endParaRPr lang="en-US" sz="3200" b="1" spc="3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Imprint MT Shadow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73843" y="838200"/>
            <a:ext cx="1941557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3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rint MT Shadow" pitchFamily="82" charset="0"/>
              </a:rPr>
              <a:t> Antioch </a:t>
            </a:r>
            <a:endParaRPr lang="en-US" sz="3200" b="1" spc="3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Imprint MT Shadow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57574" y="1447800"/>
            <a:ext cx="1657826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3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rint MT Shadow" pitchFamily="82" charset="0"/>
              </a:rPr>
              <a:t>Corinth</a:t>
            </a:r>
            <a:endParaRPr lang="en-US" sz="3200" b="1" spc="3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Imprint MT Shadow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77800" y="2057400"/>
            <a:ext cx="1537600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3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rint MT Shadow" pitchFamily="82" charset="0"/>
              </a:rPr>
              <a:t>Galatia</a:t>
            </a:r>
            <a:endParaRPr lang="en-US" sz="3200" b="1" spc="3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Imprint MT Shadow" pitchFamily="8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66339" y="2667000"/>
            <a:ext cx="1249061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3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rint MT Shadow" pitchFamily="82" charset="0"/>
              </a:rPr>
              <a:t>Berea</a:t>
            </a:r>
            <a:endParaRPr lang="en-US" sz="3200" b="1" spc="3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Imprint MT Shadow" pitchFamily="8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62800" y="3276600"/>
            <a:ext cx="1749198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3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rint MT Shadow" pitchFamily="82" charset="0"/>
              </a:rPr>
              <a:t>Ephesus</a:t>
            </a:r>
            <a:endParaRPr lang="en-US" sz="3200" b="1" spc="3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Imprint MT Shadow" pitchFamily="8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62800" y="3886200"/>
            <a:ext cx="1734770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3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rint MT Shadow" pitchFamily="82" charset="0"/>
              </a:rPr>
              <a:t>Philippi</a:t>
            </a:r>
            <a:endParaRPr lang="en-US" sz="3200" b="1" spc="3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Imprint MT Shadow" pitchFamily="8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63850" y="4495800"/>
            <a:ext cx="2151550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rint MT Shadow" pitchFamily="82" charset="0"/>
              </a:rPr>
              <a:t>Thessalonica</a:t>
            </a:r>
            <a:endParaRPr lang="en-US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Imprint MT Shadow" pitchFamily="82" charset="0"/>
            </a:endParaRPr>
          </a:p>
        </p:txBody>
      </p:sp>
      <p:sp>
        <p:nvSpPr>
          <p:cNvPr id="13" name="Line Callout 1 12"/>
          <p:cNvSpPr/>
          <p:nvPr/>
        </p:nvSpPr>
        <p:spPr>
          <a:xfrm>
            <a:off x="5791200" y="5181600"/>
            <a:ext cx="2971800" cy="1524000"/>
          </a:xfrm>
          <a:prstGeom prst="borderCallout1">
            <a:avLst>
              <a:gd name="adj1" fmla="val -457"/>
              <a:gd name="adj2" fmla="val -78"/>
              <a:gd name="adj3" fmla="val -154207"/>
              <a:gd name="adj4" fmla="val -26326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791200" y="4648200"/>
            <a:ext cx="2971800" cy="230832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Danville</a:t>
            </a:r>
          </a:p>
          <a:p>
            <a:pPr algn="ctr" fontAlgn="auto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church of Christ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9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9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2327" y="10041"/>
            <a:ext cx="8252579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arkisim" pitchFamily="34" charset="-79"/>
                <a:cs typeface="Narkisim" pitchFamily="34" charset="-79"/>
              </a:rPr>
              <a:t>Congregational Responsibility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04800" y="1447800"/>
            <a:ext cx="8534400" cy="762000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25244" y="2729290"/>
            <a:ext cx="8534400" cy="762000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02942" y="4049751"/>
            <a:ext cx="8534400" cy="762000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02942" y="5410200"/>
            <a:ext cx="8534400" cy="762000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879475"/>
            <a:ext cx="8534400" cy="5200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Must Become A Member Of The Local Church</a:t>
            </a:r>
          </a:p>
          <a:p>
            <a:pPr algn="ctr" fontAlgn="auto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Must Submit To And Respect The Local Elders</a:t>
            </a:r>
          </a:p>
          <a:p>
            <a:pPr algn="ctr" fontAlgn="auto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Must Assemble With The Local Church For Worship</a:t>
            </a:r>
          </a:p>
          <a:p>
            <a:pPr algn="ctr" fontAlgn="auto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Must Contribute What I Can For The Local Church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308</Words>
  <Application>Microsoft Office PowerPoint</Application>
  <PresentationFormat>On-screen Show (4:3)</PresentationFormat>
  <Paragraphs>34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Narkisim</vt:lpstr>
      <vt:lpstr>Times New Roman</vt:lpstr>
      <vt:lpstr>Imprint MT Shadow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JRBRONGER</dc:creator>
  <cp:lastModifiedBy>AUDIOROOM</cp:lastModifiedBy>
  <cp:revision>8</cp:revision>
  <dcterms:created xsi:type="dcterms:W3CDTF">2012-05-25T14:27:44Z</dcterms:created>
  <dcterms:modified xsi:type="dcterms:W3CDTF">2012-05-27T15:34:02Z</dcterms:modified>
</cp:coreProperties>
</file>