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Monotype Corsiva" pitchFamily="66" charset="0"/>
      <p:italic r:id="rId14"/>
    </p:embeddedFont>
    <p:embeddedFont>
      <p:font typeface="Curlz MT" pitchFamily="8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8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1B3D-EF04-4504-951E-82E3C572FF2C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7169B-9069-4E9D-87C8-2120A2C7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6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69B-9069-4E9D-87C8-2120A2C77B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69B-9069-4E9D-87C8-2120A2C77B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69B-9069-4E9D-87C8-2120A2C77B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69B-9069-4E9D-87C8-2120A2C77B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69B-9069-4E9D-87C8-2120A2C77B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69B-9069-4E9D-87C8-2120A2C77B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5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69B-9069-4E9D-87C8-2120A2C77B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3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3032-4F3C-4E1A-94F8-F6ED854F7AD3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0052-60B1-4B77-8FF1-8C6F79B6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8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823" y="762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Unless the </a:t>
            </a:r>
            <a:r>
              <a:rPr lang="en-US" sz="3200" b="1" cap="small" dirty="0" smtClean="0">
                <a:effectLst/>
                <a:latin typeface="Arial" pitchFamily="34" charset="0"/>
                <a:cs typeface="Arial" pitchFamily="34" charset="0"/>
              </a:rPr>
              <a:t>Lord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builds the house, they labor in vain who build it; unless the </a:t>
            </a:r>
            <a:r>
              <a:rPr lang="en-US" sz="3200" b="1" cap="small" dirty="0" smtClean="0">
                <a:effectLst/>
                <a:latin typeface="Arial" pitchFamily="34" charset="0"/>
                <a:cs typeface="Arial" pitchFamily="34" charset="0"/>
              </a:rPr>
              <a:t>Lord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guards the city, the watchman stays awake in vain. 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It is vain for you to rise up early, to sit up late, to eat the bread of sorrows; for so He gives His beloved sleep. 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Behold, children are a heritage from the </a:t>
            </a:r>
            <a:r>
              <a:rPr lang="en-US" sz="3200" b="1" cap="small" dirty="0" smtClean="0">
                <a:effectLst/>
                <a:latin typeface="Arial" pitchFamily="34" charset="0"/>
                <a:cs typeface="Arial" pitchFamily="34" charset="0"/>
              </a:rPr>
              <a:t>Lord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The fruit of the womb is a reward. 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Like arrows in the hand of a warrior, so are the children of one’s youth. 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Happy is the man who has his quiver full of them; They shall not be ashamed, but shall speak with their enemies in the gate.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6671" y="-6871"/>
            <a:ext cx="5210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Psalm 127:1-5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8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379" y="-76200"/>
            <a:ext cx="832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A Heritage from the LORD</a:t>
            </a:r>
            <a:endParaRPr lang="en-US" sz="5400" b="1" cap="none" spc="30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7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/>
          <a:stretch/>
        </p:blipFill>
        <p:spPr>
          <a:xfrm>
            <a:off x="1" y="-23624"/>
            <a:ext cx="9144000" cy="6917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7595" y="-76200"/>
            <a:ext cx="7388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The “Rights” of Children</a:t>
            </a:r>
            <a:endParaRPr lang="en-US" sz="5400" b="1" cap="none" spc="30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995952"/>
            <a:ext cx="4571997" cy="186204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“But if anyone does not provide for his own, and especially for those of his household, he has denied the faith and is worse than an unbeliever,” (1 Tim 5:8).</a:t>
            </a:r>
            <a:endParaRPr lang="en-US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92" y="5715000"/>
            <a:ext cx="4573292" cy="1154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“For the children ought not to lay up for the parents, but the parents for the children,” (2 Cor 12:14).</a:t>
            </a:r>
            <a:endParaRPr lang="en-US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595" y="-76200"/>
            <a:ext cx="7388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The “Rights” of Children</a:t>
            </a:r>
            <a:endParaRPr lang="en-US" sz="5400" b="1" cap="none" spc="300" dirty="0">
              <a:ln w="190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0" y="1566746"/>
            <a:ext cx="6019800" cy="76200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13049" y="2819400"/>
            <a:ext cx="6019800" cy="76200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43715" y="3969834"/>
            <a:ext cx="6019800" cy="76200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13049" y="5239405"/>
            <a:ext cx="6019800" cy="76200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1600200"/>
            <a:ext cx="601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A Right to your Time</a:t>
            </a:r>
          </a:p>
          <a:p>
            <a:endParaRPr lang="en-US" sz="4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en-US" sz="4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A Right to Proper Development</a:t>
            </a:r>
          </a:p>
          <a:p>
            <a:endParaRPr lang="en-US" sz="4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en-US" sz="4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A Right to be Disciplined</a:t>
            </a:r>
          </a:p>
          <a:p>
            <a:endParaRPr lang="en-US" sz="4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en-US" sz="4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A Right to Good Role Models</a:t>
            </a:r>
            <a:endParaRPr lang="en-US" sz="4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" y="1600200"/>
            <a:ext cx="2867722" cy="278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292801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805"/>
            <a:ext cx="3071748" cy="236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/>
          <a:stretch/>
        </p:blipFill>
        <p:spPr>
          <a:xfrm>
            <a:off x="53899" y="1694985"/>
            <a:ext cx="2988500" cy="216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3"/>
          <a:stretch/>
        </p:blipFill>
        <p:spPr>
          <a:xfrm>
            <a:off x="53899" y="4341541"/>
            <a:ext cx="1801209" cy="24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236</Words>
  <Application>Microsoft Office PowerPoint</Application>
  <PresentationFormat>On-screen Show (4:3)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Monotype Corsiva</vt:lpstr>
      <vt:lpstr>Curlz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10</cp:revision>
  <dcterms:created xsi:type="dcterms:W3CDTF">2013-01-12T12:43:22Z</dcterms:created>
  <dcterms:modified xsi:type="dcterms:W3CDTF">2013-01-13T16:33:16Z</dcterms:modified>
</cp:coreProperties>
</file>