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70" r:id="rId16"/>
  </p:sldIdLst>
  <p:sldSz cx="9144000" cy="6858000" type="screen4x3"/>
  <p:notesSz cx="6858000" cy="9144000"/>
  <p:embeddedFontLst>
    <p:embeddedFont>
      <p:font typeface="Monotype Corsiva" panose="03010101010201010101" pitchFamily="66" charset="0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1" d="100"/>
          <a:sy n="61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EDB8-6813-40FE-BC90-436F868288BE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0254-48CF-4D31-BBA6-4D5FB96C1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6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EDB8-6813-40FE-BC90-436F868288BE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0254-48CF-4D31-BBA6-4D5FB96C1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5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EDB8-6813-40FE-BC90-436F868288BE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0254-48CF-4D31-BBA6-4D5FB96C1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9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EDB8-6813-40FE-BC90-436F868288BE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0254-48CF-4D31-BBA6-4D5FB96C1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8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EDB8-6813-40FE-BC90-436F868288BE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0254-48CF-4D31-BBA6-4D5FB96C1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8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EDB8-6813-40FE-BC90-436F868288BE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0254-48CF-4D31-BBA6-4D5FB96C1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1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EDB8-6813-40FE-BC90-436F868288BE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0254-48CF-4D31-BBA6-4D5FB96C1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7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EDB8-6813-40FE-BC90-436F868288BE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0254-48CF-4D31-BBA6-4D5FB96C1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4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EDB8-6813-40FE-BC90-436F868288BE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0254-48CF-4D31-BBA6-4D5FB96C1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3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EDB8-6813-40FE-BC90-436F868288BE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0254-48CF-4D31-BBA6-4D5FB96C1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4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EDB8-6813-40FE-BC90-436F868288BE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0254-48CF-4D31-BBA6-4D5FB96C1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9EDB8-6813-40FE-BC90-436F868288BE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B0254-48CF-4D31-BBA6-4D5FB96C1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3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596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4832" y="4953000"/>
            <a:ext cx="64743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300" dirty="0" smtClean="0">
                <a:ln w="50800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Got into the church</a:t>
            </a:r>
          </a:p>
          <a:p>
            <a:pPr algn="ctr"/>
            <a:r>
              <a:rPr lang="en-US" sz="5400" b="1" cap="none" spc="300" dirty="0" smtClean="0">
                <a:ln w="50800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but not into Christ</a:t>
            </a:r>
            <a:endParaRPr lang="en-US" sz="5400" b="1" cap="none" spc="300" dirty="0">
              <a:ln w="50800">
                <a:solidFill>
                  <a:srgbClr val="C0000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562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579479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800" b="1" cap="none" spc="300" dirty="0" smtClean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Omit the weightier</a:t>
            </a:r>
          </a:p>
          <a:p>
            <a:pPr algn="ctr"/>
            <a:r>
              <a:rPr lang="en-US" sz="4800" b="1" spc="300" dirty="0" smtClean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matters of the Law</a:t>
            </a:r>
            <a:endParaRPr lang="en-US" sz="4800" b="1" cap="none" spc="300" dirty="0">
              <a:ln w="952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83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4228" y="0"/>
            <a:ext cx="6435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300" dirty="0" smtClean="0">
                <a:ln w="2857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Believer’s</a:t>
            </a:r>
            <a:r>
              <a:rPr lang="en-US" sz="5400" b="1" cap="none" spc="300" dirty="0" smtClean="0">
                <a:ln w="28575"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5400" b="1" cap="none" spc="300" dirty="0" smtClean="0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</a:rPr>
              <a:t>Duplicity</a:t>
            </a:r>
            <a:endParaRPr lang="en-US" sz="5400" b="1" cap="none" spc="300" dirty="0">
              <a:ln w="28575">
                <a:solidFill>
                  <a:srgbClr val="00206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15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7279" y="3429000"/>
            <a:ext cx="5449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300" dirty="0" smtClean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Unpreparedness</a:t>
            </a:r>
            <a:endParaRPr lang="en-US" sz="5400" b="1" cap="none" spc="300" dirty="0">
              <a:ln w="28575"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60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781452"/>
            <a:ext cx="6030951" cy="3076548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 not live with “what ifs?”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 not tolerate sinful choices and behavior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 not follow into a far country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 pray diligently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 keep the lines of communication open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 welcome them home upon their return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53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5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826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800"/>
            <a:ext cx="9144000" cy="6240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35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 the people served the </a:t>
            </a:r>
            <a:r>
              <a:rPr lang="en-US" sz="2350" b="1" cap="small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2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all the days of Joshua, and all the days of the elders who outlived Joshua, who had seen all the great works of the </a:t>
            </a:r>
            <a:r>
              <a:rPr lang="en-US" sz="2350" b="1" cap="small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2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which He had done for Israel. </a:t>
            </a:r>
            <a:r>
              <a:rPr lang="en-US" sz="235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8 </a:t>
            </a:r>
            <a:r>
              <a:rPr lang="en-US" sz="2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Now Joshua the son of Nun, the servant of the </a:t>
            </a:r>
            <a:r>
              <a:rPr lang="en-US" sz="2350" b="1" cap="small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2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died when he was one hundred and ten years old. </a:t>
            </a:r>
            <a:r>
              <a:rPr lang="en-US" sz="235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9 </a:t>
            </a:r>
            <a:r>
              <a:rPr lang="en-US" sz="2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they buried him within the border of his inheritance at Timnath Heres, in the mountains of Ephraim, on the north side of Mount Gaash. </a:t>
            </a:r>
            <a:r>
              <a:rPr lang="en-US" sz="235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10 </a:t>
            </a:r>
            <a:r>
              <a:rPr lang="en-US" sz="2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When all that generation had been gathered to their fathers, another generation arose after them who did not know the </a:t>
            </a:r>
            <a:r>
              <a:rPr lang="en-US" sz="2350" b="1" cap="small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2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nor the work which He had done for Israel. </a:t>
            </a:r>
            <a:r>
              <a:rPr lang="en-US" sz="235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11 </a:t>
            </a:r>
            <a:r>
              <a:rPr lang="en-US" sz="2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Then the children of Israel did evil in the sight of the </a:t>
            </a:r>
            <a:r>
              <a:rPr lang="en-US" sz="2350" b="1" cap="small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2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and served the Baals; </a:t>
            </a:r>
            <a:r>
              <a:rPr lang="en-US" sz="235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12 </a:t>
            </a:r>
            <a:r>
              <a:rPr lang="en-US" sz="2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they forsook the </a:t>
            </a:r>
            <a:r>
              <a:rPr lang="en-US" sz="2350" b="1" cap="small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2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God of their fathers, who had brought them out of the land of Egypt; and they followed other gods from among the gods of the people who were all around them, and they bowed down to them; and they provoked the </a:t>
            </a:r>
            <a:r>
              <a:rPr lang="en-US" sz="2350" b="1" cap="small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2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anger. </a:t>
            </a:r>
            <a:r>
              <a:rPr lang="en-US" sz="235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235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They forsook the </a:t>
            </a:r>
            <a:r>
              <a:rPr lang="en-US" sz="2350" b="1" cap="small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2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served Baal and the Ashtoreths.</a:t>
            </a:r>
          </a:p>
        </p:txBody>
      </p:sp>
      <p:sp>
        <p:nvSpPr>
          <p:cNvPr id="3" name="Rectangle 2"/>
          <p:cNvSpPr/>
          <p:nvPr/>
        </p:nvSpPr>
        <p:spPr>
          <a:xfrm>
            <a:off x="1889377" y="0"/>
            <a:ext cx="5365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 w="1143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JUDGES 2:7-13</a:t>
            </a:r>
            <a:endParaRPr lang="en-US" sz="5400" b="1" cap="none" spc="600" dirty="0">
              <a:ln w="11430"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814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56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35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152400"/>
            <a:ext cx="4572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“. . . another </a:t>
            </a:r>
            <a:r>
              <a:rPr lang="en-US" sz="235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generation arose after them who did not know the </a:t>
            </a:r>
            <a:r>
              <a:rPr lang="en-US" sz="2350" b="1" cap="small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235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nor the work which He had done for Israel</a:t>
            </a:r>
            <a:r>
              <a:rPr lang="en-US" sz="235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5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1"/>
            <a:ext cx="4572000" cy="52114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566"/>
            <a:ext cx="4572000" cy="5211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92"/>
          <a:stretch/>
        </p:blipFill>
        <p:spPr>
          <a:xfrm flipH="1">
            <a:off x="0" y="5146947"/>
            <a:ext cx="4572000" cy="15586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05" b="37127"/>
          <a:stretch/>
        </p:blipFill>
        <p:spPr>
          <a:xfrm>
            <a:off x="4561573" y="5082859"/>
            <a:ext cx="4572000" cy="16868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566"/>
            <a:ext cx="1295400" cy="1597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61573" y="-1"/>
            <a:ext cx="1153427" cy="1597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01000" y="1600200"/>
            <a:ext cx="1141866" cy="1632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05200" y="1577898"/>
            <a:ext cx="1143000" cy="1597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3352800"/>
            <a:ext cx="1219200" cy="1858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2000" y="3197834"/>
            <a:ext cx="1143000" cy="1949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001000" y="5082858"/>
            <a:ext cx="1143000" cy="1775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384395" y="5029200"/>
            <a:ext cx="1295400" cy="1597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0" y="2566"/>
            <a:ext cx="2362200" cy="1597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771373" y="2566"/>
            <a:ext cx="2362200" cy="1575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343400" y="1600200"/>
            <a:ext cx="2362200" cy="1597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1635512"/>
            <a:ext cx="2362200" cy="1597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524500" y="3233145"/>
            <a:ext cx="2362200" cy="1849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14400" y="3314700"/>
            <a:ext cx="1485900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100" y="5146947"/>
            <a:ext cx="4038600" cy="1711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762080" y="5164618"/>
            <a:ext cx="1656161" cy="1653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032095" y="5082858"/>
            <a:ext cx="1656161" cy="1597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8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ketchup4architect.com/sketchup-3d-components/3D_component_2D_People/thumb/2d-silhouette-woman-walking-with-short-hair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0" t="1137" r="35174" b="1137"/>
          <a:stretch/>
        </p:blipFill>
        <p:spPr bwMode="auto">
          <a:xfrm>
            <a:off x="5715000" y="1"/>
            <a:ext cx="29402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67169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pc="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Different Kinds Of Leavers</a:t>
            </a:r>
            <a:endParaRPr lang="en-US" sz="4400" b="1" spc="3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00" y="1781413"/>
            <a:ext cx="4800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spc="3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Postmodern Leavers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spc="3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Angry Leavers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spc="3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Pagan Leavers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spc="3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Worldly Leavers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spc="3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Drifting Leavers</a:t>
            </a:r>
            <a:endParaRPr lang="en-US" sz="2800" b="1" spc="300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88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45544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300" dirty="0" smtClean="0">
                <a:ln w="19050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What Happened?</a:t>
            </a:r>
            <a:endParaRPr lang="en-US" sz="4800" b="1" cap="none" spc="300" dirty="0">
              <a:ln w="19050">
                <a:solidFill>
                  <a:srgbClr val="C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776546"/>
            <a:ext cx="7620000" cy="2169825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don’t get it—he knew right from wrong.</a:t>
            </a:r>
          </a:p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got in with the wrong crowd, we just didn’t see it coming.</a:t>
            </a:r>
          </a:p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should never have sent him off to college, the professors corrupted him.</a:t>
            </a:r>
          </a:p>
          <a:p>
            <a:pPr algn="ctr">
              <a:lnSpc>
                <a:spcPct val="150000"/>
              </a:lnSpc>
            </a:pP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265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5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562934">
            <a:off x="400957" y="4489241"/>
            <a:ext cx="8565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300" dirty="0" smtClean="0">
                <a:ln w="5080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FF0000">
                      <a:alpha val="40000"/>
                    </a:srgbClr>
                  </a:outerShdw>
                </a:effectLst>
              </a:rPr>
              <a:t>Christianity isn’t Relevant</a:t>
            </a:r>
            <a:endParaRPr lang="en-US" sz="5400" b="1" cap="none" spc="300" dirty="0">
              <a:ln w="50800"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srgbClr val="FF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532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143</Words>
  <Application>Microsoft Office PowerPoint</Application>
  <PresentationFormat>On-screen Show (4:3)</PresentationFormat>
  <Paragraphs>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Wingdings</vt:lpstr>
      <vt:lpstr>Monotype Corsiva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JRBRONGER</dc:creator>
  <cp:lastModifiedBy>Deacons Room</cp:lastModifiedBy>
  <cp:revision>21</cp:revision>
  <dcterms:created xsi:type="dcterms:W3CDTF">2014-02-12T13:01:12Z</dcterms:created>
  <dcterms:modified xsi:type="dcterms:W3CDTF">2014-02-16T13:56:35Z</dcterms:modified>
</cp:coreProperties>
</file>