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9" r:id="rId5"/>
    <p:sldId id="259" r:id="rId6"/>
    <p:sldId id="260" r:id="rId7"/>
    <p:sldId id="274" r:id="rId8"/>
    <p:sldId id="277" r:id="rId9"/>
    <p:sldId id="261" r:id="rId10"/>
    <p:sldId id="276" r:id="rId11"/>
    <p:sldId id="271" r:id="rId12"/>
    <p:sldId id="278" r:id="rId13"/>
    <p:sldId id="272" r:id="rId14"/>
    <p:sldId id="262" r:id="rId15"/>
    <p:sldId id="273" r:id="rId16"/>
  </p:sldIdLst>
  <p:sldSz cx="9144000" cy="6858000" type="screen4x3"/>
  <p:notesSz cx="6858000" cy="9144000"/>
  <p:embeddedFontLst>
    <p:embeddedFont>
      <p:font typeface="Copperplate Gothic Bold" pitchFamily="34" charset="0"/>
      <p:regular r:id="rId18"/>
    </p:embeddedFont>
    <p:embeddedFont>
      <p:font typeface="Chiller" pitchFamily="82" charset="0"/>
      <p:regular r:id="rId19"/>
    </p:embeddedFont>
    <p:embeddedFont>
      <p:font typeface="Calibri" pitchFamily="34" charset="0"/>
      <p:regular r:id="rId20"/>
      <p:bold r:id="rId21"/>
      <p:italic r:id="rId22"/>
      <p:boldItalic r:id="rId23"/>
    </p:embeddedFont>
    <p:embeddedFont>
      <p:font typeface="Britannic Bold" pitchFamily="34" charset="0"/>
      <p:regular r:id="rId24"/>
    </p:embeddedFont>
    <p:embeddedFont>
      <p:font typeface="Agency FB"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B18"/>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CBFD1-86B5-4459-A234-6FC366E957AD}" type="datetimeFigureOut">
              <a:rPr lang="en-US" smtClean="0"/>
              <a:t>7/14/2013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7DF4F-7E8A-4CCB-B310-8D15610A5E55}" type="slidenum">
              <a:rPr lang="en-US" smtClean="0"/>
              <a:t>‹#›</a:t>
            </a:fld>
            <a:endParaRPr lang="en-US"/>
          </a:p>
        </p:txBody>
      </p:sp>
    </p:spTree>
    <p:extLst>
      <p:ext uri="{BB962C8B-B14F-4D97-AF65-F5344CB8AC3E}">
        <p14:creationId xmlns:p14="http://schemas.microsoft.com/office/powerpoint/2010/main" val="74982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7DF4F-7E8A-4CCB-B310-8D15610A5E55}" type="slidenum">
              <a:rPr lang="en-US" smtClean="0"/>
              <a:t>3</a:t>
            </a:fld>
            <a:endParaRPr lang="en-US"/>
          </a:p>
        </p:txBody>
      </p:sp>
    </p:spTree>
    <p:extLst>
      <p:ext uri="{BB962C8B-B14F-4D97-AF65-F5344CB8AC3E}">
        <p14:creationId xmlns:p14="http://schemas.microsoft.com/office/powerpoint/2010/main" val="254230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6D7DFA-BAF8-4C9E-AB92-833B82DB8085}"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1952195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D7DFA-BAF8-4C9E-AB92-833B82DB8085}"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276571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D7DFA-BAF8-4C9E-AB92-833B82DB8085}"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2579699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D7DFA-BAF8-4C9E-AB92-833B82DB8085}"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2893025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D7DFA-BAF8-4C9E-AB92-833B82DB8085}" type="datetimeFigureOut">
              <a:rPr lang="en-US" smtClean="0"/>
              <a:t>7/14/2013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18127436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6D7DFA-BAF8-4C9E-AB92-833B82DB8085}"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1955726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6D7DFA-BAF8-4C9E-AB92-833B82DB8085}" type="datetimeFigureOut">
              <a:rPr lang="en-US" smtClean="0"/>
              <a:t>7/14/2013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2130631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6D7DFA-BAF8-4C9E-AB92-833B82DB8085}" type="datetimeFigureOut">
              <a:rPr lang="en-US" smtClean="0"/>
              <a:t>7/14/2013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3933799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D7DFA-BAF8-4C9E-AB92-833B82DB8085}" type="datetimeFigureOut">
              <a:rPr lang="en-US" smtClean="0"/>
              <a:t>7/14/2013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387348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D7DFA-BAF8-4C9E-AB92-833B82DB8085}"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1984533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D7DFA-BAF8-4C9E-AB92-833B82DB8085}" type="datetimeFigureOut">
              <a:rPr lang="en-US" smtClean="0"/>
              <a:t>7/14/2013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F3F57-9AA4-44E8-AB13-37449DAB4783}" type="slidenum">
              <a:rPr lang="en-US" smtClean="0"/>
              <a:t>‹#›</a:t>
            </a:fld>
            <a:endParaRPr lang="en-US"/>
          </a:p>
        </p:txBody>
      </p:sp>
    </p:spTree>
    <p:extLst>
      <p:ext uri="{BB962C8B-B14F-4D97-AF65-F5344CB8AC3E}">
        <p14:creationId xmlns:p14="http://schemas.microsoft.com/office/powerpoint/2010/main" val="1043002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D7DFA-BAF8-4C9E-AB92-833B82DB8085}" type="datetimeFigureOut">
              <a:rPr lang="en-US" smtClean="0"/>
              <a:t>7/14/2013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F3F57-9AA4-44E8-AB13-37449DAB4783}" type="slidenum">
              <a:rPr lang="en-US" smtClean="0"/>
              <a:t>‹#›</a:t>
            </a:fld>
            <a:endParaRPr lang="en-US"/>
          </a:p>
        </p:txBody>
      </p:sp>
    </p:spTree>
    <p:extLst>
      <p:ext uri="{BB962C8B-B14F-4D97-AF65-F5344CB8AC3E}">
        <p14:creationId xmlns:p14="http://schemas.microsoft.com/office/powerpoint/2010/main" val="655456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658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3048000" y="31232"/>
            <a:ext cx="6002542"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300" dirty="0" smtClean="0">
                <a:ln w="50800"/>
                <a:solidFill>
                  <a:srgbClr val="0070C0"/>
                </a:solidFill>
                <a:effectLst/>
                <a:latin typeface="Copperplate Gothic Bold" pitchFamily="34" charset="0"/>
              </a:rPr>
              <a:t>Israel’s Army</a:t>
            </a:r>
            <a:endParaRPr lang="en-US" sz="5400" b="1" cap="none" spc="300" dirty="0">
              <a:ln w="50800"/>
              <a:solidFill>
                <a:srgbClr val="0070C0"/>
              </a:solidFill>
              <a:effectLst/>
              <a:latin typeface="Copperplate Gothic Bold" pitchFamily="34" charset="0"/>
            </a:endParaRPr>
          </a:p>
        </p:txBody>
      </p:sp>
    </p:spTree>
    <p:extLst>
      <p:ext uri="{BB962C8B-B14F-4D97-AF65-F5344CB8AC3E}">
        <p14:creationId xmlns:p14="http://schemas.microsoft.com/office/powerpoint/2010/main" val="3194261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0" y="4724400"/>
            <a:ext cx="4572000" cy="1631216"/>
          </a:xfrm>
          <a:prstGeom prst="rect">
            <a:avLst/>
          </a:prstGeom>
          <a:solidFill>
            <a:srgbClr val="000000">
              <a:alpha val="69804"/>
            </a:srgbClr>
          </a:solidFill>
          <a:effectLst>
            <a:softEdge rad="127000"/>
          </a:effectLst>
        </p:spPr>
        <p:txBody>
          <a:bodyPr wrap="square" rtlCol="0">
            <a:spAutoFit/>
          </a:bodyPr>
          <a:lstStyle/>
          <a:p>
            <a:pPr algn="ctr"/>
            <a:r>
              <a:rPr lang="en-US" sz="2000" b="1" baseline="30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though we walk in the flesh, we do not </a:t>
            </a:r>
            <a:r>
              <a:rPr lang="en-US" sz="2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war</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according to the flesh. </a:t>
            </a:r>
            <a:r>
              <a:rPr lang="en-US" sz="2000" b="1" baseline="30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the weapons of </a:t>
            </a:r>
            <a:r>
              <a:rPr lang="en-US" sz="2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our warfare</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are not carnal but mighty in God . . .</a:t>
            </a:r>
          </a:p>
          <a:p>
            <a:pPr algn="ct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Corinthians 10:3-4)</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 name="Group 3"/>
          <p:cNvGrpSpPr/>
          <p:nvPr/>
        </p:nvGrpSpPr>
        <p:grpSpPr>
          <a:xfrm>
            <a:off x="0" y="0"/>
            <a:ext cx="9144000" cy="6858000"/>
            <a:chOff x="0" y="0"/>
            <a:chExt cx="9144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824204"/>
            </a:xfrm>
            <a:prstGeom prst="rect">
              <a:avLst/>
            </a:prstGeom>
          </p:spPr>
        </p:pic>
        <p:sp>
          <p:nvSpPr>
            <p:cNvPr id="6" name="Rectangle 5"/>
            <p:cNvSpPr/>
            <p:nvPr/>
          </p:nvSpPr>
          <p:spPr>
            <a:xfrm>
              <a:off x="0" y="2604289"/>
              <a:ext cx="9144000" cy="42537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Isosceles Triangle 2"/>
          <p:cNvSpPr/>
          <p:nvPr/>
        </p:nvSpPr>
        <p:spPr>
          <a:xfrm>
            <a:off x="4264412" y="2261389"/>
            <a:ext cx="615176" cy="6858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1752600"/>
            <a:ext cx="9144000" cy="954107"/>
          </a:xfrm>
          <a:prstGeom prst="rect">
            <a:avLst/>
          </a:prstGeom>
          <a:solidFill>
            <a:schemeClr val="bg1"/>
          </a:solidFill>
        </p:spPr>
        <p:txBody>
          <a:bodyPr wrap="square" rtlCol="0">
            <a:spAutoFit/>
          </a:bodyPr>
          <a:lstStyle/>
          <a:p>
            <a:pPr algn="ctr"/>
            <a:r>
              <a:rPr lang="en-US" sz="2800" b="1" dirty="0">
                <a:latin typeface="Arial" pitchFamily="34" charset="0"/>
                <a:cs typeface="Arial" pitchFamily="34" charset="0"/>
              </a:rPr>
              <a:t>For He is our God</a:t>
            </a:r>
            <a:r>
              <a:rPr lang="en-US" sz="2800" b="1" dirty="0" smtClean="0">
                <a:latin typeface="Arial" pitchFamily="34" charset="0"/>
                <a:cs typeface="Arial" pitchFamily="34" charset="0"/>
              </a:rPr>
              <a:t>, and </a:t>
            </a:r>
            <a:r>
              <a:rPr lang="en-US" sz="2800" b="1" dirty="0">
                <a:latin typeface="Arial" pitchFamily="34" charset="0"/>
                <a:cs typeface="Arial" pitchFamily="34" charset="0"/>
              </a:rPr>
              <a:t>we are the people of His pasture</a:t>
            </a:r>
            <a:r>
              <a:rPr lang="en-US" sz="2800" b="1" dirty="0" smtClean="0">
                <a:latin typeface="Arial" pitchFamily="34" charset="0"/>
                <a:cs typeface="Arial" pitchFamily="34" charset="0"/>
              </a:rPr>
              <a:t>, and </a:t>
            </a:r>
            <a:r>
              <a:rPr lang="en-US" sz="2800" b="1" dirty="0">
                <a:latin typeface="Arial" pitchFamily="34" charset="0"/>
                <a:cs typeface="Arial" pitchFamily="34" charset="0"/>
              </a:rPr>
              <a:t>the </a:t>
            </a:r>
            <a:r>
              <a:rPr lang="en-US" sz="2800" b="1" u="sng" dirty="0">
                <a:latin typeface="Arial" pitchFamily="34" charset="0"/>
                <a:cs typeface="Arial" pitchFamily="34" charset="0"/>
              </a:rPr>
              <a:t>sheep of His </a:t>
            </a:r>
            <a:r>
              <a:rPr lang="en-US" sz="2800" b="1" u="sng" dirty="0" smtClean="0">
                <a:latin typeface="Arial" pitchFamily="34" charset="0"/>
                <a:cs typeface="Arial" pitchFamily="34" charset="0"/>
              </a:rPr>
              <a:t>hand</a:t>
            </a:r>
            <a:r>
              <a:rPr lang="en-US" sz="2800" b="1" dirty="0" smtClean="0">
                <a:latin typeface="Arial" pitchFamily="34" charset="0"/>
                <a:cs typeface="Arial" pitchFamily="34" charset="0"/>
              </a:rPr>
              <a:t> (Psalm 95:7).</a:t>
            </a:r>
            <a:endParaRPr lang="en-US" sz="2800" b="1" dirty="0">
              <a:latin typeface="Arial" pitchFamily="34" charset="0"/>
              <a:cs typeface="Arial" pitchFamily="34"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8083" b="12490"/>
          <a:stretch/>
        </p:blipFill>
        <p:spPr>
          <a:xfrm>
            <a:off x="0" y="2720898"/>
            <a:ext cx="9144000" cy="4137102"/>
          </a:xfrm>
          <a:prstGeom prst="rect">
            <a:avLst/>
          </a:prstGeom>
          <a:ln>
            <a:noFill/>
          </a:ln>
          <a:effectLst>
            <a:softEdge rad="112500"/>
          </a:effectLst>
        </p:spPr>
      </p:pic>
      <p:sp>
        <p:nvSpPr>
          <p:cNvPr id="10" name="TextBox 9"/>
          <p:cNvSpPr txBox="1"/>
          <p:nvPr/>
        </p:nvSpPr>
        <p:spPr>
          <a:xfrm>
            <a:off x="0" y="1358205"/>
            <a:ext cx="9144000" cy="1384995"/>
          </a:xfrm>
          <a:prstGeom prst="rect">
            <a:avLst/>
          </a:prstGeom>
          <a:solidFill>
            <a:schemeClr val="bg1"/>
          </a:solidFill>
        </p:spPr>
        <p:txBody>
          <a:bodyPr wrap="square" rtlCol="0">
            <a:spAutoFit/>
          </a:bodyPr>
          <a:lstStyle/>
          <a:p>
            <a:pPr algn="ctr"/>
            <a:r>
              <a:rPr lang="en-US" sz="2800" b="1" dirty="0">
                <a:latin typeface="Arial" pitchFamily="34" charset="0"/>
                <a:cs typeface="Arial" pitchFamily="34" charset="0"/>
              </a:rPr>
              <a:t>It is He who has made us, and not we </a:t>
            </a:r>
            <a:r>
              <a:rPr lang="en-US" sz="2800" b="1" dirty="0" smtClean="0">
                <a:latin typeface="Arial" pitchFamily="34" charset="0"/>
                <a:cs typeface="Arial" pitchFamily="34" charset="0"/>
              </a:rPr>
              <a:t>ourselves; we </a:t>
            </a:r>
            <a:r>
              <a:rPr lang="en-US" sz="2800" b="1" dirty="0">
                <a:latin typeface="Arial" pitchFamily="34" charset="0"/>
                <a:cs typeface="Arial" pitchFamily="34" charset="0"/>
              </a:rPr>
              <a:t>are His people and the </a:t>
            </a:r>
            <a:r>
              <a:rPr lang="en-US" sz="2800" b="1" u="sng" dirty="0">
                <a:latin typeface="Arial" pitchFamily="34" charset="0"/>
                <a:cs typeface="Arial" pitchFamily="34" charset="0"/>
              </a:rPr>
              <a:t>sheep of His </a:t>
            </a:r>
            <a:r>
              <a:rPr lang="en-US" sz="2800" b="1" u="sng" dirty="0" smtClean="0">
                <a:latin typeface="Arial" pitchFamily="34" charset="0"/>
                <a:cs typeface="Arial" pitchFamily="34" charset="0"/>
              </a:rPr>
              <a:t>pasture</a:t>
            </a:r>
            <a:r>
              <a:rPr lang="en-US" sz="2800" b="1" dirty="0" smtClean="0">
                <a:latin typeface="Arial" pitchFamily="34" charset="0"/>
                <a:cs typeface="Arial" pitchFamily="34" charset="0"/>
              </a:rPr>
              <a:t> (</a:t>
            </a:r>
            <a:r>
              <a:rPr lang="en-US" sz="2800" b="1" dirty="0">
                <a:latin typeface="Arial" pitchFamily="34" charset="0"/>
                <a:cs typeface="Arial" pitchFamily="34" charset="0"/>
              </a:rPr>
              <a:t>Psalm </a:t>
            </a:r>
            <a:r>
              <a:rPr lang="en-US" sz="2800" b="1" dirty="0" smtClean="0">
                <a:latin typeface="Arial" pitchFamily="34" charset="0"/>
                <a:cs typeface="Arial" pitchFamily="34" charset="0"/>
              </a:rPr>
              <a:t>100:3).</a:t>
            </a:r>
            <a:endParaRPr lang="en-US" sz="2800" b="1" dirty="0">
              <a:latin typeface="Arial" pitchFamily="34" charset="0"/>
              <a:cs typeface="Arial" pitchFamily="34" charset="0"/>
            </a:endParaRPr>
          </a:p>
        </p:txBody>
      </p:sp>
      <p:sp>
        <p:nvSpPr>
          <p:cNvPr id="11" name="TextBox 10"/>
          <p:cNvSpPr txBox="1"/>
          <p:nvPr/>
        </p:nvSpPr>
        <p:spPr>
          <a:xfrm>
            <a:off x="0" y="1789093"/>
            <a:ext cx="9144000" cy="954107"/>
          </a:xfrm>
          <a:prstGeom prst="rect">
            <a:avLst/>
          </a:prstGeom>
          <a:solidFill>
            <a:schemeClr val="bg1"/>
          </a:solidFill>
        </p:spPr>
        <p:txBody>
          <a:bodyPr wrap="square" rtlCol="0">
            <a:spAutoFit/>
          </a:bodyPr>
          <a:lstStyle/>
          <a:p>
            <a:pPr algn="ctr"/>
            <a:r>
              <a:rPr lang="en-US" sz="2800" b="1" dirty="0">
                <a:latin typeface="Arial" pitchFamily="34" charset="0"/>
                <a:cs typeface="Arial" pitchFamily="34" charset="0"/>
              </a:rPr>
              <a:t>Go your way; behold, I send you out as </a:t>
            </a:r>
            <a:r>
              <a:rPr lang="en-US" sz="2800" b="1" u="sng" dirty="0">
                <a:latin typeface="Arial" pitchFamily="34" charset="0"/>
                <a:cs typeface="Arial" pitchFamily="34" charset="0"/>
              </a:rPr>
              <a:t>lambs</a:t>
            </a:r>
            <a:r>
              <a:rPr lang="en-US" sz="2800" b="1" dirty="0">
                <a:latin typeface="Arial" pitchFamily="34" charset="0"/>
                <a:cs typeface="Arial" pitchFamily="34" charset="0"/>
              </a:rPr>
              <a:t> among </a:t>
            </a:r>
            <a:r>
              <a:rPr lang="en-US" sz="2800" b="1" dirty="0" smtClean="0">
                <a:latin typeface="Arial" pitchFamily="34" charset="0"/>
                <a:cs typeface="Arial" pitchFamily="34" charset="0"/>
              </a:rPr>
              <a:t>wolves (Luke 10:3).</a:t>
            </a:r>
            <a:endParaRPr lang="en-US" sz="2800" b="1" dirty="0">
              <a:latin typeface="Arial" pitchFamily="34" charset="0"/>
              <a:cs typeface="Arial" pitchFamily="34" charset="0"/>
            </a:endParaRPr>
          </a:p>
        </p:txBody>
      </p:sp>
      <p:sp>
        <p:nvSpPr>
          <p:cNvPr id="12" name="TextBox 11"/>
          <p:cNvSpPr txBox="1"/>
          <p:nvPr/>
        </p:nvSpPr>
        <p:spPr>
          <a:xfrm>
            <a:off x="0" y="0"/>
            <a:ext cx="9144000" cy="2677656"/>
          </a:xfrm>
          <a:prstGeom prst="rect">
            <a:avLst/>
          </a:prstGeom>
          <a:solidFill>
            <a:schemeClr val="bg1"/>
          </a:solidFill>
        </p:spPr>
        <p:txBody>
          <a:bodyPr wrap="square" rtlCol="0">
            <a:spAutoFit/>
          </a:bodyPr>
          <a:lstStyle/>
          <a:p>
            <a:pPr algn="ct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As </a:t>
            </a:r>
            <a:r>
              <a:rPr lang="en-US" sz="2800" b="1" dirty="0">
                <a:latin typeface="Arial" pitchFamily="34" charset="0"/>
                <a:cs typeface="Arial" pitchFamily="34" charset="0"/>
              </a:rPr>
              <a:t>it is written</a:t>
            </a:r>
            <a:r>
              <a:rPr lang="en-US" sz="2800" b="1" dirty="0" smtClean="0">
                <a:latin typeface="Arial" pitchFamily="34" charset="0"/>
                <a:cs typeface="Arial" pitchFamily="34" charset="0"/>
              </a:rPr>
              <a:t>: For </a:t>
            </a:r>
            <a:r>
              <a:rPr lang="en-US" sz="2800" b="1" dirty="0">
                <a:latin typeface="Arial" pitchFamily="34" charset="0"/>
                <a:cs typeface="Arial" pitchFamily="34" charset="0"/>
              </a:rPr>
              <a:t>Your sake we are killed all day long</a:t>
            </a:r>
            <a:r>
              <a:rPr lang="en-US" sz="2800" b="1" dirty="0" smtClean="0">
                <a:latin typeface="Arial" pitchFamily="34" charset="0"/>
                <a:cs typeface="Arial" pitchFamily="34" charset="0"/>
              </a:rPr>
              <a:t>; we </a:t>
            </a:r>
            <a:r>
              <a:rPr lang="en-US" sz="2800" b="1" dirty="0">
                <a:latin typeface="Arial" pitchFamily="34" charset="0"/>
                <a:cs typeface="Arial" pitchFamily="34" charset="0"/>
              </a:rPr>
              <a:t>are accounted as </a:t>
            </a:r>
            <a:r>
              <a:rPr lang="en-US" sz="2800" b="1" u="sng" dirty="0">
                <a:latin typeface="Arial" pitchFamily="34" charset="0"/>
                <a:cs typeface="Arial" pitchFamily="34" charset="0"/>
              </a:rPr>
              <a:t>sheep for the slaughter</a:t>
            </a:r>
            <a:r>
              <a:rPr lang="en-US" sz="2800" b="1" dirty="0" smtClean="0">
                <a:latin typeface="Arial" pitchFamily="34" charset="0"/>
                <a:cs typeface="Arial" pitchFamily="34" charset="0"/>
              </a:rPr>
              <a:t>. Yet </a:t>
            </a:r>
            <a:r>
              <a:rPr lang="en-US" sz="2800" b="1" dirty="0">
                <a:latin typeface="Arial" pitchFamily="34" charset="0"/>
                <a:cs typeface="Arial" pitchFamily="34" charset="0"/>
              </a:rPr>
              <a:t>in all these things we are more than conquerors through Him who loved us.</a:t>
            </a:r>
          </a:p>
          <a:p>
            <a:pPr algn="ctr"/>
            <a:r>
              <a:rPr lang="en-US" sz="2800" b="1" dirty="0" smtClean="0">
                <a:latin typeface="Arial" pitchFamily="34" charset="0"/>
                <a:cs typeface="Arial" pitchFamily="34" charset="0"/>
              </a:rPr>
              <a:t>(Romans 8:36-37).</a:t>
            </a:r>
            <a:endParaRPr lang="en-US" sz="2800" b="1" dirty="0">
              <a:latin typeface="Arial" pitchFamily="34" charset="0"/>
              <a:cs typeface="Arial" pitchFamily="34" charset="0"/>
            </a:endParaRPr>
          </a:p>
        </p:txBody>
      </p:sp>
      <p:grpSp>
        <p:nvGrpSpPr>
          <p:cNvPr id="15" name="Group 14"/>
          <p:cNvGrpSpPr/>
          <p:nvPr/>
        </p:nvGrpSpPr>
        <p:grpSpPr>
          <a:xfrm>
            <a:off x="4953000" y="2865636"/>
            <a:ext cx="4333249" cy="3955191"/>
            <a:chOff x="4953000" y="2865636"/>
            <a:chExt cx="4333249" cy="3955191"/>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265"/>
            <a:stretch/>
          </p:blipFill>
          <p:spPr>
            <a:xfrm>
              <a:off x="4953000" y="2865636"/>
              <a:ext cx="4333249" cy="3955191"/>
            </a:xfrm>
            <a:prstGeom prst="rect">
              <a:avLst/>
            </a:prstGeom>
            <a:effectLst>
              <a:softEdge rad="317500"/>
            </a:effectLst>
          </p:spPr>
        </p:pic>
        <p:sp>
          <p:nvSpPr>
            <p:cNvPr id="14" name="Rectangle 13"/>
            <p:cNvSpPr/>
            <p:nvPr/>
          </p:nvSpPr>
          <p:spPr>
            <a:xfrm>
              <a:off x="5911631" y="3407808"/>
              <a:ext cx="2688557" cy="923330"/>
            </a:xfrm>
            <a:prstGeom prst="rect">
              <a:avLst/>
            </a:prstGeom>
            <a:noFill/>
          </p:spPr>
          <p:txBody>
            <a:bodyPr wrap="none" lIns="91440" tIns="45720" rIns="91440" bIns="45720">
              <a:spAutoFit/>
            </a:bodyPr>
            <a:lstStyle/>
            <a:p>
              <a:pPr algn="ctr"/>
              <a:r>
                <a:rPr lang="en-US" sz="5400" b="0" cap="none" spc="0" dirty="0" smtClean="0">
                  <a:ln w="18415" cmpd="sng">
                    <a:solidFill>
                      <a:schemeClr val="tx1">
                        <a:lumMod val="95000"/>
                        <a:lumOff val="5000"/>
                      </a:schemeClr>
                    </a:solidFill>
                    <a:prstDash val="solid"/>
                  </a:ln>
                  <a:solidFill>
                    <a:srgbClr val="FF0000"/>
                  </a:solidFill>
                  <a:effectLst>
                    <a:outerShdw blurRad="63500" dir="3600000" algn="tl" rotWithShape="0">
                      <a:srgbClr val="000000">
                        <a:alpha val="70000"/>
                      </a:srgbClr>
                    </a:outerShdw>
                  </a:effectLst>
                  <a:latin typeface="Chiller" pitchFamily="82" charset="0"/>
                </a:rPr>
                <a:t>1 Peter 5:8</a:t>
              </a:r>
              <a:endParaRPr lang="en-US" sz="5400" b="0" cap="none" spc="0" dirty="0">
                <a:ln w="18415" cmpd="sng">
                  <a:solidFill>
                    <a:schemeClr val="tx1">
                      <a:lumMod val="95000"/>
                      <a:lumOff val="5000"/>
                    </a:schemeClr>
                  </a:solidFill>
                  <a:prstDash val="solid"/>
                </a:ln>
                <a:solidFill>
                  <a:srgbClr val="FF0000"/>
                </a:solidFill>
                <a:effectLst>
                  <a:outerShdw blurRad="63500" dir="3600000" algn="tl" rotWithShape="0">
                    <a:srgbClr val="000000">
                      <a:alpha val="70000"/>
                    </a:srgbClr>
                  </a:outerShdw>
                </a:effectLst>
                <a:latin typeface="Chiller" pitchFamily="82" charset="0"/>
              </a:endParaRPr>
            </a:p>
          </p:txBody>
        </p:sp>
      </p:grpSp>
      <p:sp>
        <p:nvSpPr>
          <p:cNvPr id="16" name="Rounded Rectangle 15"/>
          <p:cNvSpPr/>
          <p:nvPr/>
        </p:nvSpPr>
        <p:spPr>
          <a:xfrm>
            <a:off x="3886200" y="1358205"/>
            <a:ext cx="5105400" cy="4308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286000" y="2209800"/>
            <a:ext cx="2133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165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2000"/>
                                        <p:tgtEl>
                                          <p:spTgt spid="9"/>
                                        </p:tgtEl>
                                      </p:cBhvr>
                                    </p:animEffect>
                                    <p:anim calcmode="lin" valueType="num">
                                      <p:cBhvr>
                                        <p:cTn id="14" dur="2000"/>
                                        <p:tgtEl>
                                          <p:spTgt spid="9"/>
                                        </p:tgtEl>
                                        <p:attrNameLst>
                                          <p:attrName>ppt_x</p:attrName>
                                        </p:attrNameLst>
                                      </p:cBhvr>
                                      <p:tavLst>
                                        <p:tav tm="0">
                                          <p:val>
                                            <p:strVal val="ppt_x"/>
                                          </p:val>
                                        </p:tav>
                                        <p:tav tm="100000">
                                          <p:val>
                                            <p:strVal val="ppt_x"/>
                                          </p:val>
                                        </p:tav>
                                      </p:tavLst>
                                    </p:anim>
                                    <p:anim calcmode="lin" valueType="num">
                                      <p:cBhvr>
                                        <p:cTn id="15" dur="2000"/>
                                        <p:tgtEl>
                                          <p:spTgt spid="9"/>
                                        </p:tgtEl>
                                        <p:attrNameLst>
                                          <p:attrName>ppt_y</p:attrName>
                                        </p:attrNameLst>
                                      </p:cBhvr>
                                      <p:tavLst>
                                        <p:tav tm="0">
                                          <p:val>
                                            <p:strVal val="ppt_y"/>
                                          </p:val>
                                        </p:tav>
                                        <p:tav tm="100000">
                                          <p:val>
                                            <p:strVal val="ppt_y+.1"/>
                                          </p:val>
                                        </p:tav>
                                      </p:tavLst>
                                    </p:anim>
                                    <p:set>
                                      <p:cBhvr>
                                        <p:cTn id="16" dur="1" fill="hold">
                                          <p:stCondLst>
                                            <p:cond delay="1999"/>
                                          </p:stCondLst>
                                        </p:cTn>
                                        <p:tgtEl>
                                          <p:spTgt spid="9"/>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ppt_x</p:attrName>
                                        </p:attrNameLst>
                                      </p:cBhvr>
                                      <p:tavLst>
                                        <p:tav tm="0">
                                          <p:val>
                                            <p:strVal val="#ppt_x"/>
                                          </p:val>
                                        </p:tav>
                                        <p:tav tm="100000">
                                          <p:val>
                                            <p:strVal val="#ppt_x"/>
                                          </p:val>
                                        </p:tav>
                                      </p:tavLst>
                                    </p:anim>
                                    <p:anim calcmode="lin" valueType="num">
                                      <p:cBhvr>
                                        <p:cTn id="21"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2000"/>
                                        <p:tgtEl>
                                          <p:spTgt spid="10"/>
                                        </p:tgtEl>
                                      </p:cBhvr>
                                    </p:animEffect>
                                    <p:anim calcmode="lin" valueType="num">
                                      <p:cBhvr>
                                        <p:cTn id="26" dur="2000"/>
                                        <p:tgtEl>
                                          <p:spTgt spid="10"/>
                                        </p:tgtEl>
                                        <p:attrNameLst>
                                          <p:attrName>ppt_x</p:attrName>
                                        </p:attrNameLst>
                                      </p:cBhvr>
                                      <p:tavLst>
                                        <p:tav tm="0">
                                          <p:val>
                                            <p:strVal val="ppt_x"/>
                                          </p:val>
                                        </p:tav>
                                        <p:tav tm="100000">
                                          <p:val>
                                            <p:strVal val="ppt_x"/>
                                          </p:val>
                                        </p:tav>
                                      </p:tavLst>
                                    </p:anim>
                                    <p:anim calcmode="lin" valueType="num">
                                      <p:cBhvr>
                                        <p:cTn id="27" dur="2000"/>
                                        <p:tgtEl>
                                          <p:spTgt spid="10"/>
                                        </p:tgtEl>
                                        <p:attrNameLst>
                                          <p:attrName>ppt_y</p:attrName>
                                        </p:attrNameLst>
                                      </p:cBhvr>
                                      <p:tavLst>
                                        <p:tav tm="0">
                                          <p:val>
                                            <p:strVal val="ppt_y"/>
                                          </p:val>
                                        </p:tav>
                                        <p:tav tm="100000">
                                          <p:val>
                                            <p:strVal val="ppt_y+.1"/>
                                          </p:val>
                                        </p:tav>
                                      </p:tavLst>
                                    </p:anim>
                                    <p:set>
                                      <p:cBhvr>
                                        <p:cTn id="28" dur="1" fill="hold">
                                          <p:stCondLst>
                                            <p:cond delay="1999"/>
                                          </p:stCondLst>
                                        </p:cTn>
                                        <p:tgtEl>
                                          <p:spTgt spid="10"/>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anim calcmode="lin" valueType="num">
                                      <p:cBhvr>
                                        <p:cTn id="32" dur="2000" fill="hold"/>
                                        <p:tgtEl>
                                          <p:spTgt spid="11"/>
                                        </p:tgtEl>
                                        <p:attrNameLst>
                                          <p:attrName>ppt_x</p:attrName>
                                        </p:attrNameLst>
                                      </p:cBhvr>
                                      <p:tavLst>
                                        <p:tav tm="0">
                                          <p:val>
                                            <p:strVal val="#ppt_x"/>
                                          </p:val>
                                        </p:tav>
                                        <p:tav tm="100000">
                                          <p:val>
                                            <p:strVal val="#ppt_x"/>
                                          </p:val>
                                        </p:tav>
                                      </p:tavLst>
                                    </p:anim>
                                    <p:anim calcmode="lin" valueType="num">
                                      <p:cBhvr>
                                        <p:cTn id="33"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2000"/>
                                        <p:tgtEl>
                                          <p:spTgt spid="11"/>
                                        </p:tgtEl>
                                      </p:cBhvr>
                                    </p:animEffect>
                                    <p:anim calcmode="lin" valueType="num">
                                      <p:cBhvr>
                                        <p:cTn id="38" dur="2000"/>
                                        <p:tgtEl>
                                          <p:spTgt spid="11"/>
                                        </p:tgtEl>
                                        <p:attrNameLst>
                                          <p:attrName>ppt_x</p:attrName>
                                        </p:attrNameLst>
                                      </p:cBhvr>
                                      <p:tavLst>
                                        <p:tav tm="0">
                                          <p:val>
                                            <p:strVal val="ppt_x"/>
                                          </p:val>
                                        </p:tav>
                                        <p:tav tm="100000">
                                          <p:val>
                                            <p:strVal val="ppt_x"/>
                                          </p:val>
                                        </p:tav>
                                      </p:tavLst>
                                    </p:anim>
                                    <p:anim calcmode="lin" valueType="num">
                                      <p:cBhvr>
                                        <p:cTn id="39" dur="2000"/>
                                        <p:tgtEl>
                                          <p:spTgt spid="11"/>
                                        </p:tgtEl>
                                        <p:attrNameLst>
                                          <p:attrName>ppt_y</p:attrName>
                                        </p:attrNameLst>
                                      </p:cBhvr>
                                      <p:tavLst>
                                        <p:tav tm="0">
                                          <p:val>
                                            <p:strVal val="ppt_y"/>
                                          </p:val>
                                        </p:tav>
                                        <p:tav tm="100000">
                                          <p:val>
                                            <p:strVal val="ppt_y+.1"/>
                                          </p:val>
                                        </p:tav>
                                      </p:tavLst>
                                    </p:anim>
                                    <p:set>
                                      <p:cBhvr>
                                        <p:cTn id="40" dur="1" fill="hold">
                                          <p:stCondLst>
                                            <p:cond delay="1999"/>
                                          </p:stCondLst>
                                        </p:cTn>
                                        <p:tgtEl>
                                          <p:spTgt spid="11"/>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ppt_x</p:attrName>
                                        </p:attrNameLst>
                                      </p:cBhvr>
                                      <p:tavLst>
                                        <p:tav tm="0">
                                          <p:val>
                                            <p:strVal val="#ppt_x"/>
                                          </p:val>
                                        </p:tav>
                                        <p:tav tm="100000">
                                          <p:val>
                                            <p:strVal val="#ppt_x"/>
                                          </p:val>
                                        </p:tav>
                                      </p:tavLst>
                                    </p:anim>
                                    <p:anim calcmode="lin" valueType="num">
                                      <p:cBhvr>
                                        <p:cTn id="45"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right)">
                                      <p:cBhvr>
                                        <p:cTn id="50" dur="3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618" r="59109" b="41078"/>
          <a:stretch/>
        </p:blipFill>
        <p:spPr>
          <a:xfrm>
            <a:off x="5486400" y="1447800"/>
            <a:ext cx="1791629" cy="1594624"/>
          </a:xfrm>
          <a:prstGeom prst="ellipse">
            <a:avLst/>
          </a:prstGeom>
          <a:ln>
            <a:noFill/>
          </a:ln>
          <a:effectLst>
            <a:softEdge rad="11250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1336" t="9791" r="8123" b="43071"/>
          <a:stretch/>
        </p:blipFill>
        <p:spPr>
          <a:xfrm>
            <a:off x="7805854" y="1497980"/>
            <a:ext cx="1338146" cy="1494263"/>
          </a:xfrm>
          <a:prstGeom prst="ellipse">
            <a:avLst/>
          </a:prstGeom>
          <a:ln>
            <a:noFill/>
          </a:ln>
          <a:effectLst>
            <a:softEdge rad="112500"/>
          </a:effectLst>
        </p:spPr>
      </p:pic>
      <p:sp>
        <p:nvSpPr>
          <p:cNvPr id="4" name="TextBox 3"/>
          <p:cNvSpPr txBox="1"/>
          <p:nvPr/>
        </p:nvSpPr>
        <p:spPr>
          <a:xfrm>
            <a:off x="228600" y="2362200"/>
            <a:ext cx="4343400" cy="4431983"/>
          </a:xfrm>
          <a:prstGeom prst="rect">
            <a:avLst/>
          </a:prstGeom>
          <a:solidFill>
            <a:srgbClr val="1E1B18"/>
          </a:solidFill>
          <a:effectLst>
            <a:softEdge rad="63500"/>
          </a:effectLst>
        </p:spPr>
        <p:txBody>
          <a:bodyPr wrap="square" rtlCol="0">
            <a:spAutoFit/>
          </a:bodyPr>
          <a:lstStyle/>
          <a:p>
            <a:pPr algn="ctr"/>
            <a:r>
              <a:rPr lang="en-US" sz="6600" b="1" dirty="0" smtClean="0">
                <a:ln>
                  <a:solidFill>
                    <a:schemeClr val="bg1"/>
                  </a:solidFill>
                </a:ln>
                <a:solidFill>
                  <a:srgbClr val="FF0000"/>
                </a:solidFill>
                <a:effectLst>
                  <a:glow rad="228600">
                    <a:schemeClr val="accent2">
                      <a:satMod val="175000"/>
                      <a:alpha val="40000"/>
                    </a:schemeClr>
                  </a:glow>
                </a:effectLst>
                <a:latin typeface="Chiller" pitchFamily="82" charset="0"/>
              </a:rPr>
              <a:t>Forces of Satan</a:t>
            </a:r>
          </a:p>
          <a:p>
            <a:pPr algn="ctr"/>
            <a:r>
              <a:rPr lang="en-US" sz="5400" b="1" dirty="0" smtClean="0">
                <a:solidFill>
                  <a:schemeClr val="bg1"/>
                </a:solidFill>
                <a:latin typeface="Chiller" pitchFamily="82" charset="0"/>
              </a:rPr>
              <a:t>Lust of the Flesh</a:t>
            </a:r>
          </a:p>
          <a:p>
            <a:pPr algn="ctr"/>
            <a:r>
              <a:rPr lang="en-US" sz="5400" b="1" dirty="0" smtClean="0">
                <a:solidFill>
                  <a:schemeClr val="bg1"/>
                </a:solidFill>
                <a:latin typeface="Chiller" pitchFamily="82" charset="0"/>
              </a:rPr>
              <a:t>Lust of the Eyes</a:t>
            </a:r>
          </a:p>
          <a:p>
            <a:pPr algn="ctr"/>
            <a:r>
              <a:rPr lang="en-US" sz="5400" b="1" dirty="0" smtClean="0">
                <a:solidFill>
                  <a:schemeClr val="bg1"/>
                </a:solidFill>
                <a:latin typeface="Chiller" pitchFamily="82" charset="0"/>
              </a:rPr>
              <a:t>Pride of Life</a:t>
            </a:r>
          </a:p>
          <a:p>
            <a:pPr algn="ctr"/>
            <a:endParaRPr lang="en-US" sz="5400" b="1" dirty="0">
              <a:solidFill>
                <a:schemeClr val="bg1"/>
              </a:solidFill>
              <a:latin typeface="Chiller" pitchFamily="82" charset="0"/>
            </a:endParaRPr>
          </a:p>
        </p:txBody>
      </p:sp>
    </p:spTree>
    <p:extLst>
      <p:ext uri="{BB962C8B-B14F-4D97-AF65-F5344CB8AC3E}">
        <p14:creationId xmlns:p14="http://schemas.microsoft.com/office/powerpoint/2010/main" val="50151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p:val>
                                            <p:fltVal val="0"/>
                                          </p:val>
                                        </p:tav>
                                        <p:tav tm="100000">
                                          <p:val>
                                            <p:strVal val="#ppt_w"/>
                                          </p:val>
                                        </p:tav>
                                      </p:tavLst>
                                    </p:anim>
                                    <p:anim calcmode="lin" valueType="num">
                                      <p:cBhvr>
                                        <p:cTn id="13" dur="5000" fill="hold"/>
                                        <p:tgtEl>
                                          <p:spTgt spid="3"/>
                                        </p:tgtEl>
                                        <p:attrNameLst>
                                          <p:attrName>ppt_h</p:attrName>
                                        </p:attrNameLst>
                                      </p:cBhvr>
                                      <p:tavLst>
                                        <p:tav tm="0">
                                          <p:val>
                                            <p:fltVal val="0"/>
                                          </p:val>
                                        </p:tav>
                                        <p:tav tm="100000">
                                          <p:val>
                                            <p:strVal val="#ppt_h"/>
                                          </p:val>
                                        </p:tav>
                                      </p:tavLst>
                                    </p:anim>
                                    <p:animEffect transition="in" filter="fade">
                                      <p:cBhvr>
                                        <p:cTn id="14" dur="5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 y="0"/>
            <a:ext cx="9144000" cy="6858000"/>
          </a:xfrm>
          <a:prstGeom prst="rect">
            <a:avLst/>
          </a:prstGeom>
        </p:spPr>
      </p:pic>
    </p:spTree>
    <p:extLst>
      <p:ext uri="{BB962C8B-B14F-4D97-AF65-F5344CB8AC3E}">
        <p14:creationId xmlns:p14="http://schemas.microsoft.com/office/powerpoint/2010/main" val="1953605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7"/>
                                        </p:tgtEl>
                                      </p:cBhvr>
                                    </p:animEffect>
                                    <p:set>
                                      <p:cBhvr>
                                        <p:cTn id="7" dur="1" fill="hold">
                                          <p:stCondLst>
                                            <p:cond delay="2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0" y="685800"/>
            <a:ext cx="45720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29200" y="5486400"/>
            <a:ext cx="4114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53200"/>
            <a:ext cx="487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24400" y="582067"/>
            <a:ext cx="4419600" cy="6001643"/>
          </a:xfrm>
          <a:prstGeom prst="rect">
            <a:avLst/>
          </a:prstGeom>
          <a:noFill/>
        </p:spPr>
        <p:txBody>
          <a:bodyPr wrap="square" rtlCol="0">
            <a:spAutoFit/>
          </a:bodyPr>
          <a:lstStyle/>
          <a:p>
            <a:r>
              <a:rPr lang="en-US" sz="1600" b="1" i="1" baseline="30000" dirty="0" smtClean="0">
                <a:solidFill>
                  <a:srgbClr val="FF0000"/>
                </a:solidFill>
                <a:latin typeface="Arial" pitchFamily="34" charset="0"/>
                <a:cs typeface="Arial" pitchFamily="34" charset="0"/>
              </a:rPr>
              <a:t>10 </a:t>
            </a:r>
            <a:r>
              <a:rPr lang="en-US" sz="1600" b="1" dirty="0" smtClean="0">
                <a:latin typeface="Arial" pitchFamily="34" charset="0"/>
                <a:cs typeface="Arial" pitchFamily="34" charset="0"/>
              </a:rPr>
              <a:t>Finally, my brethren, be strong in the Lord and in the power of His might. </a:t>
            </a:r>
            <a:r>
              <a:rPr lang="en-US" sz="1600" b="1" i="1" baseline="30000" dirty="0" smtClean="0">
                <a:solidFill>
                  <a:srgbClr val="FF0000"/>
                </a:solidFill>
                <a:latin typeface="Arial" pitchFamily="34" charset="0"/>
                <a:cs typeface="Arial" pitchFamily="34" charset="0"/>
              </a:rPr>
              <a:t>11 </a:t>
            </a:r>
            <a:r>
              <a:rPr lang="en-US" sz="1600" b="1" dirty="0" smtClean="0">
                <a:latin typeface="Arial" pitchFamily="34" charset="0"/>
                <a:cs typeface="Arial" pitchFamily="34" charset="0"/>
              </a:rPr>
              <a:t>Put on the whole armor of God, that you may be able to stand against the wiles of the devil. </a:t>
            </a:r>
            <a:r>
              <a:rPr lang="en-US" sz="1600" b="1" i="1" baseline="30000" dirty="0" smtClean="0">
                <a:solidFill>
                  <a:srgbClr val="FF0000"/>
                </a:solidFill>
                <a:latin typeface="Arial" pitchFamily="34" charset="0"/>
                <a:cs typeface="Arial" pitchFamily="34" charset="0"/>
              </a:rPr>
              <a:t>12</a:t>
            </a:r>
            <a:r>
              <a:rPr lang="en-US" sz="1600" b="1" baseline="30000" dirty="0" smtClean="0">
                <a:latin typeface="Arial" pitchFamily="34" charset="0"/>
                <a:cs typeface="Arial" pitchFamily="34" charset="0"/>
              </a:rPr>
              <a:t> </a:t>
            </a:r>
            <a:r>
              <a:rPr lang="en-US" sz="1600" b="1" dirty="0" smtClean="0">
                <a:latin typeface="Arial" pitchFamily="34" charset="0"/>
                <a:cs typeface="Arial" pitchFamily="34" charset="0"/>
              </a:rPr>
              <a:t>For we do not wrestle against flesh and blood, but against principalities, against powers, against the rulers of the darkness of this age, against spiritual hosts of wickedness in the heavenly places. </a:t>
            </a:r>
            <a:r>
              <a:rPr lang="en-US" sz="1600" b="1" i="1" baseline="30000" dirty="0" smtClean="0">
                <a:solidFill>
                  <a:srgbClr val="FF0000"/>
                </a:solidFill>
                <a:latin typeface="Arial" pitchFamily="34" charset="0"/>
                <a:cs typeface="Arial" pitchFamily="34" charset="0"/>
              </a:rPr>
              <a:t>13</a:t>
            </a:r>
            <a:r>
              <a:rPr lang="en-US" sz="1600" b="1" baseline="30000" dirty="0" smtClean="0">
                <a:latin typeface="Arial" pitchFamily="34" charset="0"/>
                <a:cs typeface="Arial" pitchFamily="34" charset="0"/>
              </a:rPr>
              <a:t> </a:t>
            </a:r>
            <a:r>
              <a:rPr lang="en-US" sz="1600" b="1" dirty="0" smtClean="0">
                <a:latin typeface="Arial" pitchFamily="34" charset="0"/>
                <a:cs typeface="Arial" pitchFamily="34" charset="0"/>
              </a:rPr>
              <a:t>Therefore take up the whole armor of God, that you may be able to withstand in the evil day, and having done all, to stand. </a:t>
            </a:r>
            <a:r>
              <a:rPr lang="en-US" sz="1600" b="1" i="1" baseline="30000" dirty="0" smtClean="0">
                <a:solidFill>
                  <a:srgbClr val="FF0000"/>
                </a:solidFill>
                <a:latin typeface="Arial" pitchFamily="34" charset="0"/>
                <a:cs typeface="Arial" pitchFamily="34" charset="0"/>
              </a:rPr>
              <a:t>14</a:t>
            </a:r>
            <a:r>
              <a:rPr lang="en-US" sz="1600" b="1" baseline="30000" dirty="0" smtClean="0">
                <a:latin typeface="Arial" pitchFamily="34" charset="0"/>
                <a:cs typeface="Arial" pitchFamily="34" charset="0"/>
              </a:rPr>
              <a:t> </a:t>
            </a:r>
            <a:r>
              <a:rPr lang="en-US" sz="1600" b="1" dirty="0" smtClean="0">
                <a:latin typeface="Arial" pitchFamily="34" charset="0"/>
                <a:cs typeface="Arial" pitchFamily="34" charset="0"/>
              </a:rPr>
              <a:t>Stand therefore, having girded your waist with truth, having put on the breastplate of righteousness, </a:t>
            </a:r>
            <a:r>
              <a:rPr lang="en-US" sz="1600" b="1" i="1" baseline="30000" dirty="0" smtClean="0">
                <a:solidFill>
                  <a:srgbClr val="FF0000"/>
                </a:solidFill>
                <a:latin typeface="Arial" pitchFamily="34" charset="0"/>
                <a:cs typeface="Arial" pitchFamily="34" charset="0"/>
              </a:rPr>
              <a:t>15 </a:t>
            </a:r>
            <a:r>
              <a:rPr lang="en-US" sz="1600" b="1" dirty="0" smtClean="0">
                <a:latin typeface="Arial" pitchFamily="34" charset="0"/>
                <a:cs typeface="Arial" pitchFamily="34" charset="0"/>
              </a:rPr>
              <a:t>and having shod your feet with the preparation of the gospel of peace; </a:t>
            </a:r>
            <a:r>
              <a:rPr lang="en-US" sz="1600" b="1" i="1" baseline="30000" dirty="0" smtClean="0">
                <a:solidFill>
                  <a:srgbClr val="FF0000"/>
                </a:solidFill>
                <a:latin typeface="Arial" pitchFamily="34" charset="0"/>
                <a:cs typeface="Arial" pitchFamily="34" charset="0"/>
              </a:rPr>
              <a:t>16 </a:t>
            </a:r>
            <a:r>
              <a:rPr lang="en-US" sz="1600" b="1" dirty="0" smtClean="0">
                <a:latin typeface="Arial" pitchFamily="34" charset="0"/>
                <a:cs typeface="Arial" pitchFamily="34" charset="0"/>
              </a:rPr>
              <a:t>above all, taking the shield of faith with which you will be able to quench all the fiery darts of the wicked one. </a:t>
            </a:r>
            <a:r>
              <a:rPr lang="en-US" sz="1600" b="1" i="1" baseline="30000" dirty="0" smtClean="0">
                <a:solidFill>
                  <a:srgbClr val="FF0000"/>
                </a:solidFill>
                <a:latin typeface="Arial" pitchFamily="34" charset="0"/>
                <a:cs typeface="Arial" pitchFamily="34" charset="0"/>
              </a:rPr>
              <a:t>17 </a:t>
            </a:r>
            <a:r>
              <a:rPr lang="en-US" sz="1600" b="1" dirty="0" smtClean="0">
                <a:latin typeface="Arial" pitchFamily="34" charset="0"/>
                <a:cs typeface="Arial" pitchFamily="34" charset="0"/>
              </a:rPr>
              <a:t>And take the helmet of salvation, and the sword of the Spirit, which is the word of God; </a:t>
            </a:r>
            <a:r>
              <a:rPr lang="en-US" sz="1600" b="1" i="1" baseline="30000" dirty="0" smtClean="0">
                <a:solidFill>
                  <a:srgbClr val="FF0000"/>
                </a:solidFill>
                <a:latin typeface="Arial" pitchFamily="34" charset="0"/>
                <a:cs typeface="Arial" pitchFamily="34" charset="0"/>
              </a:rPr>
              <a:t>18 </a:t>
            </a:r>
            <a:r>
              <a:rPr lang="en-US" sz="1600" b="1" dirty="0" smtClean="0">
                <a:latin typeface="Arial" pitchFamily="34" charset="0"/>
                <a:cs typeface="Arial" pitchFamily="34" charset="0"/>
              </a:rPr>
              <a:t>praying always with all prayer and supplication in the Spirit, </a:t>
            </a:r>
          </a:p>
        </p:txBody>
      </p:sp>
    </p:spTree>
    <p:extLst>
      <p:ext uri="{BB962C8B-B14F-4D97-AF65-F5344CB8AC3E}">
        <p14:creationId xmlns:p14="http://schemas.microsoft.com/office/powerpoint/2010/main" val="3039663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783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232475"/>
          </a:xfrm>
          <a:prstGeom prst="rect">
            <a:avLst/>
          </a:prstGeom>
          <a:noFill/>
        </p:spPr>
        <p:txBody>
          <a:bodyPr wrap="square" rtlCol="0">
            <a:spAutoFit/>
          </a:bodyPr>
          <a:lstStyle/>
          <a:p>
            <a:r>
              <a:rPr lang="en-US" sz="2100" b="1" i="1" baseline="30000" dirty="0" smtClean="0">
                <a:solidFill>
                  <a:srgbClr val="FF0000"/>
                </a:solidFill>
                <a:latin typeface="Arial" pitchFamily="34" charset="0"/>
                <a:cs typeface="Arial" pitchFamily="34" charset="0"/>
              </a:rPr>
              <a:t>10 </a:t>
            </a:r>
            <a:r>
              <a:rPr lang="en-US" sz="2100" b="1" dirty="0" smtClean="0">
                <a:latin typeface="Arial" pitchFamily="34" charset="0"/>
                <a:cs typeface="Arial" pitchFamily="34" charset="0"/>
              </a:rPr>
              <a:t>Finally, my brethren, be strong in the Lord and in the power of His might. </a:t>
            </a:r>
            <a:r>
              <a:rPr lang="en-US" sz="2100" b="1" i="1" baseline="30000" dirty="0" smtClean="0">
                <a:solidFill>
                  <a:srgbClr val="FF0000"/>
                </a:solidFill>
                <a:latin typeface="Arial" pitchFamily="34" charset="0"/>
                <a:cs typeface="Arial" pitchFamily="34" charset="0"/>
              </a:rPr>
              <a:t>11 </a:t>
            </a:r>
            <a:r>
              <a:rPr lang="en-US" sz="2100" b="1" dirty="0" smtClean="0">
                <a:latin typeface="Arial" pitchFamily="34" charset="0"/>
                <a:cs typeface="Arial" pitchFamily="34" charset="0"/>
              </a:rPr>
              <a:t>Put on the whole armor of God, that you may be able to stand against the wiles of the devil. </a:t>
            </a:r>
            <a:r>
              <a:rPr lang="en-US" sz="2100" b="1" i="1" baseline="30000" dirty="0" smtClean="0">
                <a:solidFill>
                  <a:srgbClr val="FF0000"/>
                </a:solidFill>
                <a:latin typeface="Arial" pitchFamily="34" charset="0"/>
                <a:cs typeface="Arial" pitchFamily="34" charset="0"/>
              </a:rPr>
              <a:t>12</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For we do not wrestle against flesh and blood, but against principalities, against powers, against the rulers of the darkness of this age, against spiritual hosts of wickedness in the heavenly places. </a:t>
            </a:r>
            <a:r>
              <a:rPr lang="en-US" sz="2100" b="1" i="1" baseline="30000" dirty="0" smtClean="0">
                <a:solidFill>
                  <a:srgbClr val="FF0000"/>
                </a:solidFill>
                <a:latin typeface="Arial" pitchFamily="34" charset="0"/>
                <a:cs typeface="Arial" pitchFamily="34" charset="0"/>
              </a:rPr>
              <a:t>13</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Therefore take up the whole armor of God, that you may be able to withstand in the evil day, and having done all, to stand. </a:t>
            </a:r>
            <a:r>
              <a:rPr lang="en-US" sz="2100" b="1" i="1" baseline="30000" dirty="0" smtClean="0">
                <a:solidFill>
                  <a:srgbClr val="FF0000"/>
                </a:solidFill>
                <a:latin typeface="Arial" pitchFamily="34" charset="0"/>
                <a:cs typeface="Arial" pitchFamily="34" charset="0"/>
              </a:rPr>
              <a:t>14</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Stand therefore, having girded your waist with truth, having put on the breastplate of righteousness, </a:t>
            </a:r>
            <a:r>
              <a:rPr lang="en-US" sz="2100" b="1" i="1" baseline="30000" dirty="0" smtClean="0">
                <a:solidFill>
                  <a:srgbClr val="FF0000"/>
                </a:solidFill>
                <a:latin typeface="Arial" pitchFamily="34" charset="0"/>
                <a:cs typeface="Arial" pitchFamily="34" charset="0"/>
              </a:rPr>
              <a:t>15 </a:t>
            </a:r>
            <a:r>
              <a:rPr lang="en-US" sz="2100" b="1" dirty="0" smtClean="0">
                <a:latin typeface="Arial" pitchFamily="34" charset="0"/>
                <a:cs typeface="Arial" pitchFamily="34" charset="0"/>
              </a:rPr>
              <a:t>and having shod your feet with the preparation of the gospel of peace; </a:t>
            </a:r>
            <a:r>
              <a:rPr lang="en-US" sz="2100" b="1" i="1" baseline="30000" dirty="0" smtClean="0">
                <a:solidFill>
                  <a:srgbClr val="FF0000"/>
                </a:solidFill>
                <a:latin typeface="Arial" pitchFamily="34" charset="0"/>
                <a:cs typeface="Arial" pitchFamily="34" charset="0"/>
              </a:rPr>
              <a:t>16 </a:t>
            </a:r>
            <a:r>
              <a:rPr lang="en-US" sz="2100" b="1" dirty="0" smtClean="0">
                <a:latin typeface="Arial" pitchFamily="34" charset="0"/>
                <a:cs typeface="Arial" pitchFamily="34" charset="0"/>
              </a:rPr>
              <a:t>above all, taking the shield of faith with which you will be able to quench all the fiery darts of the wicked one. </a:t>
            </a:r>
            <a:r>
              <a:rPr lang="en-US" sz="2100" b="1" i="1" baseline="30000" dirty="0" smtClean="0">
                <a:solidFill>
                  <a:srgbClr val="FF0000"/>
                </a:solidFill>
                <a:latin typeface="Arial" pitchFamily="34" charset="0"/>
                <a:cs typeface="Arial" pitchFamily="34" charset="0"/>
              </a:rPr>
              <a:t>17 </a:t>
            </a:r>
            <a:r>
              <a:rPr lang="en-US" sz="2100" b="1" dirty="0" smtClean="0">
                <a:latin typeface="Arial" pitchFamily="34" charset="0"/>
                <a:cs typeface="Arial" pitchFamily="34" charset="0"/>
              </a:rPr>
              <a:t>And take the helmet of salvation, and the sword of the Spirit, which is the word of God; </a:t>
            </a:r>
            <a:r>
              <a:rPr lang="en-US" sz="2100" b="1" i="1" baseline="30000" dirty="0" smtClean="0">
                <a:solidFill>
                  <a:srgbClr val="FF0000"/>
                </a:solidFill>
                <a:latin typeface="Arial" pitchFamily="34" charset="0"/>
                <a:cs typeface="Arial" pitchFamily="34" charset="0"/>
              </a:rPr>
              <a:t>18 </a:t>
            </a:r>
            <a:r>
              <a:rPr lang="en-US" sz="2100" b="1" dirty="0" smtClean="0">
                <a:latin typeface="Arial" pitchFamily="34" charset="0"/>
                <a:cs typeface="Arial" pitchFamily="34" charset="0"/>
              </a:rPr>
              <a:t>praying always with all prayer and supplication in the Spirit, being watchful to this end with all perseverance and supplication for all the saints— </a:t>
            </a:r>
            <a:r>
              <a:rPr lang="en-US" sz="2100" b="1" i="1" baseline="30000" dirty="0" smtClean="0">
                <a:solidFill>
                  <a:srgbClr val="FF0000"/>
                </a:solidFill>
                <a:latin typeface="Arial" pitchFamily="34" charset="0"/>
                <a:cs typeface="Arial" pitchFamily="34" charset="0"/>
              </a:rPr>
              <a:t>19</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and for me, that utterance may be given to me, that I may open my mouth boldly to make known the mystery of the gospel, </a:t>
            </a:r>
            <a:r>
              <a:rPr lang="en-US" sz="2100" b="1" i="1" baseline="30000" dirty="0" smtClean="0">
                <a:solidFill>
                  <a:srgbClr val="FF0000"/>
                </a:solidFill>
                <a:latin typeface="Arial" pitchFamily="34" charset="0"/>
                <a:cs typeface="Arial" pitchFamily="34" charset="0"/>
              </a:rPr>
              <a:t>20</a:t>
            </a:r>
            <a:r>
              <a:rPr lang="en-US" sz="2100" b="1" baseline="30000" dirty="0" smtClean="0">
                <a:latin typeface="Arial" pitchFamily="34" charset="0"/>
                <a:cs typeface="Arial" pitchFamily="34" charset="0"/>
              </a:rPr>
              <a:t> </a:t>
            </a:r>
            <a:r>
              <a:rPr lang="en-US" sz="2100" b="1" dirty="0" smtClean="0">
                <a:latin typeface="Arial" pitchFamily="34" charset="0"/>
                <a:cs typeface="Arial" pitchFamily="34" charset="0"/>
              </a:rPr>
              <a:t>for which I am an ambassador in chains; that in it I may speak boldly, as I ought to speak.</a:t>
            </a:r>
          </a:p>
        </p:txBody>
      </p:sp>
      <p:sp>
        <p:nvSpPr>
          <p:cNvPr id="3" name="Rectangle 2"/>
          <p:cNvSpPr/>
          <p:nvPr/>
        </p:nvSpPr>
        <p:spPr>
          <a:xfrm>
            <a:off x="1098575" y="-152400"/>
            <a:ext cx="66720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Ephesians 6:10-20</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6507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068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311162" y="0"/>
            <a:ext cx="8521692"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300" dirty="0" smtClean="0">
                <a:ln w="50800">
                  <a:solidFill>
                    <a:schemeClr val="accent1">
                      <a:lumMod val="50000"/>
                    </a:schemeClr>
                  </a:solidFill>
                </a:ln>
                <a:solidFill>
                  <a:srgbClr val="FF0000"/>
                </a:solidFill>
                <a:effectLst/>
                <a:latin typeface="Copperplate Gothic Bold" pitchFamily="34" charset="0"/>
              </a:rPr>
              <a:t>Battle of Gettysburg</a:t>
            </a:r>
            <a:endParaRPr lang="en-US" sz="4800" b="1" cap="none" spc="300" dirty="0">
              <a:ln w="50800">
                <a:solidFill>
                  <a:schemeClr val="accent1">
                    <a:lumMod val="50000"/>
                  </a:schemeClr>
                </a:solidFill>
              </a:ln>
              <a:solidFill>
                <a:srgbClr val="FF0000"/>
              </a:solidFill>
              <a:effectLst/>
              <a:latin typeface="Copperplate Gothic Bold" pitchFamily="34" charset="0"/>
            </a:endParaRPr>
          </a:p>
        </p:txBody>
      </p:sp>
      <p:sp>
        <p:nvSpPr>
          <p:cNvPr id="3" name="TextBox 2"/>
          <p:cNvSpPr txBox="1"/>
          <p:nvPr/>
        </p:nvSpPr>
        <p:spPr>
          <a:xfrm>
            <a:off x="3467108" y="685800"/>
            <a:ext cx="2209800" cy="369332"/>
          </a:xfrm>
          <a:prstGeom prst="rect">
            <a:avLst/>
          </a:prstGeom>
          <a:noFill/>
        </p:spPr>
        <p:txBody>
          <a:bodyPr wrap="square" rtlCol="0">
            <a:spAutoFit/>
          </a:bodyPr>
          <a:lstStyle/>
          <a:p>
            <a:pPr algn="ctr"/>
            <a:r>
              <a:rPr lang="en-US" spc="300" dirty="0" smtClean="0">
                <a:latin typeface="Britannic Bold" pitchFamily="34" charset="0"/>
              </a:rPr>
              <a:t>July 1-3, 1863</a:t>
            </a:r>
            <a:endParaRPr lang="en-US" spc="300" dirty="0">
              <a:latin typeface="Britannic Bold" pitchFamily="34" charset="0"/>
            </a:endParaRPr>
          </a:p>
        </p:txBody>
      </p:sp>
      <p:grpSp>
        <p:nvGrpSpPr>
          <p:cNvPr id="9" name="Group 8"/>
          <p:cNvGrpSpPr/>
          <p:nvPr/>
        </p:nvGrpSpPr>
        <p:grpSpPr>
          <a:xfrm>
            <a:off x="76200" y="3273403"/>
            <a:ext cx="2438400" cy="3517392"/>
            <a:chOff x="838200" y="2667000"/>
            <a:chExt cx="2438400" cy="351739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19400"/>
              <a:ext cx="2438400" cy="3364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859464" y="2667000"/>
              <a:ext cx="2417136" cy="461665"/>
            </a:xfrm>
            <a:prstGeom prst="rect">
              <a:avLst/>
            </a:prstGeom>
            <a:noFill/>
          </p:spPr>
          <p:txBody>
            <a:bodyPr wrap="none" lIns="91440" tIns="45720" rIns="91440" bIns="45720">
              <a:spAutoFit/>
            </a:bodyPr>
            <a:lstStyle/>
            <a:p>
              <a:pPr algn="ctr"/>
              <a:r>
                <a:rPr lang="en-US" sz="2400" b="1" cap="none" spc="0" dirty="0" smtClean="0">
                  <a:ln w="17780" cmpd="sng">
                    <a:solidFill>
                      <a:schemeClr val="accent1">
                        <a:lumMod val="50000"/>
                      </a:schemeClr>
                    </a:solidFill>
                    <a:prstDash val="solid"/>
                    <a:miter lim="800000"/>
                  </a:ln>
                  <a:effectLst>
                    <a:outerShdw blurRad="50800" algn="tl" rotWithShape="0">
                      <a:srgbClr val="000000"/>
                    </a:outerShdw>
                  </a:effectLst>
                </a:rPr>
                <a:t>George G. Meade</a:t>
              </a:r>
              <a:endParaRPr lang="en-US" sz="2400" b="1" cap="none" spc="0" dirty="0">
                <a:ln w="17780" cmpd="sng">
                  <a:solidFill>
                    <a:schemeClr val="accent1">
                      <a:lumMod val="50000"/>
                    </a:schemeClr>
                  </a:solidFill>
                  <a:prstDash val="solid"/>
                  <a:miter lim="800000"/>
                </a:ln>
                <a:effectLst>
                  <a:outerShdw blurRad="50800" algn="tl" rotWithShape="0">
                    <a:srgbClr val="000000"/>
                  </a:outerShdw>
                </a:effectLst>
              </a:endParaRPr>
            </a:p>
          </p:txBody>
        </p:sp>
      </p:grpSp>
      <p:grpSp>
        <p:nvGrpSpPr>
          <p:cNvPr id="8" name="Group 7"/>
          <p:cNvGrpSpPr/>
          <p:nvPr/>
        </p:nvGrpSpPr>
        <p:grpSpPr>
          <a:xfrm>
            <a:off x="6477000" y="3276600"/>
            <a:ext cx="2582779" cy="3517392"/>
            <a:chOff x="3467108" y="2667000"/>
            <a:chExt cx="2582779" cy="351739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108" y="2819400"/>
              <a:ext cx="2582779" cy="3364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3825678" y="2667000"/>
              <a:ext cx="1865640" cy="461665"/>
            </a:xfrm>
            <a:prstGeom prst="rect">
              <a:avLst/>
            </a:prstGeom>
            <a:noFill/>
          </p:spPr>
          <p:txBody>
            <a:bodyPr wrap="none" lIns="91440" tIns="45720" rIns="91440" bIns="45720">
              <a:spAutoFit/>
            </a:bodyPr>
            <a:lstStyle/>
            <a:p>
              <a:pPr algn="ctr"/>
              <a:r>
                <a:rPr lang="en-US" sz="2400" b="1" cap="none" spc="0" dirty="0" smtClean="0">
                  <a:ln w="17780" cmpd="sng">
                    <a:solidFill>
                      <a:schemeClr val="accent1">
                        <a:lumMod val="50000"/>
                      </a:schemeClr>
                    </a:solidFill>
                    <a:prstDash val="solid"/>
                    <a:miter lim="800000"/>
                  </a:ln>
                  <a:effectLst>
                    <a:outerShdw blurRad="50800" algn="tl" rotWithShape="0">
                      <a:srgbClr val="000000"/>
                    </a:outerShdw>
                  </a:effectLst>
                </a:rPr>
                <a:t>Robert E. Lee</a:t>
              </a:r>
              <a:endParaRPr lang="en-US" sz="2400" b="1" cap="none" spc="0" dirty="0">
                <a:ln w="17780" cmpd="sng">
                  <a:solidFill>
                    <a:schemeClr val="accent1">
                      <a:lumMod val="50000"/>
                    </a:schemeClr>
                  </a:solidFill>
                  <a:prstDash val="solid"/>
                  <a:miter lim="800000"/>
                </a:ln>
                <a:effectLst>
                  <a:outerShdw blurRad="50800" algn="tl" rotWithShape="0">
                    <a:srgbClr val="000000"/>
                  </a:outerShdw>
                </a:effectLst>
              </a:endParaRPr>
            </a:p>
          </p:txBody>
        </p:sp>
      </p:grpSp>
    </p:spTree>
    <p:extLst>
      <p:ext uri="{BB962C8B-B14F-4D97-AF65-F5344CB8AC3E}">
        <p14:creationId xmlns:p14="http://schemas.microsoft.com/office/powerpoint/2010/main" val="1254622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0" y="4724400"/>
            <a:ext cx="4572000" cy="1631216"/>
          </a:xfrm>
          <a:prstGeom prst="rect">
            <a:avLst/>
          </a:prstGeom>
          <a:solidFill>
            <a:srgbClr val="000000">
              <a:alpha val="69804"/>
            </a:srgbClr>
          </a:solidFill>
          <a:effectLst>
            <a:softEdge rad="127000"/>
          </a:effectLst>
        </p:spPr>
        <p:txBody>
          <a:bodyPr wrap="square" rtlCol="0">
            <a:spAutoFit/>
          </a:bodyPr>
          <a:lstStyle/>
          <a:p>
            <a:pPr algn="ctr"/>
            <a:r>
              <a:rPr lang="en-US" sz="2000" b="1" baseline="30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3 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though we walk in the flesh, we do not </a:t>
            </a:r>
            <a:r>
              <a:rPr lang="en-US" sz="2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war</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according to the flesh. </a:t>
            </a:r>
            <a:r>
              <a:rPr lang="en-US" sz="2000" b="1" baseline="300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4 </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For the weapons of </a:t>
            </a:r>
            <a:r>
              <a:rPr lang="en-US" sz="20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our warfare</a:t>
            </a: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are not carnal but mighty in God . . .</a:t>
            </a:r>
          </a:p>
          <a:p>
            <a:pPr algn="ctr"/>
            <a:r>
              <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Corinthians 10:3-4)</a:t>
            </a:r>
            <a:endParaRPr lang="en-US"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 name="Group 3"/>
          <p:cNvGrpSpPr/>
          <p:nvPr/>
        </p:nvGrpSpPr>
        <p:grpSpPr>
          <a:xfrm>
            <a:off x="0" y="0"/>
            <a:ext cx="9144000" cy="6858000"/>
            <a:chOff x="0" y="0"/>
            <a:chExt cx="9144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824204"/>
            </a:xfrm>
            <a:prstGeom prst="rect">
              <a:avLst/>
            </a:prstGeom>
          </p:spPr>
        </p:pic>
        <p:sp>
          <p:nvSpPr>
            <p:cNvPr id="6" name="Rectangle 5"/>
            <p:cNvSpPr/>
            <p:nvPr/>
          </p:nvSpPr>
          <p:spPr>
            <a:xfrm>
              <a:off x="0" y="5029200"/>
              <a:ext cx="9144000" cy="182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61693" y="5085540"/>
            <a:ext cx="8839200" cy="163121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Who ever goes to </a:t>
            </a:r>
            <a:r>
              <a:rPr lang="en-US" sz="2000" b="1" u="sng" dirty="0">
                <a:ln>
                  <a:solidFill>
                    <a:schemeClr val="tx1"/>
                  </a:solidFill>
                </a:ln>
                <a:solidFill>
                  <a:schemeClr val="accent3">
                    <a:lumMod val="50000"/>
                  </a:schemeClr>
                </a:solidFill>
                <a:latin typeface="Times New Roman" pitchFamily="18" charset="0"/>
                <a:cs typeface="Times New Roman" pitchFamily="18" charset="0"/>
              </a:rPr>
              <a:t>war</a:t>
            </a:r>
            <a:r>
              <a:rPr lang="en-US" sz="2000" b="1" dirty="0">
                <a:ln>
                  <a:solidFill>
                    <a:schemeClr val="tx1"/>
                  </a:solidFill>
                </a:ln>
                <a:solidFill>
                  <a:schemeClr val="accent3">
                    <a:lumMod val="50000"/>
                  </a:schemeClr>
                </a:solidFill>
                <a:latin typeface="Times New Roman" pitchFamily="18" charset="0"/>
                <a:cs typeface="Times New Roman" pitchFamily="18" charset="0"/>
              </a:rPr>
              <a:t> </a:t>
            </a:r>
            <a:r>
              <a:rPr lang="en-US" sz="2000" b="1" dirty="0">
                <a:latin typeface="Times New Roman" pitchFamily="18" charset="0"/>
                <a:cs typeface="Times New Roman" pitchFamily="18" charset="0"/>
              </a:rPr>
              <a:t>at his own expense? </a:t>
            </a:r>
            <a:r>
              <a:rPr lang="en-US" sz="2000" b="1" dirty="0" smtClean="0">
                <a:latin typeface="Times New Roman" pitchFamily="18" charset="0"/>
                <a:cs typeface="Times New Roman" pitchFamily="18" charset="0"/>
              </a:rPr>
              <a:t>(1 Cor 9:7).</a:t>
            </a:r>
          </a:p>
          <a:p>
            <a:pPr algn="ctr"/>
            <a:r>
              <a:rPr lang="en-US" sz="2000" b="1" dirty="0" smtClean="0">
                <a:latin typeface="Times New Roman" pitchFamily="18" charset="0"/>
                <a:cs typeface="Times New Roman" pitchFamily="18" charset="0"/>
              </a:rPr>
              <a:t>You </a:t>
            </a:r>
            <a:r>
              <a:rPr lang="en-US" sz="2000" b="1" dirty="0">
                <a:latin typeface="Times New Roman" pitchFamily="18" charset="0"/>
                <a:cs typeface="Times New Roman" pitchFamily="18" charset="0"/>
              </a:rPr>
              <a:t>may wage the good </a:t>
            </a:r>
            <a:r>
              <a:rPr lang="en-US" sz="2000" b="1" u="sng" dirty="0" smtClean="0">
                <a:ln>
                  <a:solidFill>
                    <a:schemeClr val="tx1"/>
                  </a:solidFill>
                </a:ln>
                <a:solidFill>
                  <a:schemeClr val="accent3">
                    <a:lumMod val="50000"/>
                  </a:schemeClr>
                </a:solidFill>
                <a:latin typeface="Times New Roman" pitchFamily="18" charset="0"/>
                <a:cs typeface="Times New Roman" pitchFamily="18" charset="0"/>
              </a:rPr>
              <a:t>warfare</a:t>
            </a:r>
            <a:r>
              <a:rPr lang="en-US" sz="2000" b="1" dirty="0" smtClean="0">
                <a:ln>
                  <a:solidFill>
                    <a:schemeClr val="tx1"/>
                  </a:solidFill>
                </a:ln>
                <a:solidFill>
                  <a:schemeClr val="accent3">
                    <a:lumMod val="50000"/>
                  </a:schemeClr>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(1 Tim 1:18).</a:t>
            </a:r>
          </a:p>
          <a:p>
            <a:pPr algn="ctr"/>
            <a:r>
              <a:rPr lang="en-US" sz="2000" b="1" dirty="0">
                <a:latin typeface="Times New Roman" pitchFamily="18" charset="0"/>
                <a:cs typeface="Times New Roman" pitchFamily="18" charset="0"/>
              </a:rPr>
              <a:t>You therefore must </a:t>
            </a:r>
            <a:r>
              <a:rPr lang="en-US" sz="2000" b="1" dirty="0" smtClean="0">
                <a:latin typeface="Times New Roman" pitchFamily="18" charset="0"/>
                <a:cs typeface="Times New Roman" pitchFamily="18" charset="0"/>
              </a:rPr>
              <a:t>endure </a:t>
            </a:r>
            <a:r>
              <a:rPr lang="en-US" sz="2000" b="1" dirty="0">
                <a:latin typeface="Times New Roman" pitchFamily="18" charset="0"/>
                <a:cs typeface="Times New Roman" pitchFamily="18" charset="0"/>
              </a:rPr>
              <a:t>hardship as a good </a:t>
            </a:r>
            <a:r>
              <a:rPr lang="en-US" sz="2000" b="1" u="sng" dirty="0">
                <a:ln>
                  <a:solidFill>
                    <a:schemeClr val="tx1"/>
                  </a:solidFill>
                </a:ln>
                <a:solidFill>
                  <a:schemeClr val="accent3">
                    <a:lumMod val="50000"/>
                  </a:schemeClr>
                </a:solidFill>
                <a:latin typeface="Times New Roman" pitchFamily="18" charset="0"/>
                <a:cs typeface="Times New Roman" pitchFamily="18" charset="0"/>
              </a:rPr>
              <a:t>soldier</a:t>
            </a:r>
            <a:r>
              <a:rPr lang="en-US" sz="2000" b="1" dirty="0">
                <a:ln>
                  <a:solidFill>
                    <a:schemeClr val="tx1"/>
                  </a:solidFill>
                </a:ln>
                <a:solidFill>
                  <a:schemeClr val="accent3">
                    <a:lumMod val="50000"/>
                  </a:schemeClr>
                </a:solidFill>
                <a:latin typeface="Times New Roman" pitchFamily="18" charset="0"/>
                <a:cs typeface="Times New Roman" pitchFamily="18" charset="0"/>
              </a:rPr>
              <a:t> </a:t>
            </a:r>
            <a:r>
              <a:rPr lang="en-US" sz="2000" b="1" dirty="0">
                <a:latin typeface="Times New Roman" pitchFamily="18" charset="0"/>
                <a:cs typeface="Times New Roman" pitchFamily="18" charset="0"/>
              </a:rPr>
              <a:t>of Jesus Christ. </a:t>
            </a:r>
            <a:r>
              <a:rPr lang="en-US" sz="2000" b="1" dirty="0" smtClean="0">
                <a:latin typeface="Times New Roman" pitchFamily="18" charset="0"/>
                <a:cs typeface="Times New Roman" pitchFamily="18" charset="0"/>
              </a:rPr>
              <a:t>No </a:t>
            </a:r>
            <a:r>
              <a:rPr lang="en-US" sz="2000" b="1" dirty="0">
                <a:latin typeface="Times New Roman" pitchFamily="18" charset="0"/>
                <a:cs typeface="Times New Roman" pitchFamily="18" charset="0"/>
              </a:rPr>
              <a:t>one engaged in </a:t>
            </a:r>
            <a:r>
              <a:rPr lang="en-US" sz="2000" b="1" u="sng" dirty="0">
                <a:ln>
                  <a:solidFill>
                    <a:schemeClr val="tx1"/>
                  </a:solidFill>
                </a:ln>
                <a:solidFill>
                  <a:schemeClr val="accent3">
                    <a:lumMod val="50000"/>
                  </a:schemeClr>
                </a:solidFill>
                <a:latin typeface="Times New Roman" pitchFamily="18" charset="0"/>
                <a:cs typeface="Times New Roman" pitchFamily="18" charset="0"/>
              </a:rPr>
              <a:t>warfare</a:t>
            </a:r>
            <a:r>
              <a:rPr lang="en-US" sz="2000" b="1" dirty="0">
                <a:ln>
                  <a:solidFill>
                    <a:schemeClr val="tx1"/>
                  </a:solidFill>
                </a:ln>
                <a:solidFill>
                  <a:schemeClr val="accent3">
                    <a:lumMod val="50000"/>
                  </a:schemeClr>
                </a:solidFill>
                <a:latin typeface="Times New Roman" pitchFamily="18" charset="0"/>
                <a:cs typeface="Times New Roman" pitchFamily="18" charset="0"/>
              </a:rPr>
              <a:t> </a:t>
            </a:r>
            <a:r>
              <a:rPr lang="en-US" sz="2000" b="1" dirty="0">
                <a:latin typeface="Times New Roman" pitchFamily="18" charset="0"/>
                <a:cs typeface="Times New Roman" pitchFamily="18" charset="0"/>
              </a:rPr>
              <a:t>entangles himself with the affairs of this life, that he may please him who </a:t>
            </a:r>
            <a:r>
              <a:rPr lang="en-US" sz="2000" b="1" u="sng" dirty="0">
                <a:ln>
                  <a:solidFill>
                    <a:schemeClr val="tx1"/>
                  </a:solidFill>
                </a:ln>
                <a:solidFill>
                  <a:schemeClr val="accent3">
                    <a:lumMod val="50000"/>
                  </a:schemeClr>
                </a:solidFill>
                <a:latin typeface="Times New Roman" pitchFamily="18" charset="0"/>
                <a:cs typeface="Times New Roman" pitchFamily="18" charset="0"/>
              </a:rPr>
              <a:t>enlisted him as a soldier</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(2 Tim 2:3-4).</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292805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Scale>
                                      <p:cBhvr>
                                        <p:cTn id="17" dur="2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7">
                                            <p:txEl>
                                              <p:pRg st="0" end="0"/>
                                            </p:txEl>
                                          </p:spTgt>
                                        </p:tgtEl>
                                        <p:attrNameLst>
                                          <p:attrName>ppt_x</p:attrName>
                                          <p:attrName>ppt_y</p:attrName>
                                        </p:attrNameLst>
                                      </p:cBhvr>
                                    </p:animMotion>
                                    <p:animEffect transition="in" filter="fade">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Scale>
                                      <p:cBhvr>
                                        <p:cTn id="24" dur="2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2000" decel="50000" fill="hold">
                                          <p:stCondLst>
                                            <p:cond delay="0"/>
                                          </p:stCondLst>
                                        </p:cTn>
                                        <p:tgtEl>
                                          <p:spTgt spid="7">
                                            <p:txEl>
                                              <p:pRg st="1" end="1"/>
                                            </p:txEl>
                                          </p:spTgt>
                                        </p:tgtEl>
                                        <p:attrNameLst>
                                          <p:attrName>ppt_x</p:attrName>
                                          <p:attrName>ppt_y</p:attrName>
                                        </p:attrNameLst>
                                      </p:cBhvr>
                                    </p:animMotion>
                                    <p:animEffect transition="in" filter="fade">
                                      <p:cBhvr>
                                        <p:cTn id="26" dur="2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Scale>
                                      <p:cBhvr>
                                        <p:cTn id="31" dur="2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7">
                                            <p:txEl>
                                              <p:pRg st="2" end="2"/>
                                            </p:txEl>
                                          </p:spTgt>
                                        </p:tgtEl>
                                        <p:attrNameLst>
                                          <p:attrName>ppt_x</p:attrName>
                                          <p:attrName>ppt_y</p:attrName>
                                        </p:attrNameLst>
                                      </p:cBhvr>
                                    </p:animMotion>
                                    <p:animEffect transition="in" filter="fade">
                                      <p:cBhvr>
                                        <p:cTn id="3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2208538" y="3581400"/>
            <a:ext cx="4708341" cy="923330"/>
          </a:xfrm>
          <a:prstGeom prst="rect">
            <a:avLst/>
          </a:prstGeom>
          <a:solidFill>
            <a:schemeClr val="bg1">
              <a:lumMod val="85000"/>
            </a:schemeClr>
          </a:solidFill>
        </p:spPr>
        <p:txBody>
          <a:bodyPr wrap="none" lIns="91440" tIns="45720" rIns="91440" bIns="45720">
            <a:spAutoFit/>
          </a:bodyPr>
          <a:lstStyle/>
          <a:p>
            <a:pPr algn="ctr"/>
            <a:r>
              <a:rPr lang="en-US" sz="5400" b="1" cap="none" spc="300" dirty="0" smtClean="0">
                <a:ln w="22225">
                  <a:solidFill>
                    <a:schemeClr val="tx1"/>
                  </a:solidFill>
                  <a:prstDash val="solid"/>
                </a:ln>
                <a:solidFill>
                  <a:srgbClr val="C00000"/>
                </a:solidFill>
                <a:effectLst/>
                <a:latin typeface="Agency FB" panose="020B0503020202020204" pitchFamily="34" charset="0"/>
              </a:rPr>
              <a:t>David vs. Goliath</a:t>
            </a:r>
            <a:endParaRPr lang="en-US" sz="5400" b="1" cap="none" spc="300" dirty="0">
              <a:ln w="22225">
                <a:solidFill>
                  <a:schemeClr val="tx1"/>
                </a:solidFill>
                <a:prstDash val="solid"/>
              </a:ln>
              <a:solidFill>
                <a:srgbClr val="C00000"/>
              </a:solidFill>
              <a:effectLst/>
              <a:latin typeface="Agency FB" panose="020B0503020202020204" pitchFamily="34" charset="0"/>
            </a:endParaRPr>
          </a:p>
        </p:txBody>
      </p:sp>
      <p:sp>
        <p:nvSpPr>
          <p:cNvPr id="11" name="Rectangle 10"/>
          <p:cNvSpPr/>
          <p:nvPr/>
        </p:nvSpPr>
        <p:spPr>
          <a:xfrm>
            <a:off x="1427073" y="2351230"/>
            <a:ext cx="6271269" cy="923330"/>
          </a:xfrm>
          <a:prstGeom prst="rect">
            <a:avLst/>
          </a:prstGeom>
          <a:solidFill>
            <a:schemeClr val="bg1">
              <a:lumMod val="85000"/>
            </a:schemeClr>
          </a:solidFill>
        </p:spPr>
        <p:txBody>
          <a:bodyPr wrap="none" lIns="91440" tIns="45720" rIns="91440" bIns="45720">
            <a:spAutoFit/>
          </a:bodyPr>
          <a:lstStyle/>
          <a:p>
            <a:pPr algn="ctr"/>
            <a:r>
              <a:rPr lang="en-US" sz="5400" b="1" cap="none" spc="300" dirty="0" smtClean="0">
                <a:ln w="22225">
                  <a:solidFill>
                    <a:schemeClr val="tx1"/>
                  </a:solidFill>
                  <a:prstDash val="solid"/>
                </a:ln>
                <a:solidFill>
                  <a:srgbClr val="C00000"/>
                </a:solidFill>
                <a:effectLst/>
                <a:latin typeface="Agency FB" panose="020B0503020202020204" pitchFamily="34" charset="0"/>
              </a:rPr>
              <a:t>Samson vs. Philistines</a:t>
            </a:r>
            <a:endParaRPr lang="en-US" sz="5400" b="1" cap="none" spc="300" dirty="0">
              <a:ln w="22225">
                <a:solidFill>
                  <a:schemeClr val="tx1"/>
                </a:solidFill>
                <a:prstDash val="solid"/>
              </a:ln>
              <a:solidFill>
                <a:srgbClr val="C00000"/>
              </a:solidFill>
              <a:effectLst/>
              <a:latin typeface="Agency FB" panose="020B0503020202020204" pitchFamily="34" charset="0"/>
            </a:endParaRPr>
          </a:p>
        </p:txBody>
      </p:sp>
      <p:sp>
        <p:nvSpPr>
          <p:cNvPr id="3" name="Rectangle 2"/>
          <p:cNvSpPr/>
          <p:nvPr/>
        </p:nvSpPr>
        <p:spPr>
          <a:xfrm>
            <a:off x="129117" y="1153064"/>
            <a:ext cx="8885766" cy="923330"/>
          </a:xfrm>
          <a:prstGeom prst="rect">
            <a:avLst/>
          </a:prstGeom>
          <a:solidFill>
            <a:schemeClr val="bg1">
              <a:lumMod val="85000"/>
            </a:schemeClr>
          </a:solidFill>
        </p:spPr>
        <p:txBody>
          <a:bodyPr wrap="none" lIns="91440" tIns="45720" rIns="91440" bIns="45720">
            <a:spAutoFit/>
          </a:bodyPr>
          <a:lstStyle/>
          <a:p>
            <a:pPr algn="ctr"/>
            <a:r>
              <a:rPr lang="en-US" sz="5400" b="1" cap="none" spc="300" dirty="0" smtClean="0">
                <a:ln w="22225">
                  <a:solidFill>
                    <a:schemeClr val="tx1"/>
                  </a:solidFill>
                  <a:prstDash val="solid"/>
                </a:ln>
                <a:solidFill>
                  <a:srgbClr val="C00000"/>
                </a:solidFill>
                <a:effectLst/>
                <a:latin typeface="Agency FB" panose="020B0503020202020204" pitchFamily="34" charset="0"/>
              </a:rPr>
              <a:t>Deborah &amp; Barak vs. Canaanites</a:t>
            </a:r>
            <a:endParaRPr lang="en-US" sz="5400" b="1" cap="none" spc="300" dirty="0">
              <a:ln w="22225">
                <a:solidFill>
                  <a:schemeClr val="tx1"/>
                </a:solidFill>
                <a:prstDash val="solid"/>
              </a:ln>
              <a:solidFill>
                <a:srgbClr val="C00000"/>
              </a:solidFill>
              <a:effectLst/>
              <a:latin typeface="Agency FB" panose="020B0503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0887"/>
          <a:stretch/>
        </p:blipFill>
        <p:spPr>
          <a:xfrm>
            <a:off x="-18585" y="0"/>
            <a:ext cx="9162586" cy="6858000"/>
          </a:xfrm>
          <a:prstGeom prst="rect">
            <a:avLst/>
          </a:prstGeom>
        </p:spPr>
      </p:pic>
      <p:sp>
        <p:nvSpPr>
          <p:cNvPr id="5" name="TextBox 4"/>
          <p:cNvSpPr txBox="1"/>
          <p:nvPr/>
        </p:nvSpPr>
        <p:spPr>
          <a:xfrm>
            <a:off x="838200" y="685800"/>
            <a:ext cx="3648308" cy="1200329"/>
          </a:xfrm>
          <a:prstGeom prst="rect">
            <a:avLst/>
          </a:prstGeom>
          <a:noFill/>
          <a:ln>
            <a:solidFill>
              <a:srgbClr val="FFFFFF"/>
            </a:solidFill>
          </a:ln>
          <a:effectLst>
            <a:glow rad="139700">
              <a:schemeClr val="bg1">
                <a:alpha val="40000"/>
              </a:schemeClr>
            </a:glo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For we do not wrestle against flesh and </a:t>
            </a:r>
            <a:r>
              <a:rPr lang="en-US" sz="2400" b="1" dirty="0" smtClean="0">
                <a:solidFill>
                  <a:schemeClr val="bg1"/>
                </a:solidFill>
                <a:effectLst>
                  <a:outerShdw blurRad="38100" dist="38100" dir="2700000" algn="tl">
                    <a:srgbClr val="000000">
                      <a:alpha val="43137"/>
                    </a:srgbClr>
                  </a:outerShdw>
                </a:effectLst>
              </a:rPr>
              <a:t>blood . . .</a:t>
            </a:r>
          </a:p>
          <a:p>
            <a:pPr algn="ctr"/>
            <a:r>
              <a:rPr lang="en-US" sz="2400" b="1" dirty="0" smtClean="0">
                <a:solidFill>
                  <a:schemeClr val="bg1"/>
                </a:solidFill>
                <a:effectLst>
                  <a:outerShdw blurRad="38100" dist="38100" dir="2700000" algn="tl">
                    <a:srgbClr val="000000">
                      <a:alpha val="43137"/>
                    </a:srgbClr>
                  </a:outerShdw>
                </a:effectLst>
              </a:rPr>
              <a:t>Eph 6:12</a:t>
            </a:r>
            <a:endParaRPr lang="en-US" sz="24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838200" y="685800"/>
            <a:ext cx="3648308" cy="1200329"/>
          </a:xfrm>
          <a:prstGeom prst="rect">
            <a:avLst/>
          </a:prstGeom>
          <a:noFill/>
          <a:ln>
            <a:solidFill>
              <a:srgbClr val="FFFFFF"/>
            </a:solidFill>
          </a:ln>
          <a:effectLst>
            <a:glow rad="139700">
              <a:schemeClr val="bg1">
                <a:alpha val="40000"/>
              </a:schemeClr>
            </a:glo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but against principalities, against </a:t>
            </a:r>
            <a:r>
              <a:rPr lang="en-US" sz="2400" b="1" dirty="0" smtClean="0">
                <a:solidFill>
                  <a:schemeClr val="bg1"/>
                </a:solidFill>
                <a:effectLst>
                  <a:outerShdw blurRad="38100" dist="38100" dir="2700000" algn="tl">
                    <a:srgbClr val="000000">
                      <a:alpha val="43137"/>
                    </a:srgbClr>
                  </a:outerShdw>
                </a:effectLst>
              </a:rPr>
              <a:t>powers . . .</a:t>
            </a:r>
          </a:p>
          <a:p>
            <a:pPr algn="ctr"/>
            <a:r>
              <a:rPr lang="en-US" sz="2400" b="1" dirty="0" smtClean="0">
                <a:solidFill>
                  <a:schemeClr val="bg1"/>
                </a:solidFill>
                <a:effectLst>
                  <a:outerShdw blurRad="38100" dist="38100" dir="2700000" algn="tl">
                    <a:srgbClr val="000000">
                      <a:alpha val="43137"/>
                    </a:srgbClr>
                  </a:outerShdw>
                </a:effectLst>
              </a:rPr>
              <a:t>Eph </a:t>
            </a:r>
            <a:r>
              <a:rPr lang="en-US" sz="2400" b="1" dirty="0">
                <a:solidFill>
                  <a:schemeClr val="bg1"/>
                </a:solidFill>
                <a:effectLst>
                  <a:outerShdw blurRad="38100" dist="38100" dir="2700000" algn="tl">
                    <a:srgbClr val="000000">
                      <a:alpha val="43137"/>
                    </a:srgbClr>
                  </a:outerShdw>
                </a:effectLst>
              </a:rPr>
              <a:t>6:12</a:t>
            </a:r>
          </a:p>
        </p:txBody>
      </p:sp>
      <p:sp>
        <p:nvSpPr>
          <p:cNvPr id="7" name="TextBox 6"/>
          <p:cNvSpPr txBox="1"/>
          <p:nvPr/>
        </p:nvSpPr>
        <p:spPr>
          <a:xfrm>
            <a:off x="838200" y="698810"/>
            <a:ext cx="3648308" cy="1200329"/>
          </a:xfrm>
          <a:prstGeom prst="rect">
            <a:avLst/>
          </a:prstGeom>
          <a:noFill/>
          <a:ln>
            <a:solidFill>
              <a:srgbClr val="FFFFFF"/>
            </a:solidFill>
          </a:ln>
          <a:effectLst>
            <a:glow rad="139700">
              <a:schemeClr val="bg1">
                <a:alpha val="40000"/>
              </a:schemeClr>
            </a:glo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the rulers of the darkness of this age </a:t>
            </a:r>
            <a:r>
              <a:rPr lang="en-US" sz="2400" b="1" dirty="0" smtClean="0">
                <a:solidFill>
                  <a:schemeClr val="bg1"/>
                </a:solidFill>
                <a:effectLst>
                  <a:outerShdw blurRad="38100" dist="38100" dir="2700000" algn="tl">
                    <a:srgbClr val="000000">
                      <a:alpha val="43137"/>
                    </a:srgbClr>
                  </a:outerShdw>
                </a:effectLst>
              </a:rPr>
              <a:t>. . .</a:t>
            </a:r>
          </a:p>
          <a:p>
            <a:pPr algn="ctr"/>
            <a:r>
              <a:rPr lang="en-US" sz="2400" b="1" dirty="0" smtClean="0">
                <a:solidFill>
                  <a:schemeClr val="bg1"/>
                </a:solidFill>
                <a:effectLst>
                  <a:outerShdw blurRad="38100" dist="38100" dir="2700000" algn="tl">
                    <a:srgbClr val="000000">
                      <a:alpha val="43137"/>
                    </a:srgbClr>
                  </a:outerShdw>
                </a:effectLst>
              </a:rPr>
              <a:t>Eph </a:t>
            </a:r>
            <a:r>
              <a:rPr lang="en-US" sz="2400" b="1" dirty="0">
                <a:solidFill>
                  <a:schemeClr val="bg1"/>
                </a:solidFill>
                <a:effectLst>
                  <a:outerShdw blurRad="38100" dist="38100" dir="2700000" algn="tl">
                    <a:srgbClr val="000000">
                      <a:alpha val="43137"/>
                    </a:srgbClr>
                  </a:outerShdw>
                </a:effectLst>
              </a:rPr>
              <a:t>6:12</a:t>
            </a:r>
          </a:p>
        </p:txBody>
      </p:sp>
      <p:sp>
        <p:nvSpPr>
          <p:cNvPr id="8" name="TextBox 7"/>
          <p:cNvSpPr txBox="1"/>
          <p:nvPr/>
        </p:nvSpPr>
        <p:spPr>
          <a:xfrm>
            <a:off x="838200" y="329479"/>
            <a:ext cx="3648308" cy="1569660"/>
          </a:xfrm>
          <a:prstGeom prst="rect">
            <a:avLst/>
          </a:prstGeom>
          <a:noFill/>
          <a:ln>
            <a:solidFill>
              <a:srgbClr val="FFFFFF"/>
            </a:solidFill>
          </a:ln>
          <a:effectLst>
            <a:glow rad="139700">
              <a:schemeClr val="bg1">
                <a:alpha val="40000"/>
              </a:schemeClr>
            </a:glow>
          </a:effectLst>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spiritual </a:t>
            </a:r>
            <a:r>
              <a:rPr lang="en-US" sz="2400" b="1" dirty="0">
                <a:solidFill>
                  <a:schemeClr val="bg1"/>
                </a:solidFill>
                <a:effectLst>
                  <a:outerShdw blurRad="38100" dist="38100" dir="2700000" algn="tl">
                    <a:srgbClr val="000000">
                      <a:alpha val="43137"/>
                    </a:srgbClr>
                  </a:outerShdw>
                </a:effectLst>
              </a:rPr>
              <a:t>hosts of wickedness in the heavenly places</a:t>
            </a:r>
            <a:r>
              <a:rPr lang="en-US" sz="2400" b="1" dirty="0" smtClean="0">
                <a:solidFill>
                  <a:schemeClr val="bg1"/>
                </a:solidFill>
                <a:effectLst>
                  <a:outerShdw blurRad="38100" dist="38100" dir="2700000" algn="tl">
                    <a:srgbClr val="000000">
                      <a:alpha val="43137"/>
                    </a:srgbClr>
                  </a:outerShdw>
                </a:effectLst>
              </a:rPr>
              <a:t>.</a:t>
            </a:r>
          </a:p>
          <a:p>
            <a:pPr algn="ctr"/>
            <a:r>
              <a:rPr lang="en-US" sz="2400" b="1" dirty="0" smtClean="0">
                <a:solidFill>
                  <a:schemeClr val="bg1"/>
                </a:solidFill>
                <a:effectLst>
                  <a:outerShdw blurRad="38100" dist="38100" dir="2700000" algn="tl">
                    <a:srgbClr val="000000">
                      <a:alpha val="43137"/>
                    </a:srgbClr>
                  </a:outerShdw>
                </a:effectLst>
              </a:rPr>
              <a:t>Eph </a:t>
            </a:r>
            <a:r>
              <a:rPr lang="en-US" sz="2400" b="1" dirty="0">
                <a:solidFill>
                  <a:schemeClr val="bg1"/>
                </a:solidFill>
                <a:effectLst>
                  <a:outerShdw blurRad="38100" dist="38100" dir="2700000" algn="tl">
                    <a:srgbClr val="000000">
                      <a:alpha val="43137"/>
                    </a:srgbClr>
                  </a:outerShdw>
                </a:effectLst>
              </a:rPr>
              <a:t>6:12</a:t>
            </a:r>
          </a:p>
        </p:txBody>
      </p:sp>
      <p:grpSp>
        <p:nvGrpSpPr>
          <p:cNvPr id="10" name="Group 9"/>
          <p:cNvGrpSpPr/>
          <p:nvPr/>
        </p:nvGrpSpPr>
        <p:grpSpPr>
          <a:xfrm>
            <a:off x="381000" y="2514600"/>
            <a:ext cx="4724400" cy="4335966"/>
            <a:chOff x="381000" y="2514600"/>
            <a:chExt cx="4724400" cy="4335966"/>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4310"/>
            <a:stretch/>
          </p:blipFill>
          <p:spPr>
            <a:xfrm>
              <a:off x="533401" y="3111190"/>
              <a:ext cx="4343400" cy="3739376"/>
            </a:xfrm>
            <a:prstGeom prst="rect">
              <a:avLst/>
            </a:prstGeom>
          </p:spPr>
        </p:pic>
        <p:sp>
          <p:nvSpPr>
            <p:cNvPr id="9" name="TextBox 8"/>
            <p:cNvSpPr txBox="1"/>
            <p:nvPr/>
          </p:nvSpPr>
          <p:spPr>
            <a:xfrm>
              <a:off x="381000" y="2514600"/>
              <a:ext cx="4724400" cy="646331"/>
            </a:xfrm>
            <a:prstGeom prst="rect">
              <a:avLst/>
            </a:prstGeom>
            <a:solidFill>
              <a:srgbClr val="1E1B18"/>
            </a:solidFill>
          </p:spPr>
          <p:txBody>
            <a:bodyPr wrap="square" rtlCol="0">
              <a:spAutoFit/>
            </a:bodyPr>
            <a:lstStyle/>
            <a:p>
              <a:pPr algn="ctr"/>
              <a:r>
                <a:rPr lang="en-US" sz="3600" b="1" dirty="0" smtClean="0">
                  <a:solidFill>
                    <a:schemeClr val="bg1"/>
                  </a:solidFill>
                  <a:latin typeface="Arial" pitchFamily="34" charset="0"/>
                  <a:cs typeface="Arial" pitchFamily="34" charset="0"/>
                </a:rPr>
                <a:t>For your very </a:t>
              </a:r>
              <a:r>
                <a:rPr lang="en-US" sz="3600" b="1" dirty="0" smtClean="0">
                  <a:ln>
                    <a:solidFill>
                      <a:srgbClr val="FFFF00"/>
                    </a:solidFill>
                  </a:ln>
                  <a:solidFill>
                    <a:schemeClr val="bg1"/>
                  </a:solidFill>
                  <a:latin typeface="Arial" pitchFamily="34" charset="0"/>
                  <a:cs typeface="Arial" pitchFamily="34" charset="0"/>
                </a:rPr>
                <a:t>SOUL</a:t>
              </a:r>
              <a:endParaRPr lang="en-US" sz="3600" b="1" dirty="0">
                <a:ln>
                  <a:solidFill>
                    <a:srgbClr val="FFFF00"/>
                  </a:solidFill>
                </a:ln>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930790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0"/>
                                        <p:tgtEl>
                                          <p:spTgt spid="3"/>
                                        </p:tgtEl>
                                      </p:cBhvr>
                                    </p:animEffect>
                                  </p:childTnLst>
                                </p:cTn>
                              </p:par>
                            </p:childTnLst>
                          </p:cTn>
                        </p:par>
                        <p:par>
                          <p:cTn id="8" fill="hold">
                            <p:stCondLst>
                              <p:cond delay="30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3000"/>
                                        <p:tgtEl>
                                          <p:spTgt spid="11"/>
                                        </p:tgtEl>
                                      </p:cBhvr>
                                    </p:animEffect>
                                  </p:childTnLst>
                                </p:cTn>
                              </p:par>
                            </p:childTnLst>
                          </p:cTn>
                        </p:par>
                        <p:par>
                          <p:cTn id="12" fill="hold">
                            <p:stCondLst>
                              <p:cond delay="6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3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3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16" fill="hold" grpId="1" nodeType="clickEffect">
                                  <p:stCondLst>
                                    <p:cond delay="0"/>
                                  </p:stCondLst>
                                  <p:childTnLst>
                                    <p:animEffect transition="out" filter="circle(in)">
                                      <p:cBhvr>
                                        <p:cTn id="29" dur="2000"/>
                                        <p:tgtEl>
                                          <p:spTgt spid="5"/>
                                        </p:tgtEl>
                                      </p:cBhvr>
                                    </p:animEffect>
                                    <p:set>
                                      <p:cBhvr>
                                        <p:cTn id="30" dur="1" fill="hold">
                                          <p:stCondLst>
                                            <p:cond delay="1999"/>
                                          </p:stCondLst>
                                        </p:cTn>
                                        <p:tgtEl>
                                          <p:spTgt spid="5"/>
                                        </p:tgtEl>
                                        <p:attrNameLst>
                                          <p:attrName>style.visibility</p:attrName>
                                        </p:attrNameLst>
                                      </p:cBhvr>
                                      <p:to>
                                        <p:strVal val="hidden"/>
                                      </p:to>
                                    </p:set>
                                  </p:childTnLst>
                                </p:cTn>
                              </p:par>
                              <p:par>
                                <p:cTn id="31" presetID="6"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16" fill="hold" grpId="1" nodeType="clickEffect">
                                  <p:stCondLst>
                                    <p:cond delay="0"/>
                                  </p:stCondLst>
                                  <p:childTnLst>
                                    <p:animEffect transition="out" filter="circle(in)">
                                      <p:cBhvr>
                                        <p:cTn id="37" dur="2000"/>
                                        <p:tgtEl>
                                          <p:spTgt spid="6"/>
                                        </p:tgtEl>
                                      </p:cBhvr>
                                    </p:animEffect>
                                    <p:set>
                                      <p:cBhvr>
                                        <p:cTn id="38" dur="1" fill="hold">
                                          <p:stCondLst>
                                            <p:cond delay="1999"/>
                                          </p:stCondLst>
                                        </p:cTn>
                                        <p:tgtEl>
                                          <p:spTgt spid="6"/>
                                        </p:tgtEl>
                                        <p:attrNameLst>
                                          <p:attrName>style.visibility</p:attrName>
                                        </p:attrNameLst>
                                      </p:cBhvr>
                                      <p:to>
                                        <p:strVal val="hidden"/>
                                      </p:to>
                                    </p:set>
                                  </p:childTnLst>
                                </p:cTn>
                              </p:par>
                              <p:par>
                                <p:cTn id="39" presetID="6"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xit" presetSubtype="16" fill="hold" grpId="1" nodeType="clickEffect">
                                  <p:stCondLst>
                                    <p:cond delay="0"/>
                                  </p:stCondLst>
                                  <p:childTnLst>
                                    <p:animEffect transition="out" filter="circle(in)">
                                      <p:cBhvr>
                                        <p:cTn id="45" dur="2000"/>
                                        <p:tgtEl>
                                          <p:spTgt spid="7"/>
                                        </p:tgtEl>
                                      </p:cBhvr>
                                    </p:animEffect>
                                    <p:set>
                                      <p:cBhvr>
                                        <p:cTn id="46" dur="1" fill="hold">
                                          <p:stCondLst>
                                            <p:cond delay="1999"/>
                                          </p:stCondLst>
                                        </p:cTn>
                                        <p:tgtEl>
                                          <p:spTgt spid="7"/>
                                        </p:tgtEl>
                                        <p:attrNameLst>
                                          <p:attrName>style.visibility</p:attrName>
                                        </p:attrNameLst>
                                      </p:cBhvr>
                                      <p:to>
                                        <p:strVal val="hidden"/>
                                      </p:to>
                                    </p:se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20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 grpId="0" animBg="1"/>
      <p:bldP spid="5" grpId="0" animBg="1"/>
      <p:bldP spid="5" grpId="1" animBg="1"/>
      <p:bldP spid="6" grpId="0" animBg="1"/>
      <p:bldP spid="6" grpId="1" animBg="1"/>
      <p:bldP spid="7" grpId="0" animBg="1"/>
      <p:bldP spid="7"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7" name="TextBox 16"/>
          <p:cNvSpPr txBox="1"/>
          <p:nvPr/>
        </p:nvSpPr>
        <p:spPr>
          <a:xfrm>
            <a:off x="3642732" y="0"/>
            <a:ext cx="5486400" cy="1200329"/>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“My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kingdom is not of this world. If My kingdom were of this world, </a:t>
            </a:r>
            <a:r>
              <a:rPr lang="en-US" b="1" u="sng" dirty="0">
                <a:solidFill>
                  <a:schemeClr val="bg1"/>
                </a:solidFill>
                <a:effectLst>
                  <a:outerShdw blurRad="38100" dist="38100" dir="2700000" algn="tl">
                    <a:srgbClr val="000000">
                      <a:alpha val="43137"/>
                    </a:srgbClr>
                  </a:outerShdw>
                </a:effectLst>
                <a:latin typeface="Arial" pitchFamily="34" charset="0"/>
                <a:cs typeface="Arial" pitchFamily="34" charset="0"/>
              </a:rPr>
              <a:t>My servants would fight</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 so that I should not be delivered to the Jews; but now My kingdom is not from here</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(John 18:36)</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6" name="Group 15"/>
          <p:cNvGrpSpPr/>
          <p:nvPr/>
        </p:nvGrpSpPr>
        <p:grpSpPr>
          <a:xfrm>
            <a:off x="0" y="0"/>
            <a:ext cx="9144000" cy="7171194"/>
            <a:chOff x="0" y="0"/>
            <a:chExt cx="9144000" cy="717119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43984" cy="6858000"/>
            </a:xfrm>
            <a:prstGeom prst="rect">
              <a:avLst/>
            </a:prstGeom>
          </p:spPr>
        </p:pic>
        <p:sp>
          <p:nvSpPr>
            <p:cNvPr id="15" name="TextBox 14"/>
            <p:cNvSpPr txBox="1"/>
            <p:nvPr/>
          </p:nvSpPr>
          <p:spPr>
            <a:xfrm>
              <a:off x="4443984" y="0"/>
              <a:ext cx="4700016" cy="7171194"/>
            </a:xfrm>
            <a:prstGeom prst="rect">
              <a:avLst/>
            </a:prstGeom>
            <a:solidFill>
              <a:schemeClr val="tx1"/>
            </a:solidFill>
          </p:spPr>
          <p:txBody>
            <a:bodyPr wrap="square" rtlCol="0">
              <a:spAutoFit/>
            </a:bodyPr>
            <a:lstStyle/>
            <a:p>
              <a:r>
                <a:rPr lang="en-US" sz="2300" b="1" dirty="0" smtClean="0">
                  <a:solidFill>
                    <a:schemeClr val="bg1"/>
                  </a:solidFill>
                  <a:latin typeface="Arial" pitchFamily="34" charset="0"/>
                  <a:cs typeface="Arial" pitchFamily="34" charset="0"/>
                </a:rPr>
                <a:t>“Then </a:t>
              </a:r>
              <a:r>
                <a:rPr lang="en-US" sz="2300" b="1" dirty="0">
                  <a:solidFill>
                    <a:schemeClr val="bg1"/>
                  </a:solidFill>
                  <a:latin typeface="Arial" pitchFamily="34" charset="0"/>
                  <a:cs typeface="Arial" pitchFamily="34" charset="0"/>
                </a:rPr>
                <a:t>they came and laid hands on Jesus and took Him. </a:t>
              </a:r>
              <a:r>
                <a:rPr lang="en-US" sz="2300" b="1" baseline="30000" dirty="0">
                  <a:solidFill>
                    <a:schemeClr val="bg1"/>
                  </a:solidFill>
                  <a:latin typeface="Arial" pitchFamily="34" charset="0"/>
                  <a:cs typeface="Arial" pitchFamily="34" charset="0"/>
                </a:rPr>
                <a:t>51 </a:t>
              </a:r>
              <a:r>
                <a:rPr lang="en-US" sz="2300" b="1" dirty="0">
                  <a:solidFill>
                    <a:schemeClr val="bg1"/>
                  </a:solidFill>
                  <a:latin typeface="Arial" pitchFamily="34" charset="0"/>
                  <a:cs typeface="Arial" pitchFamily="34" charset="0"/>
                </a:rPr>
                <a:t>And suddenly, one of those who were with Jesus </a:t>
              </a:r>
              <a:r>
                <a:rPr lang="en-US" sz="2300" b="1" u="sng" dirty="0">
                  <a:ln>
                    <a:solidFill>
                      <a:srgbClr val="FFFF00"/>
                    </a:solidFill>
                  </a:ln>
                  <a:solidFill>
                    <a:schemeClr val="bg1"/>
                  </a:solidFill>
                  <a:latin typeface="Arial" pitchFamily="34" charset="0"/>
                  <a:cs typeface="Arial" pitchFamily="34" charset="0"/>
                </a:rPr>
                <a:t>stretched out his hand and drew his sword, struck the servant of the high priest, and cut off his </a:t>
              </a:r>
              <a:r>
                <a:rPr lang="en-US" sz="2300" b="1" u="sng" dirty="0" smtClean="0">
                  <a:ln>
                    <a:solidFill>
                      <a:srgbClr val="FFFF00"/>
                    </a:solidFill>
                  </a:ln>
                  <a:solidFill>
                    <a:schemeClr val="bg1"/>
                  </a:solidFill>
                  <a:latin typeface="Arial" pitchFamily="34" charset="0"/>
                  <a:cs typeface="Arial" pitchFamily="34" charset="0"/>
                </a:rPr>
                <a:t>ear</a:t>
              </a:r>
              <a:r>
                <a:rPr lang="en-US" sz="2300" b="1" dirty="0" smtClean="0">
                  <a:solidFill>
                    <a:schemeClr val="bg1"/>
                  </a:solidFill>
                  <a:latin typeface="Arial" pitchFamily="34" charset="0"/>
                  <a:cs typeface="Arial" pitchFamily="34" charset="0"/>
                </a:rPr>
                <a:t>. </a:t>
              </a:r>
              <a:r>
                <a:rPr lang="en-US" sz="2300" b="1" baseline="30000" dirty="0" smtClean="0">
                  <a:solidFill>
                    <a:schemeClr val="bg1"/>
                  </a:solidFill>
                  <a:latin typeface="Arial" pitchFamily="34" charset="0"/>
                  <a:cs typeface="Arial" pitchFamily="34" charset="0"/>
                </a:rPr>
                <a:t>52</a:t>
              </a:r>
              <a:r>
                <a:rPr lang="en-US" sz="2300" b="1" baseline="30000" dirty="0">
                  <a:solidFill>
                    <a:schemeClr val="bg1"/>
                  </a:solidFill>
                  <a:latin typeface="Arial" pitchFamily="34" charset="0"/>
                  <a:cs typeface="Arial" pitchFamily="34" charset="0"/>
                </a:rPr>
                <a:t> </a:t>
              </a:r>
              <a:r>
                <a:rPr lang="en-US" sz="2300" b="1" dirty="0">
                  <a:solidFill>
                    <a:schemeClr val="bg1"/>
                  </a:solidFill>
                  <a:latin typeface="Arial" pitchFamily="34" charset="0"/>
                  <a:cs typeface="Arial" pitchFamily="34" charset="0"/>
                </a:rPr>
                <a:t>But Jesus said to him, p</a:t>
              </a:r>
              <a:r>
                <a:rPr lang="en-US" sz="2300" b="1" dirty="0" smtClean="0">
                  <a:solidFill>
                    <a:schemeClr val="bg1"/>
                  </a:solidFill>
                  <a:latin typeface="Arial" pitchFamily="34" charset="0"/>
                  <a:cs typeface="Arial" pitchFamily="34" charset="0"/>
                </a:rPr>
                <a:t>ut </a:t>
              </a:r>
              <a:r>
                <a:rPr lang="en-US" sz="2300" b="1" dirty="0">
                  <a:solidFill>
                    <a:schemeClr val="bg1"/>
                  </a:solidFill>
                  <a:latin typeface="Arial" pitchFamily="34" charset="0"/>
                  <a:cs typeface="Arial" pitchFamily="34" charset="0"/>
                </a:rPr>
                <a:t>your sword in its place, for all who take the sword will </a:t>
              </a:r>
              <a:r>
                <a:rPr lang="en-US" sz="2300" b="1" dirty="0" smtClean="0">
                  <a:solidFill>
                    <a:schemeClr val="bg1"/>
                  </a:solidFill>
                  <a:latin typeface="Arial" pitchFamily="34" charset="0"/>
                  <a:cs typeface="Arial" pitchFamily="34" charset="0"/>
                </a:rPr>
                <a:t>perish by </a:t>
              </a:r>
              <a:r>
                <a:rPr lang="en-US" sz="2300" b="1" dirty="0">
                  <a:solidFill>
                    <a:schemeClr val="bg1"/>
                  </a:solidFill>
                  <a:latin typeface="Arial" pitchFamily="34" charset="0"/>
                  <a:cs typeface="Arial" pitchFamily="34" charset="0"/>
                </a:rPr>
                <a:t>the sword. </a:t>
              </a:r>
              <a:r>
                <a:rPr lang="en-US" sz="2300" b="1" baseline="30000" dirty="0">
                  <a:solidFill>
                    <a:schemeClr val="bg1"/>
                  </a:solidFill>
                  <a:latin typeface="Arial" pitchFamily="34" charset="0"/>
                  <a:cs typeface="Arial" pitchFamily="34" charset="0"/>
                </a:rPr>
                <a:t>53 </a:t>
              </a:r>
              <a:r>
                <a:rPr lang="en-US" sz="2300" b="1" dirty="0">
                  <a:solidFill>
                    <a:schemeClr val="bg1"/>
                  </a:solidFill>
                  <a:latin typeface="Arial" pitchFamily="34" charset="0"/>
                  <a:cs typeface="Arial" pitchFamily="34" charset="0"/>
                </a:rPr>
                <a:t>Or do you think that I cannot now pray to My Father, and He will provide Me with more than twelve legions of angels? </a:t>
              </a:r>
              <a:r>
                <a:rPr lang="en-US" sz="2300" b="1" baseline="30000" dirty="0">
                  <a:solidFill>
                    <a:schemeClr val="bg1"/>
                  </a:solidFill>
                  <a:latin typeface="Arial" pitchFamily="34" charset="0"/>
                  <a:cs typeface="Arial" pitchFamily="34" charset="0"/>
                </a:rPr>
                <a:t>54 </a:t>
              </a:r>
              <a:r>
                <a:rPr lang="en-US" sz="2300" b="1" dirty="0">
                  <a:solidFill>
                    <a:schemeClr val="bg1"/>
                  </a:solidFill>
                  <a:latin typeface="Arial" pitchFamily="34" charset="0"/>
                  <a:cs typeface="Arial" pitchFamily="34" charset="0"/>
                </a:rPr>
                <a:t>How then could the Scriptures be fulfilled, that it must happen thus?”</a:t>
              </a:r>
            </a:p>
            <a:p>
              <a:r>
                <a:rPr lang="en-US" sz="2300" b="1" dirty="0" smtClean="0">
                  <a:solidFill>
                    <a:schemeClr val="bg1"/>
                  </a:solidFill>
                  <a:latin typeface="Arial" pitchFamily="34" charset="0"/>
                  <a:cs typeface="Arial" pitchFamily="34" charset="0"/>
                </a:rPr>
                <a:t>(Matthew 26:50-54)</a:t>
              </a:r>
            </a:p>
            <a:p>
              <a:endParaRPr lang="en-US" sz="2300" b="1" dirty="0">
                <a:solidFill>
                  <a:schemeClr val="bg1"/>
                </a:solidFill>
                <a:latin typeface="Arial" pitchFamily="34" charset="0"/>
                <a:cs typeface="Arial" pitchFamily="34" charset="0"/>
              </a:endParaRPr>
            </a:p>
            <a:p>
              <a:endParaRPr lang="en-US" sz="2300" b="1"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172264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1436529" y="0"/>
            <a:ext cx="627094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300" dirty="0" smtClean="0">
                <a:ln w="50800"/>
                <a:solidFill>
                  <a:srgbClr val="FFC000"/>
                </a:solidFill>
                <a:effectLst/>
                <a:latin typeface="Copperplate Gothic Bold" pitchFamily="34" charset="0"/>
              </a:rPr>
              <a:t>Joshua’s Army</a:t>
            </a:r>
            <a:endParaRPr lang="en-US" sz="5400" b="1" cap="none" spc="300" dirty="0">
              <a:ln w="50800"/>
              <a:solidFill>
                <a:srgbClr val="FFC000"/>
              </a:solidFill>
              <a:effectLst/>
              <a:latin typeface="Copperplate Gothic Bold" pitchFamily="34" charset="0"/>
            </a:endParaRPr>
          </a:p>
        </p:txBody>
      </p:sp>
    </p:spTree>
    <p:extLst>
      <p:ext uri="{BB962C8B-B14F-4D97-AF65-F5344CB8AC3E}">
        <p14:creationId xmlns:p14="http://schemas.microsoft.com/office/powerpoint/2010/main" val="1394966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440662" y="0"/>
            <a:ext cx="6262676"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300" dirty="0" smtClean="0">
                <a:ln w="50800"/>
                <a:solidFill>
                  <a:schemeClr val="bg1">
                    <a:shade val="50000"/>
                  </a:schemeClr>
                </a:solidFill>
                <a:effectLst/>
                <a:latin typeface="Copperplate Gothic Bold" pitchFamily="34" charset="0"/>
              </a:rPr>
              <a:t>Gideon’s Army</a:t>
            </a:r>
            <a:endParaRPr lang="en-US" sz="5400" b="1" cap="none" spc="300" dirty="0">
              <a:ln w="50800"/>
              <a:solidFill>
                <a:schemeClr val="bg1">
                  <a:shade val="50000"/>
                </a:schemeClr>
              </a:solidFill>
              <a:effectLst/>
              <a:latin typeface="Copperplate Gothic Bold" pitchFamily="34" charset="0"/>
            </a:endParaRPr>
          </a:p>
        </p:txBody>
      </p:sp>
    </p:spTree>
    <p:extLst>
      <p:ext uri="{BB962C8B-B14F-4D97-AF65-F5344CB8AC3E}">
        <p14:creationId xmlns:p14="http://schemas.microsoft.com/office/powerpoint/2010/main" val="96714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356</Words>
  <Application>Microsoft Office PowerPoint</Application>
  <PresentationFormat>On-screen Show (4:3)</PresentationFormat>
  <Paragraphs>44</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Copperplate Gothic Bold</vt:lpstr>
      <vt:lpstr>Chiller</vt:lpstr>
      <vt:lpstr>Calibri</vt:lpstr>
      <vt:lpstr>Britannic Bold</vt:lpstr>
      <vt:lpstr>Times New Roman</vt:lpstr>
      <vt:lpstr>Agency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46</cp:revision>
  <dcterms:created xsi:type="dcterms:W3CDTF">2013-07-09T15:09:47Z</dcterms:created>
  <dcterms:modified xsi:type="dcterms:W3CDTF">2013-07-14T12:48:35Z</dcterms:modified>
</cp:coreProperties>
</file>