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1" r:id="rId8"/>
    <p:sldId id="262"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1" d="100"/>
          <a:sy n="61" d="100"/>
        </p:scale>
        <p:origin x="-67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33454C-62DF-48FA-81DF-A1688D61668F}" type="datetimeFigureOut">
              <a:rPr lang="en-US" smtClean="0"/>
              <a:t>5/11/2014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CFE2DB-7282-4531-AE3F-49E064C6896E}" type="slidenum">
              <a:rPr lang="en-US" smtClean="0"/>
              <a:t>‹#›</a:t>
            </a:fld>
            <a:endParaRPr lang="en-US"/>
          </a:p>
        </p:txBody>
      </p:sp>
    </p:spTree>
    <p:extLst>
      <p:ext uri="{BB962C8B-B14F-4D97-AF65-F5344CB8AC3E}">
        <p14:creationId xmlns:p14="http://schemas.microsoft.com/office/powerpoint/2010/main" val="5043878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33454C-62DF-48FA-81DF-A1688D61668F}" type="datetimeFigureOut">
              <a:rPr lang="en-US" smtClean="0"/>
              <a:t>5/11/2014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CFE2DB-7282-4531-AE3F-49E064C6896E}" type="slidenum">
              <a:rPr lang="en-US" smtClean="0"/>
              <a:t>‹#›</a:t>
            </a:fld>
            <a:endParaRPr lang="en-US"/>
          </a:p>
        </p:txBody>
      </p:sp>
    </p:spTree>
    <p:extLst>
      <p:ext uri="{BB962C8B-B14F-4D97-AF65-F5344CB8AC3E}">
        <p14:creationId xmlns:p14="http://schemas.microsoft.com/office/powerpoint/2010/main" val="39019516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33454C-62DF-48FA-81DF-A1688D61668F}" type="datetimeFigureOut">
              <a:rPr lang="en-US" smtClean="0"/>
              <a:t>5/11/2014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CFE2DB-7282-4531-AE3F-49E064C6896E}" type="slidenum">
              <a:rPr lang="en-US" smtClean="0"/>
              <a:t>‹#›</a:t>
            </a:fld>
            <a:endParaRPr lang="en-US"/>
          </a:p>
        </p:txBody>
      </p:sp>
    </p:spTree>
    <p:extLst>
      <p:ext uri="{BB962C8B-B14F-4D97-AF65-F5344CB8AC3E}">
        <p14:creationId xmlns:p14="http://schemas.microsoft.com/office/powerpoint/2010/main" val="42498008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33454C-62DF-48FA-81DF-A1688D61668F}" type="datetimeFigureOut">
              <a:rPr lang="en-US" smtClean="0"/>
              <a:t>5/11/2014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CFE2DB-7282-4531-AE3F-49E064C6896E}" type="slidenum">
              <a:rPr lang="en-US" smtClean="0"/>
              <a:t>‹#›</a:t>
            </a:fld>
            <a:endParaRPr lang="en-US"/>
          </a:p>
        </p:txBody>
      </p:sp>
    </p:spTree>
    <p:extLst>
      <p:ext uri="{BB962C8B-B14F-4D97-AF65-F5344CB8AC3E}">
        <p14:creationId xmlns:p14="http://schemas.microsoft.com/office/powerpoint/2010/main" val="33546774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33454C-62DF-48FA-81DF-A1688D61668F}" type="datetimeFigureOut">
              <a:rPr lang="en-US" smtClean="0"/>
              <a:t>5/11/2014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CFE2DB-7282-4531-AE3F-49E064C6896E}" type="slidenum">
              <a:rPr lang="en-US" smtClean="0"/>
              <a:t>‹#›</a:t>
            </a:fld>
            <a:endParaRPr lang="en-US"/>
          </a:p>
        </p:txBody>
      </p:sp>
    </p:spTree>
    <p:extLst>
      <p:ext uri="{BB962C8B-B14F-4D97-AF65-F5344CB8AC3E}">
        <p14:creationId xmlns:p14="http://schemas.microsoft.com/office/powerpoint/2010/main" val="16038715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33454C-62DF-48FA-81DF-A1688D61668F}" type="datetimeFigureOut">
              <a:rPr lang="en-US" smtClean="0"/>
              <a:t>5/11/2014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CFE2DB-7282-4531-AE3F-49E064C6896E}" type="slidenum">
              <a:rPr lang="en-US" smtClean="0"/>
              <a:t>‹#›</a:t>
            </a:fld>
            <a:endParaRPr lang="en-US"/>
          </a:p>
        </p:txBody>
      </p:sp>
    </p:spTree>
    <p:extLst>
      <p:ext uri="{BB962C8B-B14F-4D97-AF65-F5344CB8AC3E}">
        <p14:creationId xmlns:p14="http://schemas.microsoft.com/office/powerpoint/2010/main" val="34645766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33454C-62DF-48FA-81DF-A1688D61668F}" type="datetimeFigureOut">
              <a:rPr lang="en-US" smtClean="0"/>
              <a:t>5/11/2014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CFE2DB-7282-4531-AE3F-49E064C6896E}" type="slidenum">
              <a:rPr lang="en-US" smtClean="0"/>
              <a:t>‹#›</a:t>
            </a:fld>
            <a:endParaRPr lang="en-US"/>
          </a:p>
        </p:txBody>
      </p:sp>
    </p:spTree>
    <p:extLst>
      <p:ext uri="{BB962C8B-B14F-4D97-AF65-F5344CB8AC3E}">
        <p14:creationId xmlns:p14="http://schemas.microsoft.com/office/powerpoint/2010/main" val="34089753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33454C-62DF-48FA-81DF-A1688D61668F}" type="datetimeFigureOut">
              <a:rPr lang="en-US" smtClean="0"/>
              <a:t>5/11/2014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CFE2DB-7282-4531-AE3F-49E064C6896E}" type="slidenum">
              <a:rPr lang="en-US" smtClean="0"/>
              <a:t>‹#›</a:t>
            </a:fld>
            <a:endParaRPr lang="en-US"/>
          </a:p>
        </p:txBody>
      </p:sp>
    </p:spTree>
    <p:extLst>
      <p:ext uri="{BB962C8B-B14F-4D97-AF65-F5344CB8AC3E}">
        <p14:creationId xmlns:p14="http://schemas.microsoft.com/office/powerpoint/2010/main" val="37549297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33454C-62DF-48FA-81DF-A1688D61668F}" type="datetimeFigureOut">
              <a:rPr lang="en-US" smtClean="0"/>
              <a:t>5/11/2014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CFE2DB-7282-4531-AE3F-49E064C6896E}" type="slidenum">
              <a:rPr lang="en-US" smtClean="0"/>
              <a:t>‹#›</a:t>
            </a:fld>
            <a:endParaRPr lang="en-US"/>
          </a:p>
        </p:txBody>
      </p:sp>
    </p:spTree>
    <p:extLst>
      <p:ext uri="{BB962C8B-B14F-4D97-AF65-F5344CB8AC3E}">
        <p14:creationId xmlns:p14="http://schemas.microsoft.com/office/powerpoint/2010/main" val="41700712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33454C-62DF-48FA-81DF-A1688D61668F}" type="datetimeFigureOut">
              <a:rPr lang="en-US" smtClean="0"/>
              <a:t>5/11/2014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CFE2DB-7282-4531-AE3F-49E064C6896E}" type="slidenum">
              <a:rPr lang="en-US" smtClean="0"/>
              <a:t>‹#›</a:t>
            </a:fld>
            <a:endParaRPr lang="en-US"/>
          </a:p>
        </p:txBody>
      </p:sp>
    </p:spTree>
    <p:extLst>
      <p:ext uri="{BB962C8B-B14F-4D97-AF65-F5344CB8AC3E}">
        <p14:creationId xmlns:p14="http://schemas.microsoft.com/office/powerpoint/2010/main" val="27513125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33454C-62DF-48FA-81DF-A1688D61668F}" type="datetimeFigureOut">
              <a:rPr lang="en-US" smtClean="0"/>
              <a:t>5/11/2014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CFE2DB-7282-4531-AE3F-49E064C6896E}" type="slidenum">
              <a:rPr lang="en-US" smtClean="0"/>
              <a:t>‹#›</a:t>
            </a:fld>
            <a:endParaRPr lang="en-US"/>
          </a:p>
        </p:txBody>
      </p:sp>
    </p:spTree>
    <p:extLst>
      <p:ext uri="{BB962C8B-B14F-4D97-AF65-F5344CB8AC3E}">
        <p14:creationId xmlns:p14="http://schemas.microsoft.com/office/powerpoint/2010/main" val="26434158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33454C-62DF-48FA-81DF-A1688D61668F}" type="datetimeFigureOut">
              <a:rPr lang="en-US" smtClean="0"/>
              <a:t>5/11/2014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CFE2DB-7282-4531-AE3F-49E064C6896E}" type="slidenum">
              <a:rPr lang="en-US" smtClean="0"/>
              <a:t>‹#›</a:t>
            </a:fld>
            <a:endParaRPr lang="en-US"/>
          </a:p>
        </p:txBody>
      </p:sp>
    </p:spTree>
    <p:extLst>
      <p:ext uri="{BB962C8B-B14F-4D97-AF65-F5344CB8AC3E}">
        <p14:creationId xmlns:p14="http://schemas.microsoft.com/office/powerpoint/2010/main" val="3896729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e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12" Type="http://schemas.openxmlformats.org/officeDocument/2006/relationships/image" Target="../media/image28.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22.jpg"/><Relationship Id="rId11" Type="http://schemas.openxmlformats.org/officeDocument/2006/relationships/image" Target="../media/image27.jpg"/><Relationship Id="rId5" Type="http://schemas.openxmlformats.org/officeDocument/2006/relationships/image" Target="../media/image21.jpg"/><Relationship Id="rId10" Type="http://schemas.openxmlformats.org/officeDocument/2006/relationships/image" Target="../media/image26.jpg"/><Relationship Id="rId4" Type="http://schemas.openxmlformats.org/officeDocument/2006/relationships/image" Target="../media/image20.jpg"/><Relationship Id="rId9"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756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5684"/>
          <a:stretch/>
        </p:blipFill>
        <p:spPr>
          <a:xfrm>
            <a:off x="25748" y="0"/>
            <a:ext cx="9042052" cy="6858001"/>
          </a:xfrm>
          <a:prstGeom prst="rect">
            <a:avLst/>
          </a:prstGeom>
        </p:spPr>
      </p:pic>
      <p:sp>
        <p:nvSpPr>
          <p:cNvPr id="7" name="TextBox 6"/>
          <p:cNvSpPr txBox="1"/>
          <p:nvPr/>
        </p:nvSpPr>
        <p:spPr>
          <a:xfrm>
            <a:off x="0" y="4397276"/>
            <a:ext cx="9144000" cy="2308324"/>
          </a:xfrm>
          <a:prstGeom prst="rect">
            <a:avLst/>
          </a:prstGeom>
          <a:solidFill>
            <a:schemeClr val="tx1"/>
          </a:solid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A Florida school teacher humiliated a 12-year-old boy in front of an entire class after she caught him reading the Bible during free reading time.</a:t>
            </a:r>
          </a:p>
          <a:p>
            <a:r>
              <a:rPr lang="en-US" b="1" dirty="0">
                <a:solidFill>
                  <a:schemeClr val="bg1"/>
                </a:solidFill>
                <a:effectLst>
                  <a:outerShdw blurRad="38100" dist="38100" dir="2700000" algn="tl">
                    <a:srgbClr val="000000">
                      <a:alpha val="43137"/>
                    </a:srgbClr>
                  </a:outerShdw>
                </a:effectLst>
              </a:rPr>
              <a:t>The teacher, at Park Lakes Elementary School in Fort Lauderdale, ordered Giovanni Rubeo to pick up the telephone on her desk and call his parents. </a:t>
            </a:r>
          </a:p>
          <a:p>
            <a:r>
              <a:rPr lang="en-US" b="1" dirty="0" smtClean="0">
                <a:solidFill>
                  <a:schemeClr val="bg1"/>
                </a:solidFill>
                <a:effectLst>
                  <a:outerShdw blurRad="38100" dist="38100" dir="2700000" algn="tl">
                    <a:srgbClr val="000000">
                      <a:alpha val="43137"/>
                    </a:srgbClr>
                  </a:outerShdw>
                </a:effectLst>
              </a:rPr>
              <a:t>As </a:t>
            </a:r>
            <a:r>
              <a:rPr lang="en-US" b="1" dirty="0">
                <a:solidFill>
                  <a:schemeClr val="bg1"/>
                </a:solidFill>
                <a:effectLst>
                  <a:outerShdw blurRad="38100" dist="38100" dir="2700000" algn="tl">
                    <a:srgbClr val="000000">
                      <a:alpha val="43137"/>
                    </a:srgbClr>
                  </a:outerShdw>
                </a:effectLst>
              </a:rPr>
              <a:t>the other students watched, the teacher left a terse message on the family’s answering machine.</a:t>
            </a:r>
          </a:p>
          <a:p>
            <a:r>
              <a:rPr lang="en-US" b="1" dirty="0">
                <a:solidFill>
                  <a:schemeClr val="bg1"/>
                </a:solidFill>
                <a:effectLst>
                  <a:outerShdw blurRad="38100" dist="38100" dir="2700000" algn="tl">
                    <a:srgbClr val="000000">
                      <a:alpha val="43137"/>
                    </a:srgbClr>
                  </a:outerShdw>
                </a:effectLst>
              </a:rPr>
              <a:t>“I noticed that he has a book – a religious book – in the classroom,” she said on the recording. “He’s </a:t>
            </a:r>
            <a:r>
              <a:rPr lang="en-US" b="1" u="sng" dirty="0">
                <a:solidFill>
                  <a:schemeClr val="bg1"/>
                </a:solidFill>
                <a:effectLst>
                  <a:outerShdw blurRad="38100" dist="38100" dir="2700000" algn="tl">
                    <a:srgbClr val="000000">
                      <a:alpha val="43137"/>
                    </a:srgbClr>
                  </a:outerShdw>
                </a:effectLst>
              </a:rPr>
              <a:t>not</a:t>
            </a:r>
            <a:r>
              <a:rPr lang="en-US" b="1" dirty="0">
                <a:solidFill>
                  <a:schemeClr val="bg1"/>
                </a:solidFill>
                <a:effectLst>
                  <a:outerShdw blurRad="38100" dist="38100" dir="2700000" algn="tl">
                    <a:srgbClr val="000000">
                      <a:alpha val="43137"/>
                    </a:srgbClr>
                  </a:outerShdw>
                </a:effectLst>
              </a:rPr>
              <a:t> </a:t>
            </a:r>
            <a:r>
              <a:rPr lang="en-US" b="1" u="sng" dirty="0">
                <a:solidFill>
                  <a:schemeClr val="bg1"/>
                </a:solidFill>
                <a:effectLst>
                  <a:outerShdw blurRad="38100" dist="38100" dir="2700000" algn="tl">
                    <a:srgbClr val="000000">
                      <a:alpha val="43137"/>
                    </a:srgbClr>
                  </a:outerShdw>
                </a:effectLst>
              </a:rPr>
              <a:t>permitted</a:t>
            </a:r>
            <a:r>
              <a:rPr lang="en-US" b="1" dirty="0">
                <a:solidFill>
                  <a:schemeClr val="bg1"/>
                </a:solidFill>
                <a:effectLst>
                  <a:outerShdw blurRad="38100" dist="38100" dir="2700000" algn="tl">
                    <a:srgbClr val="000000">
                      <a:alpha val="43137"/>
                    </a:srgbClr>
                  </a:outerShdw>
                </a:effectLst>
              </a:rPr>
              <a:t> to read those books in my classroom</a:t>
            </a:r>
            <a:r>
              <a:rPr lang="en-US" b="1" dirty="0" smtClean="0">
                <a:solidFill>
                  <a:schemeClr val="bg1"/>
                </a:solidFill>
                <a:effectLst>
                  <a:outerShdw blurRad="38100" dist="38100" dir="2700000" algn="tl">
                    <a:srgbClr val="000000">
                      <a:alpha val="43137"/>
                    </a:srgbClr>
                  </a:outerShdw>
                </a:effectLst>
              </a:rPr>
              <a:t>.”</a:t>
            </a:r>
            <a:endParaRPr lang="en-US" b="1" dirty="0">
              <a:solidFill>
                <a:schemeClr val="bg1"/>
              </a:solidFill>
              <a:effectLst>
                <a:outerShdw blurRad="38100" dist="38100" dir="2700000" algn="tl">
                  <a:srgbClr val="000000">
                    <a:alpha val="43137"/>
                  </a:srgbClr>
                </a:outerShdw>
              </a:effectLst>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3273"/>
          <a:stretch/>
        </p:blipFill>
        <p:spPr>
          <a:xfrm>
            <a:off x="0" y="-1"/>
            <a:ext cx="9144000" cy="6858001"/>
          </a:xfrm>
          <a:prstGeom prst="rect">
            <a:avLst/>
          </a:prstGeom>
        </p:spPr>
      </p:pic>
    </p:spTree>
    <p:extLst>
      <p:ext uri="{BB962C8B-B14F-4D97-AF65-F5344CB8AC3E}">
        <p14:creationId xmlns:p14="http://schemas.microsoft.com/office/powerpoint/2010/main" val="11916257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2000"/>
                                        <p:tgtEl>
                                          <p:spTgt spid="2"/>
                                        </p:tgtEl>
                                        <p:attrNameLst>
                                          <p:attrName>ppt_w</p:attrName>
                                        </p:attrNameLst>
                                      </p:cBhvr>
                                      <p:tavLst>
                                        <p:tav tm="0">
                                          <p:val>
                                            <p:strVal val="ppt_w"/>
                                          </p:val>
                                        </p:tav>
                                        <p:tav tm="100000">
                                          <p:val>
                                            <p:fltVal val="0"/>
                                          </p:val>
                                        </p:tav>
                                      </p:tavLst>
                                    </p:anim>
                                    <p:anim calcmode="lin" valueType="num">
                                      <p:cBhvr>
                                        <p:cTn id="7" dur="2000"/>
                                        <p:tgtEl>
                                          <p:spTgt spid="2"/>
                                        </p:tgtEl>
                                        <p:attrNameLst>
                                          <p:attrName>ppt_h</p:attrName>
                                        </p:attrNameLst>
                                      </p:cBhvr>
                                      <p:tavLst>
                                        <p:tav tm="0">
                                          <p:val>
                                            <p:strVal val="ppt_h"/>
                                          </p:val>
                                        </p:tav>
                                        <p:tav tm="100000">
                                          <p:val>
                                            <p:fltVal val="0"/>
                                          </p:val>
                                        </p:tav>
                                      </p:tavLst>
                                    </p:anim>
                                    <p:anim calcmode="lin" valueType="num">
                                      <p:cBhvr>
                                        <p:cTn id="8" dur="2000"/>
                                        <p:tgtEl>
                                          <p:spTgt spid="2"/>
                                        </p:tgtEl>
                                        <p:attrNameLst>
                                          <p:attrName>style.rotation</p:attrName>
                                        </p:attrNameLst>
                                      </p:cBhvr>
                                      <p:tavLst>
                                        <p:tav tm="0">
                                          <p:val>
                                            <p:fltVal val="0"/>
                                          </p:val>
                                        </p:tav>
                                        <p:tav tm="100000">
                                          <p:val>
                                            <p:fltVal val="90"/>
                                          </p:val>
                                        </p:tav>
                                      </p:tavLst>
                                    </p:anim>
                                    <p:animEffect transition="out" filter="fade">
                                      <p:cBhvr>
                                        <p:cTn id="9" dur="2000"/>
                                        <p:tgtEl>
                                          <p:spTgt spid="2"/>
                                        </p:tgtEl>
                                      </p:cBhvr>
                                    </p:animEffect>
                                    <p:set>
                                      <p:cBhvr>
                                        <p:cTn id="10" dur="1" fill="hold">
                                          <p:stCondLst>
                                            <p:cond delay="1999"/>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anim calcmode="lin" valueType="num">
                                      <p:cBhvr>
                                        <p:cTn id="16" dur="2000" fill="hold"/>
                                        <p:tgtEl>
                                          <p:spTgt spid="7"/>
                                        </p:tgtEl>
                                        <p:attrNameLst>
                                          <p:attrName>ppt_x</p:attrName>
                                        </p:attrNameLst>
                                      </p:cBhvr>
                                      <p:tavLst>
                                        <p:tav tm="0">
                                          <p:val>
                                            <p:strVal val="#ppt_x"/>
                                          </p:val>
                                        </p:tav>
                                        <p:tav tm="100000">
                                          <p:val>
                                            <p:strVal val="#ppt_x"/>
                                          </p:val>
                                        </p:tav>
                                      </p:tavLst>
                                    </p:anim>
                                    <p:anim calcmode="lin" valueType="num">
                                      <p:cBhvr>
                                        <p:cTn id="17" dur="2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090474" y="1066800"/>
            <a:ext cx="3713644" cy="769441"/>
          </a:xfrm>
          <a:prstGeom prst="rect">
            <a:avLst/>
          </a:prstGeom>
          <a:solidFill>
            <a:schemeClr val="bg1"/>
          </a:solidFill>
          <a:ln w="57150">
            <a:solidFill>
              <a:srgbClr val="002060"/>
            </a:solidFill>
          </a:ln>
        </p:spPr>
        <p:txBody>
          <a:bodyPr wrap="none" lIns="91440" tIns="45720" rIns="91440" bIns="45720">
            <a:spAutoFit/>
          </a:bodyPr>
          <a:lstStyle/>
          <a:p>
            <a:pPr algn="ctr"/>
            <a:r>
              <a:rPr lang="en-US" sz="4400" b="1" spc="300" dirty="0" smtClean="0">
                <a:ln w="18000">
                  <a:solidFill>
                    <a:srgbClr val="002060"/>
                  </a:solidFill>
                  <a:prstDash val="solid"/>
                  <a:miter lim="800000"/>
                </a:ln>
                <a:solidFill>
                  <a:srgbClr val="FF0000"/>
                </a:solidFill>
                <a:effectLst>
                  <a:outerShdw blurRad="25500" dist="23000" dir="7020000" algn="tl">
                    <a:srgbClr val="000000">
                      <a:alpha val="50000"/>
                    </a:srgbClr>
                  </a:outerShdw>
                </a:effectLst>
              </a:rPr>
              <a:t>Ezekiel 16:49</a:t>
            </a:r>
            <a:endParaRPr lang="en-US" sz="4400" b="1" spc="300" dirty="0">
              <a:ln w="18000">
                <a:solidFill>
                  <a:srgbClr val="002060"/>
                </a:solidFill>
                <a:prstDash val="solid"/>
                <a:miter lim="800000"/>
              </a:ln>
              <a:solidFill>
                <a:srgbClr val="FF0000"/>
              </a:solidFill>
              <a:effectLst>
                <a:outerShdw blurRad="25500" dist="23000" dir="7020000" algn="tl">
                  <a:srgbClr val="000000">
                    <a:alpha val="50000"/>
                  </a:srgbClr>
                </a:outerShdw>
              </a:effectLst>
            </a:endParaRPr>
          </a:p>
        </p:txBody>
      </p:sp>
      <p:sp>
        <p:nvSpPr>
          <p:cNvPr id="5" name="TextBox 4"/>
          <p:cNvSpPr txBox="1"/>
          <p:nvPr/>
        </p:nvSpPr>
        <p:spPr>
          <a:xfrm>
            <a:off x="647700" y="3462237"/>
            <a:ext cx="7810500" cy="707886"/>
          </a:xfrm>
          <a:prstGeom prst="rect">
            <a:avLst/>
          </a:prstGeom>
          <a:solidFill>
            <a:srgbClr val="000000">
              <a:alpha val="80000"/>
            </a:srgbClr>
          </a:solidFill>
        </p:spPr>
        <p:txBody>
          <a:bodyPr wrap="square" rtlCol="0">
            <a:spAutoFit/>
          </a:bodyPr>
          <a:lstStyle/>
          <a:p>
            <a:pPr algn="ctr"/>
            <a:r>
              <a:rPr lang="en-US" sz="4000" b="1" spc="300" dirty="0" smtClean="0">
                <a:solidFill>
                  <a:schemeClr val="bg1"/>
                </a:solidFill>
                <a:effectLst>
                  <a:outerShdw blurRad="38100" dist="38100" dir="2700000" algn="tl">
                    <a:srgbClr val="000000">
                      <a:alpha val="43137"/>
                    </a:srgbClr>
                  </a:outerShdw>
                </a:effectLst>
                <a:latin typeface="Copperplate Gothic Bold" panose="020E0705020206020404" pitchFamily="34" charset="0"/>
              </a:rPr>
              <a:t>Filled With Pride </a:t>
            </a:r>
            <a:endParaRPr lang="en-US" sz="4000" b="1" spc="300" dirty="0">
              <a:solidFill>
                <a:schemeClr val="bg1"/>
              </a:solidFill>
              <a:effectLst>
                <a:outerShdw blurRad="38100" dist="38100" dir="2700000" algn="tl">
                  <a:srgbClr val="000000">
                    <a:alpha val="43137"/>
                  </a:srgbClr>
                </a:outerShdw>
              </a:effectLst>
              <a:latin typeface="Copperplate Gothic Bold" panose="020E0705020206020404" pitchFamily="34" charset="0"/>
            </a:endParaRPr>
          </a:p>
        </p:txBody>
      </p:sp>
      <p:sp>
        <p:nvSpPr>
          <p:cNvPr id="10" name="TextBox 9"/>
          <p:cNvSpPr txBox="1"/>
          <p:nvPr/>
        </p:nvSpPr>
        <p:spPr>
          <a:xfrm>
            <a:off x="647700" y="4222505"/>
            <a:ext cx="7810500" cy="707886"/>
          </a:xfrm>
          <a:prstGeom prst="rect">
            <a:avLst/>
          </a:prstGeom>
          <a:solidFill>
            <a:srgbClr val="000000">
              <a:alpha val="69804"/>
            </a:srgbClr>
          </a:solidFill>
        </p:spPr>
        <p:txBody>
          <a:bodyPr wrap="square" rtlCol="0">
            <a:spAutoFit/>
          </a:bodyPr>
          <a:lstStyle/>
          <a:p>
            <a:pPr algn="ctr"/>
            <a:r>
              <a:rPr lang="en-US" sz="4000" b="1" spc="300" dirty="0" smtClean="0">
                <a:solidFill>
                  <a:schemeClr val="bg1"/>
                </a:solidFill>
                <a:effectLst>
                  <a:outerShdw blurRad="38100" dist="38100" dir="2700000" algn="tl">
                    <a:srgbClr val="000000">
                      <a:alpha val="43137"/>
                    </a:srgbClr>
                  </a:outerShdw>
                </a:effectLst>
                <a:latin typeface="Copperplate Gothic Bold" panose="020E0705020206020404" pitchFamily="34" charset="0"/>
              </a:rPr>
              <a:t>Fullness of Bread</a:t>
            </a:r>
            <a:endParaRPr lang="en-US" sz="4000" b="1" spc="300" dirty="0">
              <a:solidFill>
                <a:schemeClr val="bg1"/>
              </a:solidFill>
              <a:effectLst>
                <a:outerShdw blurRad="38100" dist="38100" dir="2700000" algn="tl">
                  <a:srgbClr val="000000">
                    <a:alpha val="43137"/>
                  </a:srgbClr>
                </a:outerShdw>
              </a:effectLst>
              <a:latin typeface="Copperplate Gothic Bold" panose="020E0705020206020404" pitchFamily="34" charset="0"/>
            </a:endParaRPr>
          </a:p>
        </p:txBody>
      </p:sp>
      <p:sp>
        <p:nvSpPr>
          <p:cNvPr id="11" name="TextBox 10"/>
          <p:cNvSpPr txBox="1"/>
          <p:nvPr/>
        </p:nvSpPr>
        <p:spPr>
          <a:xfrm>
            <a:off x="647700" y="4979129"/>
            <a:ext cx="7810500" cy="707886"/>
          </a:xfrm>
          <a:prstGeom prst="rect">
            <a:avLst/>
          </a:prstGeom>
          <a:solidFill>
            <a:srgbClr val="000000">
              <a:alpha val="80000"/>
            </a:srgbClr>
          </a:solidFill>
        </p:spPr>
        <p:txBody>
          <a:bodyPr wrap="square" rtlCol="0">
            <a:spAutoFit/>
          </a:bodyPr>
          <a:lstStyle/>
          <a:p>
            <a:pPr algn="ctr"/>
            <a:r>
              <a:rPr lang="en-US" sz="4000" b="1" spc="300" dirty="0" smtClean="0">
                <a:solidFill>
                  <a:schemeClr val="bg1"/>
                </a:solidFill>
                <a:effectLst>
                  <a:outerShdw blurRad="38100" dist="38100" dir="2700000" algn="tl">
                    <a:srgbClr val="000000">
                      <a:alpha val="43137"/>
                    </a:srgbClr>
                  </a:outerShdw>
                </a:effectLst>
                <a:latin typeface="Copperplate Gothic Bold" panose="020E0705020206020404" pitchFamily="34" charset="0"/>
              </a:rPr>
              <a:t>Abundance of Idleness</a:t>
            </a:r>
            <a:endParaRPr lang="en-US" sz="4000" b="1" spc="300" dirty="0">
              <a:solidFill>
                <a:schemeClr val="bg1"/>
              </a:solidFill>
              <a:effectLst>
                <a:outerShdw blurRad="38100" dist="38100" dir="2700000" algn="tl">
                  <a:srgbClr val="000000">
                    <a:alpha val="43137"/>
                  </a:srgbClr>
                </a:outerShdw>
              </a:effectLst>
              <a:latin typeface="Copperplate Gothic Bold" panose="020E0705020206020404" pitchFamily="34" charset="0"/>
            </a:endParaRPr>
          </a:p>
        </p:txBody>
      </p:sp>
      <p:sp>
        <p:nvSpPr>
          <p:cNvPr id="12" name="TextBox 11"/>
          <p:cNvSpPr txBox="1"/>
          <p:nvPr/>
        </p:nvSpPr>
        <p:spPr>
          <a:xfrm>
            <a:off x="647700" y="5733155"/>
            <a:ext cx="7810500" cy="707886"/>
          </a:xfrm>
          <a:prstGeom prst="rect">
            <a:avLst/>
          </a:prstGeom>
          <a:solidFill>
            <a:srgbClr val="000000">
              <a:alpha val="80000"/>
            </a:srgbClr>
          </a:solidFill>
        </p:spPr>
        <p:txBody>
          <a:bodyPr wrap="square" rtlCol="0">
            <a:spAutoFit/>
          </a:bodyPr>
          <a:lstStyle/>
          <a:p>
            <a:pPr algn="ctr"/>
            <a:r>
              <a:rPr lang="en-US" sz="4000" b="1" spc="300" dirty="0" smtClean="0">
                <a:solidFill>
                  <a:schemeClr val="bg1"/>
                </a:solidFill>
                <a:effectLst>
                  <a:outerShdw blurRad="38100" dist="38100" dir="2700000" algn="tl">
                    <a:srgbClr val="000000">
                      <a:alpha val="43137"/>
                    </a:srgbClr>
                  </a:outerShdw>
                </a:effectLst>
                <a:latin typeface="Copperplate Gothic Bold" panose="020E0705020206020404" pitchFamily="34" charset="0"/>
              </a:rPr>
              <a:t>Neglecting the Poor</a:t>
            </a:r>
            <a:endParaRPr lang="en-US" sz="4000" b="1" spc="300" dirty="0">
              <a:solidFill>
                <a:schemeClr val="bg1"/>
              </a:solidFill>
              <a:effectLst>
                <a:outerShdw blurRad="38100" dist="38100" dir="2700000" algn="tl">
                  <a:srgbClr val="000000">
                    <a:alpha val="43137"/>
                  </a:srgbClr>
                </a:outerShdw>
              </a:effectLst>
              <a:latin typeface="Copperplate Gothic Bold" panose="020E0705020206020404" pitchFamily="34"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8065" r="18178" b="7786"/>
          <a:stretch/>
        </p:blipFill>
        <p:spPr>
          <a:xfrm>
            <a:off x="0" y="0"/>
            <a:ext cx="9144001" cy="6858000"/>
          </a:xfrm>
          <a:prstGeom prst="rect">
            <a:avLst/>
          </a:prstGeom>
        </p:spPr>
      </p:pic>
      <p:sp>
        <p:nvSpPr>
          <p:cNvPr id="3" name="TextBox 2"/>
          <p:cNvSpPr txBox="1"/>
          <p:nvPr/>
        </p:nvSpPr>
        <p:spPr>
          <a:xfrm>
            <a:off x="228600" y="20444"/>
            <a:ext cx="4038600" cy="3245941"/>
          </a:xfrm>
          <a:prstGeom prst="ellipse">
            <a:avLst/>
          </a:prstGeom>
          <a:solidFill>
            <a:schemeClr val="tx1"/>
          </a:solidFill>
          <a:effectLst>
            <a:softEdge rad="317500"/>
          </a:effectLst>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latin typeface="LUCKY TYPEWRITER" panose="02000500000000000000" pitchFamily="2" charset="0"/>
              </a:rPr>
              <a:t>Is America</a:t>
            </a:r>
          </a:p>
          <a:p>
            <a:pPr algn="ctr"/>
            <a:r>
              <a:rPr lang="en-US" sz="3600" b="1" dirty="0" smtClean="0">
                <a:solidFill>
                  <a:schemeClr val="bg1"/>
                </a:solidFill>
                <a:effectLst>
                  <a:outerShdw blurRad="38100" dist="38100" dir="2700000" algn="tl">
                    <a:srgbClr val="000000">
                      <a:alpha val="43137"/>
                    </a:srgbClr>
                  </a:outerShdw>
                </a:effectLst>
                <a:latin typeface="LUCKY TYPEWRITER" panose="02000500000000000000" pitchFamily="2" charset="0"/>
              </a:rPr>
              <a:t>falling</a:t>
            </a:r>
          </a:p>
          <a:p>
            <a:pPr algn="ctr"/>
            <a:r>
              <a:rPr lang="en-US" sz="3600" b="1" dirty="0" smtClean="0">
                <a:solidFill>
                  <a:schemeClr val="bg1"/>
                </a:solidFill>
                <a:effectLst>
                  <a:outerShdw blurRad="38100" dist="38100" dir="2700000" algn="tl">
                    <a:srgbClr val="000000">
                      <a:alpha val="43137"/>
                    </a:srgbClr>
                  </a:outerShdw>
                </a:effectLst>
                <a:latin typeface="LUCKY TYPEWRITER" panose="02000500000000000000" pitchFamily="2" charset="0"/>
              </a:rPr>
              <a:t>apart?</a:t>
            </a:r>
            <a:endParaRPr lang="en-US" sz="3600" b="1" dirty="0">
              <a:solidFill>
                <a:schemeClr val="bg1"/>
              </a:solidFill>
              <a:effectLst>
                <a:outerShdw blurRad="38100" dist="38100" dir="2700000" algn="tl">
                  <a:srgbClr val="000000">
                    <a:alpha val="43137"/>
                  </a:srgbClr>
                </a:outerShdw>
              </a:effectLst>
              <a:latin typeface="LUCKY TYPEWRITER" panose="02000500000000000000" pitchFamily="2" charset="0"/>
            </a:endParaRPr>
          </a:p>
        </p:txBody>
      </p:sp>
      <p:sp>
        <p:nvSpPr>
          <p:cNvPr id="15" name="Rectangle 14"/>
          <p:cNvSpPr/>
          <p:nvPr/>
        </p:nvSpPr>
        <p:spPr>
          <a:xfrm>
            <a:off x="1995825" y="0"/>
            <a:ext cx="7148175" cy="1384995"/>
          </a:xfrm>
          <a:prstGeom prst="rect">
            <a:avLst/>
          </a:prstGeom>
          <a:noFill/>
        </p:spPr>
        <p:txBody>
          <a:bodyPr wrap="none" lIns="91440" tIns="45720" rIns="91440" bIns="45720">
            <a:spAutoFit/>
          </a:bodyPr>
          <a:lstStyle/>
          <a:p>
            <a:pPr algn="r"/>
            <a:r>
              <a:rPr lang="en-US" sz="2800" b="1" cap="none" spc="300" dirty="0" smtClean="0">
                <a:ln w="11430" cmpd="sng">
                  <a:solidFill>
                    <a:srgbClr val="FFC000"/>
                  </a:solidFill>
                  <a:prstDash val="solid"/>
                  <a:miter lim="800000"/>
                </a:ln>
                <a:solidFill>
                  <a:schemeClr val="bg1"/>
                </a:solidFill>
                <a:effectLst>
                  <a:glow rad="45500">
                    <a:schemeClr val="accent1">
                      <a:satMod val="220000"/>
                      <a:alpha val="35000"/>
                    </a:schemeClr>
                  </a:glow>
                  <a:outerShdw blurRad="60007" dist="310007" dir="7680000" sy="30000" kx="1300200" algn="ctr" rotWithShape="0">
                    <a:prstClr val="black">
                      <a:alpha val="32000"/>
                    </a:prstClr>
                  </a:outerShdw>
                </a:effectLst>
                <a:latin typeface="Old English Text MT" panose="03040902040508030806" pitchFamily="66" charset="0"/>
              </a:rPr>
              <a:t>Righteousness exalts a nation, but sin</a:t>
            </a:r>
          </a:p>
          <a:p>
            <a:pPr algn="r"/>
            <a:r>
              <a:rPr lang="en-US" sz="2800" b="1" cap="none" spc="300" dirty="0" smtClean="0">
                <a:ln w="11430" cmpd="sng">
                  <a:solidFill>
                    <a:srgbClr val="FFC000"/>
                  </a:solidFill>
                  <a:prstDash val="solid"/>
                  <a:miter lim="800000"/>
                </a:ln>
                <a:solidFill>
                  <a:schemeClr val="bg1"/>
                </a:solidFill>
                <a:effectLst>
                  <a:glow rad="45500">
                    <a:schemeClr val="accent1">
                      <a:satMod val="220000"/>
                      <a:alpha val="35000"/>
                    </a:schemeClr>
                  </a:glow>
                  <a:outerShdw blurRad="60007" dist="310007" dir="7680000" sy="30000" kx="1300200" algn="ctr" rotWithShape="0">
                    <a:prstClr val="black">
                      <a:alpha val="32000"/>
                    </a:prstClr>
                  </a:outerShdw>
                </a:effectLst>
                <a:latin typeface="Old English Text MT" panose="03040902040508030806" pitchFamily="66" charset="0"/>
              </a:rPr>
              <a:t>is a reproach to any people</a:t>
            </a:r>
          </a:p>
          <a:p>
            <a:pPr algn="r"/>
            <a:r>
              <a:rPr lang="en-US" sz="2800" b="1" spc="300" dirty="0" smtClean="0">
                <a:ln w="11430" cmpd="sng">
                  <a:solidFill>
                    <a:srgbClr val="FFC000"/>
                  </a:solidFill>
                  <a:prstDash val="solid"/>
                  <a:miter lim="800000"/>
                </a:ln>
                <a:solidFill>
                  <a:schemeClr val="bg1"/>
                </a:solidFill>
                <a:effectLst>
                  <a:glow rad="45500">
                    <a:schemeClr val="accent1">
                      <a:satMod val="220000"/>
                      <a:alpha val="35000"/>
                    </a:schemeClr>
                  </a:glow>
                  <a:outerShdw blurRad="60007" dist="310007" dir="7680000" sy="30000" kx="1300200" algn="ctr" rotWithShape="0">
                    <a:prstClr val="black">
                      <a:alpha val="32000"/>
                    </a:prstClr>
                  </a:outerShdw>
                </a:effectLst>
                <a:latin typeface="Old English Text MT" panose="03040902040508030806" pitchFamily="66" charset="0"/>
              </a:rPr>
              <a:t>Proverbs 14:34</a:t>
            </a:r>
            <a:endParaRPr lang="en-US" sz="2800" b="1" cap="none" spc="300" dirty="0">
              <a:ln w="11430" cmpd="sng">
                <a:solidFill>
                  <a:srgbClr val="FFC000"/>
                </a:solidFill>
                <a:prstDash val="solid"/>
                <a:miter lim="800000"/>
              </a:ln>
              <a:solidFill>
                <a:schemeClr val="bg1"/>
              </a:solidFill>
              <a:effectLst>
                <a:glow rad="45500">
                  <a:schemeClr val="accent1">
                    <a:satMod val="220000"/>
                    <a:alpha val="35000"/>
                  </a:schemeClr>
                </a:glow>
                <a:outerShdw blurRad="60007" dist="310007" dir="7680000" sy="30000" kx="1300200" algn="ctr" rotWithShape="0">
                  <a:prstClr val="black">
                    <a:alpha val="32000"/>
                  </a:prstClr>
                </a:outerShdw>
              </a:effectLst>
              <a:latin typeface="Old English Text MT" panose="03040902040508030806" pitchFamily="66" charset="0"/>
            </a:endParaRPr>
          </a:p>
        </p:txBody>
      </p:sp>
    </p:spTree>
    <p:extLst>
      <p:ext uri="{BB962C8B-B14F-4D97-AF65-F5344CB8AC3E}">
        <p14:creationId xmlns:p14="http://schemas.microsoft.com/office/powerpoint/2010/main" val="21572195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3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2000" fill="hold"/>
                                        <p:tgtEl>
                                          <p:spTgt spid="5"/>
                                        </p:tgtEl>
                                        <p:attrNameLst>
                                          <p:attrName>ppt_w</p:attrName>
                                        </p:attrNameLst>
                                      </p:cBhvr>
                                      <p:tavLst>
                                        <p:tav tm="0">
                                          <p:val>
                                            <p:fltVal val="0"/>
                                          </p:val>
                                        </p:tav>
                                        <p:tav tm="100000">
                                          <p:val>
                                            <p:strVal val="#ppt_w"/>
                                          </p:val>
                                        </p:tav>
                                      </p:tavLst>
                                    </p:anim>
                                    <p:anim calcmode="lin" valueType="num">
                                      <p:cBhvr>
                                        <p:cTn id="12" dur="2000" fill="hold"/>
                                        <p:tgtEl>
                                          <p:spTgt spid="5"/>
                                        </p:tgtEl>
                                        <p:attrNameLst>
                                          <p:attrName>ppt_h</p:attrName>
                                        </p:attrNameLst>
                                      </p:cBhvr>
                                      <p:tavLst>
                                        <p:tav tm="0">
                                          <p:val>
                                            <p:fltVal val="0"/>
                                          </p:val>
                                        </p:tav>
                                        <p:tav tm="100000">
                                          <p:val>
                                            <p:strVal val="#ppt_h"/>
                                          </p:val>
                                        </p:tav>
                                      </p:tavLst>
                                    </p:anim>
                                    <p:anim calcmode="lin" valueType="num">
                                      <p:cBhvr>
                                        <p:cTn id="13" dur="2000" fill="hold"/>
                                        <p:tgtEl>
                                          <p:spTgt spid="5"/>
                                        </p:tgtEl>
                                        <p:attrNameLst>
                                          <p:attrName>style.rotation</p:attrName>
                                        </p:attrNameLst>
                                      </p:cBhvr>
                                      <p:tavLst>
                                        <p:tav tm="0">
                                          <p:val>
                                            <p:fltVal val="90"/>
                                          </p:val>
                                        </p:tav>
                                        <p:tav tm="100000">
                                          <p:val>
                                            <p:fltVal val="0"/>
                                          </p:val>
                                        </p:tav>
                                      </p:tavLst>
                                    </p:anim>
                                    <p:animEffect transition="in" filter="fade">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000" fill="hold"/>
                                        <p:tgtEl>
                                          <p:spTgt spid="10"/>
                                        </p:tgtEl>
                                        <p:attrNameLst>
                                          <p:attrName>ppt_w</p:attrName>
                                        </p:attrNameLst>
                                      </p:cBhvr>
                                      <p:tavLst>
                                        <p:tav tm="0">
                                          <p:val>
                                            <p:fltVal val="0"/>
                                          </p:val>
                                        </p:tav>
                                        <p:tav tm="100000">
                                          <p:val>
                                            <p:strVal val="#ppt_w"/>
                                          </p:val>
                                        </p:tav>
                                      </p:tavLst>
                                    </p:anim>
                                    <p:anim calcmode="lin" valueType="num">
                                      <p:cBhvr>
                                        <p:cTn id="20" dur="2000" fill="hold"/>
                                        <p:tgtEl>
                                          <p:spTgt spid="10"/>
                                        </p:tgtEl>
                                        <p:attrNameLst>
                                          <p:attrName>ppt_h</p:attrName>
                                        </p:attrNameLst>
                                      </p:cBhvr>
                                      <p:tavLst>
                                        <p:tav tm="0">
                                          <p:val>
                                            <p:fltVal val="0"/>
                                          </p:val>
                                        </p:tav>
                                        <p:tav tm="100000">
                                          <p:val>
                                            <p:strVal val="#ppt_h"/>
                                          </p:val>
                                        </p:tav>
                                      </p:tavLst>
                                    </p:anim>
                                    <p:anim calcmode="lin" valueType="num">
                                      <p:cBhvr>
                                        <p:cTn id="21" dur="2000" fill="hold"/>
                                        <p:tgtEl>
                                          <p:spTgt spid="10"/>
                                        </p:tgtEl>
                                        <p:attrNameLst>
                                          <p:attrName>style.rotation</p:attrName>
                                        </p:attrNameLst>
                                      </p:cBhvr>
                                      <p:tavLst>
                                        <p:tav tm="0">
                                          <p:val>
                                            <p:fltVal val="90"/>
                                          </p:val>
                                        </p:tav>
                                        <p:tav tm="100000">
                                          <p:val>
                                            <p:fltVal val="0"/>
                                          </p:val>
                                        </p:tav>
                                      </p:tavLst>
                                    </p:anim>
                                    <p:animEffect transition="in" filter="fade">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000" fill="hold"/>
                                        <p:tgtEl>
                                          <p:spTgt spid="11"/>
                                        </p:tgtEl>
                                        <p:attrNameLst>
                                          <p:attrName>ppt_w</p:attrName>
                                        </p:attrNameLst>
                                      </p:cBhvr>
                                      <p:tavLst>
                                        <p:tav tm="0">
                                          <p:val>
                                            <p:fltVal val="0"/>
                                          </p:val>
                                        </p:tav>
                                        <p:tav tm="100000">
                                          <p:val>
                                            <p:strVal val="#ppt_w"/>
                                          </p:val>
                                        </p:tav>
                                      </p:tavLst>
                                    </p:anim>
                                    <p:anim calcmode="lin" valueType="num">
                                      <p:cBhvr>
                                        <p:cTn id="28" dur="2000" fill="hold"/>
                                        <p:tgtEl>
                                          <p:spTgt spid="11"/>
                                        </p:tgtEl>
                                        <p:attrNameLst>
                                          <p:attrName>ppt_h</p:attrName>
                                        </p:attrNameLst>
                                      </p:cBhvr>
                                      <p:tavLst>
                                        <p:tav tm="0">
                                          <p:val>
                                            <p:fltVal val="0"/>
                                          </p:val>
                                        </p:tav>
                                        <p:tav tm="100000">
                                          <p:val>
                                            <p:strVal val="#ppt_h"/>
                                          </p:val>
                                        </p:tav>
                                      </p:tavLst>
                                    </p:anim>
                                    <p:anim calcmode="lin" valueType="num">
                                      <p:cBhvr>
                                        <p:cTn id="29" dur="2000" fill="hold"/>
                                        <p:tgtEl>
                                          <p:spTgt spid="11"/>
                                        </p:tgtEl>
                                        <p:attrNameLst>
                                          <p:attrName>style.rotation</p:attrName>
                                        </p:attrNameLst>
                                      </p:cBhvr>
                                      <p:tavLst>
                                        <p:tav tm="0">
                                          <p:val>
                                            <p:fltVal val="90"/>
                                          </p:val>
                                        </p:tav>
                                        <p:tav tm="100000">
                                          <p:val>
                                            <p:fltVal val="0"/>
                                          </p:val>
                                        </p:tav>
                                      </p:tavLst>
                                    </p:anim>
                                    <p:animEffect transition="in" filter="fade">
                                      <p:cBhvr>
                                        <p:cTn id="30" dur="2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2000" fill="hold"/>
                                        <p:tgtEl>
                                          <p:spTgt spid="12"/>
                                        </p:tgtEl>
                                        <p:attrNameLst>
                                          <p:attrName>ppt_w</p:attrName>
                                        </p:attrNameLst>
                                      </p:cBhvr>
                                      <p:tavLst>
                                        <p:tav tm="0">
                                          <p:val>
                                            <p:fltVal val="0"/>
                                          </p:val>
                                        </p:tav>
                                        <p:tav tm="100000">
                                          <p:val>
                                            <p:strVal val="#ppt_w"/>
                                          </p:val>
                                        </p:tav>
                                      </p:tavLst>
                                    </p:anim>
                                    <p:anim calcmode="lin" valueType="num">
                                      <p:cBhvr>
                                        <p:cTn id="36" dur="2000" fill="hold"/>
                                        <p:tgtEl>
                                          <p:spTgt spid="12"/>
                                        </p:tgtEl>
                                        <p:attrNameLst>
                                          <p:attrName>ppt_h</p:attrName>
                                        </p:attrNameLst>
                                      </p:cBhvr>
                                      <p:tavLst>
                                        <p:tav tm="0">
                                          <p:val>
                                            <p:fltVal val="0"/>
                                          </p:val>
                                        </p:tav>
                                        <p:tav tm="100000">
                                          <p:val>
                                            <p:strVal val="#ppt_h"/>
                                          </p:val>
                                        </p:tav>
                                      </p:tavLst>
                                    </p:anim>
                                    <p:anim calcmode="lin" valueType="num">
                                      <p:cBhvr>
                                        <p:cTn id="37" dur="2000" fill="hold"/>
                                        <p:tgtEl>
                                          <p:spTgt spid="12"/>
                                        </p:tgtEl>
                                        <p:attrNameLst>
                                          <p:attrName>style.rotation</p:attrName>
                                        </p:attrNameLst>
                                      </p:cBhvr>
                                      <p:tavLst>
                                        <p:tav tm="0">
                                          <p:val>
                                            <p:fltVal val="90"/>
                                          </p:val>
                                        </p:tav>
                                        <p:tav tm="100000">
                                          <p:val>
                                            <p:fltVal val="0"/>
                                          </p:val>
                                        </p:tav>
                                      </p:tavLst>
                                    </p:anim>
                                    <p:animEffect transition="in" filter="fade">
                                      <p:cBhvr>
                                        <p:cTn id="38" dur="20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dissolve">
                                      <p:cBhvr>
                                        <p:cTn id="43" dur="30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xit" presetSubtype="32" fill="hold" grpId="0" nodeType="clickEffect">
                                  <p:stCondLst>
                                    <p:cond delay="0"/>
                                  </p:stCondLst>
                                  <p:childTnLst>
                                    <p:anim calcmode="lin" valueType="num">
                                      <p:cBhvr>
                                        <p:cTn id="47" dur="3000"/>
                                        <p:tgtEl>
                                          <p:spTgt spid="3"/>
                                        </p:tgtEl>
                                        <p:attrNameLst>
                                          <p:attrName>ppt_w</p:attrName>
                                        </p:attrNameLst>
                                      </p:cBhvr>
                                      <p:tavLst>
                                        <p:tav tm="0">
                                          <p:val>
                                            <p:strVal val="ppt_w"/>
                                          </p:val>
                                        </p:tav>
                                        <p:tav tm="100000">
                                          <p:val>
                                            <p:fltVal val="0"/>
                                          </p:val>
                                        </p:tav>
                                      </p:tavLst>
                                    </p:anim>
                                    <p:anim calcmode="lin" valueType="num">
                                      <p:cBhvr>
                                        <p:cTn id="48" dur="3000"/>
                                        <p:tgtEl>
                                          <p:spTgt spid="3"/>
                                        </p:tgtEl>
                                        <p:attrNameLst>
                                          <p:attrName>ppt_h</p:attrName>
                                        </p:attrNameLst>
                                      </p:cBhvr>
                                      <p:tavLst>
                                        <p:tav tm="0">
                                          <p:val>
                                            <p:strVal val="ppt_h"/>
                                          </p:val>
                                        </p:tav>
                                        <p:tav tm="100000">
                                          <p:val>
                                            <p:fltVal val="0"/>
                                          </p:val>
                                        </p:tav>
                                      </p:tavLst>
                                    </p:anim>
                                    <p:animEffect transition="out" filter="fade">
                                      <p:cBhvr>
                                        <p:cTn id="49" dur="3000"/>
                                        <p:tgtEl>
                                          <p:spTgt spid="3"/>
                                        </p:tgtEl>
                                      </p:cBhvr>
                                    </p:animEffect>
                                    <p:set>
                                      <p:cBhvr>
                                        <p:cTn id="50" dur="1" fill="hold">
                                          <p:stCondLst>
                                            <p:cond delay="2999"/>
                                          </p:stCondLst>
                                        </p:cTn>
                                        <p:tgtEl>
                                          <p:spTgt spid="3"/>
                                        </p:tgtEl>
                                        <p:attrNameLst>
                                          <p:attrName>style.visibility</p:attrName>
                                        </p:attrNameLst>
                                      </p:cBhvr>
                                      <p:to>
                                        <p:strVal val="hidden"/>
                                      </p:to>
                                    </p:set>
                                  </p:childTnLst>
                                </p:cTn>
                              </p:par>
                              <p:par>
                                <p:cTn id="51" presetID="53" presetClass="entr" presetSubtype="16" fill="hold" grpId="1"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3000" fill="hold"/>
                                        <p:tgtEl>
                                          <p:spTgt spid="15"/>
                                        </p:tgtEl>
                                        <p:attrNameLst>
                                          <p:attrName>ppt_w</p:attrName>
                                        </p:attrNameLst>
                                      </p:cBhvr>
                                      <p:tavLst>
                                        <p:tav tm="0">
                                          <p:val>
                                            <p:fltVal val="0"/>
                                          </p:val>
                                        </p:tav>
                                        <p:tav tm="100000">
                                          <p:val>
                                            <p:strVal val="#ppt_w"/>
                                          </p:val>
                                        </p:tav>
                                      </p:tavLst>
                                    </p:anim>
                                    <p:anim calcmode="lin" valueType="num">
                                      <p:cBhvr>
                                        <p:cTn id="54" dur="3000" fill="hold"/>
                                        <p:tgtEl>
                                          <p:spTgt spid="15"/>
                                        </p:tgtEl>
                                        <p:attrNameLst>
                                          <p:attrName>ppt_h</p:attrName>
                                        </p:attrNameLst>
                                      </p:cBhvr>
                                      <p:tavLst>
                                        <p:tav tm="0">
                                          <p:val>
                                            <p:fltVal val="0"/>
                                          </p:val>
                                        </p:tav>
                                        <p:tav tm="100000">
                                          <p:val>
                                            <p:strVal val="#ppt_h"/>
                                          </p:val>
                                        </p:tav>
                                      </p:tavLst>
                                    </p:anim>
                                    <p:animEffect transition="in" filter="fade">
                                      <p:cBhvr>
                                        <p:cTn id="55" dur="3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0" grpId="0" animBg="1"/>
      <p:bldP spid="11" grpId="0" animBg="1"/>
      <p:bldP spid="12" grpId="0" animBg="1"/>
      <p:bldP spid="3" grpId="0" animBg="1"/>
      <p:bldP spid="15"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4885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56357"/>
            <a:ext cx="9144000" cy="6001643"/>
          </a:xfrm>
          <a:prstGeom prst="rect">
            <a:avLst/>
          </a:prstGeom>
          <a:noFill/>
        </p:spPr>
        <p:txBody>
          <a:bodyPr wrap="square" rtlCol="0">
            <a:spAutoFit/>
          </a:bodyPr>
          <a:lstStyle/>
          <a:p>
            <a:r>
              <a:rPr lang="en-US" sz="2400" b="1" i="1" baseline="30000" dirty="0">
                <a:solidFill>
                  <a:srgbClr val="FF0000"/>
                </a:solidFill>
                <a:effectLst>
                  <a:outerShdw blurRad="38100" dist="38100" dir="2700000" algn="tl">
                    <a:srgbClr val="000000">
                      <a:alpha val="43137"/>
                    </a:srgbClr>
                  </a:outerShdw>
                </a:effectLst>
              </a:rPr>
              <a:t>44 </a:t>
            </a:r>
            <a:r>
              <a:rPr lang="en-US" sz="2400" b="1" dirty="0" smtClean="0"/>
              <a:t>Indeed </a:t>
            </a:r>
            <a:r>
              <a:rPr lang="en-US" sz="2400" b="1" dirty="0"/>
              <a:t>everyone who quotes proverbs will use this proverb against you: </a:t>
            </a:r>
            <a:r>
              <a:rPr lang="en-US" sz="2400" b="1" dirty="0" smtClean="0"/>
              <a:t>Like </a:t>
            </a:r>
            <a:r>
              <a:rPr lang="en-US" sz="2400" b="1" dirty="0"/>
              <a:t>mother, like daughter</a:t>
            </a:r>
            <a:r>
              <a:rPr lang="en-US" sz="2400" b="1" dirty="0" smtClean="0"/>
              <a:t>! </a:t>
            </a:r>
            <a:r>
              <a:rPr lang="en-US" sz="2400" b="1" i="1" baseline="30000" dirty="0">
                <a:solidFill>
                  <a:srgbClr val="FF0000"/>
                </a:solidFill>
                <a:effectLst>
                  <a:outerShdw blurRad="38100" dist="38100" dir="2700000" algn="tl">
                    <a:srgbClr val="000000">
                      <a:alpha val="43137"/>
                    </a:srgbClr>
                  </a:outerShdw>
                </a:effectLst>
              </a:rPr>
              <a:t>45</a:t>
            </a:r>
            <a:r>
              <a:rPr lang="en-US" sz="2400" b="1" baseline="30000" dirty="0"/>
              <a:t> </a:t>
            </a:r>
            <a:r>
              <a:rPr lang="en-US" sz="2400" b="1" dirty="0"/>
              <a:t>You are your mother’s daughter, loathing husband and children; and you are the sister of your sisters, who loathed their husbands and children; your mother was a Hittite and your father an Amorite</a:t>
            </a:r>
            <a:r>
              <a:rPr lang="en-US" sz="2400" b="1" dirty="0" smtClean="0"/>
              <a:t>. </a:t>
            </a:r>
            <a:r>
              <a:rPr lang="en-US" sz="2400" b="1" i="1" baseline="30000" dirty="0" smtClean="0">
                <a:solidFill>
                  <a:srgbClr val="FF0000"/>
                </a:solidFill>
                <a:effectLst>
                  <a:outerShdw blurRad="38100" dist="38100" dir="2700000" algn="tl">
                    <a:srgbClr val="000000">
                      <a:alpha val="43137"/>
                    </a:srgbClr>
                  </a:outerShdw>
                </a:effectLst>
              </a:rPr>
              <a:t>46</a:t>
            </a:r>
            <a:r>
              <a:rPr lang="en-US" sz="2400" b="1" baseline="30000" dirty="0"/>
              <a:t> </a:t>
            </a:r>
            <a:r>
              <a:rPr lang="en-US" sz="2400" b="1" dirty="0" smtClean="0"/>
              <a:t>Your </a:t>
            </a:r>
            <a:r>
              <a:rPr lang="en-US" sz="2400" b="1" dirty="0"/>
              <a:t>elder sister is Samaria, who dwells with her daughters to the north of you; and your younger sister, who dwells to the south of you, is Sodom and her daughters. </a:t>
            </a:r>
            <a:r>
              <a:rPr lang="en-US" sz="2400" b="1" i="1" baseline="30000" dirty="0">
                <a:solidFill>
                  <a:srgbClr val="FF0000"/>
                </a:solidFill>
                <a:effectLst>
                  <a:outerShdw blurRad="38100" dist="38100" dir="2700000" algn="tl">
                    <a:srgbClr val="000000">
                      <a:alpha val="43137"/>
                    </a:srgbClr>
                  </a:outerShdw>
                </a:effectLst>
              </a:rPr>
              <a:t>47</a:t>
            </a:r>
            <a:r>
              <a:rPr lang="en-US" sz="2400" b="1" baseline="30000" dirty="0"/>
              <a:t> </a:t>
            </a:r>
            <a:r>
              <a:rPr lang="en-US" sz="2400" b="1" dirty="0"/>
              <a:t>You did not walk in their ways nor act according to their abominations; but, as if that were too little, you became more corrupt than they in all your </a:t>
            </a:r>
            <a:r>
              <a:rPr lang="en-US" sz="2400" b="1" dirty="0" smtClean="0"/>
              <a:t>ways. </a:t>
            </a:r>
            <a:r>
              <a:rPr lang="en-US" sz="2400" b="1" i="1" baseline="30000" dirty="0" smtClean="0">
                <a:solidFill>
                  <a:srgbClr val="FF0000"/>
                </a:solidFill>
                <a:effectLst>
                  <a:outerShdw blurRad="38100" dist="38100" dir="2700000" algn="tl">
                    <a:srgbClr val="000000">
                      <a:alpha val="43137"/>
                    </a:srgbClr>
                  </a:outerShdw>
                </a:effectLst>
              </a:rPr>
              <a:t>48</a:t>
            </a:r>
            <a:r>
              <a:rPr lang="en-US" sz="2400" b="1" i="1" baseline="30000" dirty="0">
                <a:solidFill>
                  <a:srgbClr val="FF0000"/>
                </a:solidFill>
                <a:effectLst>
                  <a:outerShdw blurRad="38100" dist="38100" dir="2700000" algn="tl">
                    <a:srgbClr val="000000">
                      <a:alpha val="43137"/>
                    </a:srgbClr>
                  </a:outerShdw>
                </a:effectLst>
              </a:rPr>
              <a:t> </a:t>
            </a:r>
            <a:r>
              <a:rPr lang="en-US" sz="2400" b="1" dirty="0" smtClean="0"/>
              <a:t>As </a:t>
            </a:r>
            <a:r>
              <a:rPr lang="en-US" sz="2400" b="1" dirty="0"/>
              <a:t>I live</a:t>
            </a:r>
            <a:r>
              <a:rPr lang="en-US" sz="2400" b="1" dirty="0" smtClean="0"/>
              <a:t>, </a:t>
            </a:r>
            <a:r>
              <a:rPr lang="en-US" sz="2400" b="1" dirty="0"/>
              <a:t>says the Lord </a:t>
            </a:r>
            <a:r>
              <a:rPr lang="en-US" sz="2400" b="1" cap="small" dirty="0"/>
              <a:t>God</a:t>
            </a:r>
            <a:r>
              <a:rPr lang="en-US" sz="2400" b="1" dirty="0"/>
              <a:t>, </a:t>
            </a:r>
            <a:r>
              <a:rPr lang="en-US" sz="2400" b="1" dirty="0" smtClean="0"/>
              <a:t>neither </a:t>
            </a:r>
            <a:r>
              <a:rPr lang="en-US" sz="2400" b="1" dirty="0"/>
              <a:t>your sister Sodom nor her daughters have done as you and your daughters have done. </a:t>
            </a:r>
            <a:r>
              <a:rPr lang="en-US" sz="2400" b="1" i="1" baseline="30000" dirty="0">
                <a:solidFill>
                  <a:srgbClr val="FF0000"/>
                </a:solidFill>
                <a:effectLst>
                  <a:outerShdw blurRad="38100" dist="38100" dir="2700000" algn="tl">
                    <a:srgbClr val="000000">
                      <a:alpha val="43137"/>
                    </a:srgbClr>
                  </a:outerShdw>
                </a:effectLst>
              </a:rPr>
              <a:t>49</a:t>
            </a:r>
            <a:r>
              <a:rPr lang="en-US" sz="2400" b="1" baseline="30000" dirty="0"/>
              <a:t> </a:t>
            </a:r>
            <a:r>
              <a:rPr lang="en-US" sz="2400" b="1" dirty="0"/>
              <a:t>Look, this was the iniquity of your sister Sodom: She and her daughter had pride, fullness of food, and abundance of idleness; neither did she strengthen the hand of the poor and needy. </a:t>
            </a:r>
            <a:r>
              <a:rPr lang="en-US" sz="2400" b="1" i="1" baseline="30000" dirty="0">
                <a:solidFill>
                  <a:srgbClr val="FF0000"/>
                </a:solidFill>
                <a:effectLst>
                  <a:outerShdw blurRad="38100" dist="38100" dir="2700000" algn="tl">
                    <a:srgbClr val="000000">
                      <a:alpha val="43137"/>
                    </a:srgbClr>
                  </a:outerShdw>
                </a:effectLst>
              </a:rPr>
              <a:t>50</a:t>
            </a:r>
            <a:r>
              <a:rPr lang="en-US" sz="2400" b="1" baseline="30000" dirty="0"/>
              <a:t> </a:t>
            </a:r>
            <a:r>
              <a:rPr lang="en-US" sz="2400" b="1" dirty="0"/>
              <a:t>And they were haughty and committed abomination before Me; therefore I took them away as I saw fit</a:t>
            </a:r>
            <a:r>
              <a:rPr lang="en-US" sz="2400" b="1" dirty="0" smtClean="0"/>
              <a:t>.</a:t>
            </a:r>
            <a:endParaRPr lang="en-US" sz="2400" b="1" dirty="0"/>
          </a:p>
        </p:txBody>
      </p:sp>
      <p:sp>
        <p:nvSpPr>
          <p:cNvPr id="3" name="Rectangle 2"/>
          <p:cNvSpPr/>
          <p:nvPr/>
        </p:nvSpPr>
        <p:spPr>
          <a:xfrm>
            <a:off x="1546973" y="0"/>
            <a:ext cx="605005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600" dirty="0" smtClean="0">
                <a:ln w="11430"/>
                <a:solidFill>
                  <a:srgbClr val="FF0000"/>
                </a:solidFill>
                <a:effectLst>
                  <a:outerShdw blurRad="50800" dist="39000" dir="5460000" algn="tl">
                    <a:srgbClr val="000000">
                      <a:alpha val="38000"/>
                    </a:srgbClr>
                  </a:outerShdw>
                </a:effectLst>
              </a:rPr>
              <a:t>Ezekiel 16:44-50</a:t>
            </a:r>
            <a:endParaRPr lang="en-US" sz="5400" b="1" cap="none" spc="600"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9068124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57330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995825" y="0"/>
            <a:ext cx="7148175" cy="1384995"/>
          </a:xfrm>
          <a:prstGeom prst="rect">
            <a:avLst/>
          </a:prstGeom>
          <a:noFill/>
        </p:spPr>
        <p:txBody>
          <a:bodyPr wrap="none" lIns="91440" tIns="45720" rIns="91440" bIns="45720">
            <a:spAutoFit/>
          </a:bodyPr>
          <a:lstStyle/>
          <a:p>
            <a:pPr algn="r"/>
            <a:r>
              <a:rPr lang="en-US" sz="2800" b="1" cap="none" spc="300" dirty="0" smtClean="0">
                <a:ln w="11430" cmpd="sng">
                  <a:solidFill>
                    <a:srgbClr val="FF0000"/>
                  </a:solidFill>
                  <a:prstDash val="solid"/>
                  <a:miter lim="800000"/>
                </a:ln>
                <a:effectLst>
                  <a:glow rad="45500">
                    <a:schemeClr val="accent1">
                      <a:satMod val="220000"/>
                      <a:alpha val="35000"/>
                    </a:schemeClr>
                  </a:glow>
                  <a:outerShdw blurRad="60007" dist="310007" dir="7680000" sy="30000" kx="1300200" algn="ctr" rotWithShape="0">
                    <a:prstClr val="black">
                      <a:alpha val="32000"/>
                    </a:prstClr>
                  </a:outerShdw>
                </a:effectLst>
                <a:latin typeface="Old English Text MT" panose="03040902040508030806" pitchFamily="66" charset="0"/>
              </a:rPr>
              <a:t>Righteousness exalts a nation, but sin</a:t>
            </a:r>
          </a:p>
          <a:p>
            <a:pPr algn="r"/>
            <a:r>
              <a:rPr lang="en-US" sz="2800" b="1" cap="none" spc="300" dirty="0" smtClean="0">
                <a:ln w="11430" cmpd="sng">
                  <a:solidFill>
                    <a:srgbClr val="FF0000"/>
                  </a:solidFill>
                  <a:prstDash val="solid"/>
                  <a:miter lim="800000"/>
                </a:ln>
                <a:effectLst>
                  <a:glow rad="45500">
                    <a:schemeClr val="accent1">
                      <a:satMod val="220000"/>
                      <a:alpha val="35000"/>
                    </a:schemeClr>
                  </a:glow>
                  <a:outerShdw blurRad="60007" dist="310007" dir="7680000" sy="30000" kx="1300200" algn="ctr" rotWithShape="0">
                    <a:prstClr val="black">
                      <a:alpha val="32000"/>
                    </a:prstClr>
                  </a:outerShdw>
                </a:effectLst>
                <a:latin typeface="Old English Text MT" panose="03040902040508030806" pitchFamily="66" charset="0"/>
              </a:rPr>
              <a:t>is a reproach to any people</a:t>
            </a:r>
          </a:p>
          <a:p>
            <a:pPr algn="r"/>
            <a:r>
              <a:rPr lang="en-US" sz="2800" b="1" spc="300" dirty="0" smtClean="0">
                <a:ln w="11430" cmpd="sng">
                  <a:solidFill>
                    <a:srgbClr val="FF0000"/>
                  </a:solidFill>
                  <a:prstDash val="solid"/>
                  <a:miter lim="800000"/>
                </a:ln>
                <a:effectLst>
                  <a:glow rad="45500">
                    <a:schemeClr val="accent1">
                      <a:satMod val="220000"/>
                      <a:alpha val="35000"/>
                    </a:schemeClr>
                  </a:glow>
                  <a:outerShdw blurRad="60007" dist="310007" dir="7680000" sy="30000" kx="1300200" algn="ctr" rotWithShape="0">
                    <a:prstClr val="black">
                      <a:alpha val="32000"/>
                    </a:prstClr>
                  </a:outerShdw>
                </a:effectLst>
                <a:latin typeface="Old English Text MT" panose="03040902040508030806" pitchFamily="66" charset="0"/>
              </a:rPr>
              <a:t>Proverbs 14:34</a:t>
            </a:r>
            <a:endParaRPr lang="en-US" sz="2800" b="1" cap="none" spc="300" dirty="0">
              <a:ln w="11430" cmpd="sng">
                <a:solidFill>
                  <a:srgbClr val="FF0000"/>
                </a:solidFill>
                <a:prstDash val="solid"/>
                <a:miter lim="800000"/>
              </a:ln>
              <a:effectLst>
                <a:glow rad="45500">
                  <a:schemeClr val="accent1">
                    <a:satMod val="220000"/>
                    <a:alpha val="35000"/>
                  </a:schemeClr>
                </a:glow>
                <a:outerShdw blurRad="60007" dist="310007" dir="7680000" sy="30000" kx="1300200" algn="ctr" rotWithShape="0">
                  <a:prstClr val="black">
                    <a:alpha val="32000"/>
                  </a:prstClr>
                </a:outerShdw>
              </a:effectLst>
              <a:latin typeface="Old English Text MT" panose="03040902040508030806" pitchFamily="66"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639" t="2010" b="7530"/>
          <a:stretch/>
        </p:blipFill>
        <p:spPr>
          <a:xfrm>
            <a:off x="0" y="-1"/>
            <a:ext cx="9144000" cy="6858001"/>
          </a:xfrm>
          <a:prstGeom prst="rect">
            <a:avLst/>
          </a:prstGeom>
        </p:spPr>
      </p:pic>
      <p:sp>
        <p:nvSpPr>
          <p:cNvPr id="5" name="Rectangle 4"/>
          <p:cNvSpPr/>
          <p:nvPr/>
        </p:nvSpPr>
        <p:spPr>
          <a:xfrm>
            <a:off x="1995825" y="0"/>
            <a:ext cx="7148175" cy="1384995"/>
          </a:xfrm>
          <a:prstGeom prst="rect">
            <a:avLst/>
          </a:prstGeom>
          <a:noFill/>
        </p:spPr>
        <p:txBody>
          <a:bodyPr wrap="none" lIns="91440" tIns="45720" rIns="91440" bIns="45720">
            <a:spAutoFit/>
          </a:bodyPr>
          <a:lstStyle/>
          <a:p>
            <a:pPr algn="r"/>
            <a:r>
              <a:rPr lang="en-US" sz="2800" b="1" cap="none" spc="300" dirty="0" smtClean="0">
                <a:ln w="11430" cmpd="sng">
                  <a:solidFill>
                    <a:srgbClr val="FF0000"/>
                  </a:solidFill>
                  <a:prstDash val="solid"/>
                  <a:miter lim="800000"/>
                </a:ln>
                <a:solidFill>
                  <a:schemeClr val="bg1"/>
                </a:solidFill>
                <a:effectLst>
                  <a:glow rad="45500">
                    <a:schemeClr val="accent1">
                      <a:satMod val="220000"/>
                      <a:alpha val="35000"/>
                    </a:schemeClr>
                  </a:glow>
                  <a:outerShdw blurRad="60007" dist="310007" dir="7680000" sy="30000" kx="1300200" algn="ctr" rotWithShape="0">
                    <a:prstClr val="black">
                      <a:alpha val="32000"/>
                    </a:prstClr>
                  </a:outerShdw>
                </a:effectLst>
                <a:latin typeface="Old English Text MT" panose="03040902040508030806" pitchFamily="66" charset="0"/>
              </a:rPr>
              <a:t>Righteousness exalts a nation, but sin</a:t>
            </a:r>
          </a:p>
          <a:p>
            <a:pPr algn="r"/>
            <a:r>
              <a:rPr lang="en-US" sz="2800" b="1" cap="none" spc="300" dirty="0" smtClean="0">
                <a:ln w="11430" cmpd="sng">
                  <a:solidFill>
                    <a:srgbClr val="FF0000"/>
                  </a:solidFill>
                  <a:prstDash val="solid"/>
                  <a:miter lim="800000"/>
                </a:ln>
                <a:solidFill>
                  <a:schemeClr val="bg1"/>
                </a:solidFill>
                <a:effectLst>
                  <a:glow rad="45500">
                    <a:schemeClr val="accent1">
                      <a:satMod val="220000"/>
                      <a:alpha val="35000"/>
                    </a:schemeClr>
                  </a:glow>
                  <a:outerShdw blurRad="60007" dist="310007" dir="7680000" sy="30000" kx="1300200" algn="ctr" rotWithShape="0">
                    <a:prstClr val="black">
                      <a:alpha val="32000"/>
                    </a:prstClr>
                  </a:outerShdw>
                </a:effectLst>
                <a:latin typeface="Old English Text MT" panose="03040902040508030806" pitchFamily="66" charset="0"/>
              </a:rPr>
              <a:t>is a reproach to any people</a:t>
            </a:r>
          </a:p>
          <a:p>
            <a:pPr algn="r"/>
            <a:r>
              <a:rPr lang="en-US" sz="2800" b="1" spc="300" dirty="0" smtClean="0">
                <a:ln w="11430" cmpd="sng">
                  <a:solidFill>
                    <a:srgbClr val="FF0000"/>
                  </a:solidFill>
                  <a:prstDash val="solid"/>
                  <a:miter lim="800000"/>
                </a:ln>
                <a:solidFill>
                  <a:schemeClr val="bg1"/>
                </a:solidFill>
                <a:effectLst>
                  <a:glow rad="45500">
                    <a:schemeClr val="accent1">
                      <a:satMod val="220000"/>
                      <a:alpha val="35000"/>
                    </a:schemeClr>
                  </a:glow>
                  <a:outerShdw blurRad="60007" dist="310007" dir="7680000" sy="30000" kx="1300200" algn="ctr" rotWithShape="0">
                    <a:prstClr val="black">
                      <a:alpha val="32000"/>
                    </a:prstClr>
                  </a:outerShdw>
                </a:effectLst>
                <a:latin typeface="Old English Text MT" panose="03040902040508030806" pitchFamily="66" charset="0"/>
              </a:rPr>
              <a:t>Proverbs 14:34</a:t>
            </a:r>
            <a:endParaRPr lang="en-US" sz="2800" b="1" cap="none" spc="300" dirty="0">
              <a:ln w="11430" cmpd="sng">
                <a:solidFill>
                  <a:srgbClr val="FF0000"/>
                </a:solidFill>
                <a:prstDash val="solid"/>
                <a:miter lim="800000"/>
              </a:ln>
              <a:solidFill>
                <a:schemeClr val="bg1"/>
              </a:solidFill>
              <a:effectLst>
                <a:glow rad="45500">
                  <a:schemeClr val="accent1">
                    <a:satMod val="220000"/>
                    <a:alpha val="35000"/>
                  </a:schemeClr>
                </a:glow>
                <a:outerShdw blurRad="60007" dist="310007" dir="7680000" sy="30000" kx="1300200" algn="ctr" rotWithShape="0">
                  <a:prstClr val="black">
                    <a:alpha val="32000"/>
                  </a:prstClr>
                </a:outerShdw>
              </a:effectLst>
              <a:latin typeface="Old English Text MT" panose="03040902040508030806" pitchFamily="66" charset="0"/>
            </a:endParaRPr>
          </a:p>
        </p:txBody>
      </p:sp>
      <p:sp>
        <p:nvSpPr>
          <p:cNvPr id="6" name="TextBox 5"/>
          <p:cNvSpPr txBox="1"/>
          <p:nvPr/>
        </p:nvSpPr>
        <p:spPr>
          <a:xfrm>
            <a:off x="152400" y="1600200"/>
            <a:ext cx="8915400" cy="461665"/>
          </a:xfrm>
          <a:prstGeom prst="rect">
            <a:avLst/>
          </a:prstGeom>
          <a:solidFill>
            <a:srgbClr val="000000">
              <a:alpha val="80000"/>
            </a:srgbClr>
          </a:solidFill>
        </p:spPr>
        <p:txBody>
          <a:bodyPr wrap="square" rtlCol="0">
            <a:spAutoFit/>
          </a:bodyPr>
          <a:lstStyle/>
          <a:p>
            <a:pPr marL="285750" indent="-285750">
              <a:buFont typeface="Wingdings" panose="05000000000000000000" pitchFamily="2" charset="2"/>
              <a:buChar char="v"/>
            </a:pPr>
            <a:r>
              <a:rPr lang="en-US" sz="2400" b="1" dirty="0" smtClean="0">
                <a:solidFill>
                  <a:schemeClr val="bg1"/>
                </a:solidFill>
                <a:effectLst>
                  <a:outerShdw blurRad="38100" dist="38100" dir="2700000" algn="tl">
                    <a:srgbClr val="000000">
                      <a:alpha val="43137"/>
                    </a:srgbClr>
                  </a:outerShdw>
                </a:effectLst>
              </a:rPr>
              <a:t>Moral Character no different from people before you (Ezek 16:2-3)</a:t>
            </a:r>
          </a:p>
        </p:txBody>
      </p:sp>
      <p:sp>
        <p:nvSpPr>
          <p:cNvPr id="7" name="TextBox 6"/>
          <p:cNvSpPr txBox="1"/>
          <p:nvPr/>
        </p:nvSpPr>
        <p:spPr>
          <a:xfrm>
            <a:off x="152400" y="2209800"/>
            <a:ext cx="8915400" cy="461665"/>
          </a:xfrm>
          <a:prstGeom prst="rect">
            <a:avLst/>
          </a:prstGeom>
          <a:solidFill>
            <a:srgbClr val="000000">
              <a:alpha val="80000"/>
            </a:srgbClr>
          </a:solidFill>
        </p:spPr>
        <p:txBody>
          <a:bodyPr wrap="square" rtlCol="0">
            <a:spAutoFit/>
          </a:bodyPr>
          <a:lstStyle/>
          <a:p>
            <a:pPr marL="285750" indent="-285750">
              <a:buFont typeface="Wingdings" panose="05000000000000000000" pitchFamily="2" charset="2"/>
              <a:buChar char="v"/>
            </a:pPr>
            <a:r>
              <a:rPr lang="en-US" sz="2400" b="1" dirty="0" smtClean="0">
                <a:solidFill>
                  <a:schemeClr val="bg1"/>
                </a:solidFill>
                <a:effectLst>
                  <a:outerShdw blurRad="38100" dist="38100" dir="2700000" algn="tl">
                    <a:srgbClr val="000000">
                      <a:alpha val="43137"/>
                    </a:srgbClr>
                  </a:outerShdw>
                </a:effectLst>
              </a:rPr>
              <a:t>They had broken their covenant/promise with God (Ezek 16:8,15)</a:t>
            </a:r>
          </a:p>
        </p:txBody>
      </p:sp>
      <p:sp>
        <p:nvSpPr>
          <p:cNvPr id="8" name="TextBox 7"/>
          <p:cNvSpPr txBox="1"/>
          <p:nvPr/>
        </p:nvSpPr>
        <p:spPr>
          <a:xfrm>
            <a:off x="152400" y="2815320"/>
            <a:ext cx="8915400" cy="461665"/>
          </a:xfrm>
          <a:prstGeom prst="rect">
            <a:avLst/>
          </a:prstGeom>
          <a:solidFill>
            <a:srgbClr val="000000">
              <a:alpha val="80000"/>
            </a:srgbClr>
          </a:solidFill>
        </p:spPr>
        <p:txBody>
          <a:bodyPr wrap="square" rtlCol="0">
            <a:spAutoFit/>
          </a:bodyPr>
          <a:lstStyle/>
          <a:p>
            <a:pPr marL="285750" indent="-285750">
              <a:buFont typeface="Wingdings" panose="05000000000000000000" pitchFamily="2" charset="2"/>
              <a:buChar char="v"/>
            </a:pPr>
            <a:r>
              <a:rPr lang="en-US" sz="2400" b="1" dirty="0" smtClean="0">
                <a:solidFill>
                  <a:schemeClr val="bg1"/>
                </a:solidFill>
                <a:effectLst>
                  <a:outerShdw blurRad="38100" dist="38100" dir="2700000" algn="tl">
                    <a:srgbClr val="000000">
                      <a:alpha val="43137"/>
                    </a:srgbClr>
                  </a:outerShdw>
                </a:effectLst>
              </a:rPr>
              <a:t>Their sins had become worse than sins of Sodom (Ezek 16:47-48)</a:t>
            </a:r>
          </a:p>
        </p:txBody>
      </p:sp>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val="0"/>
              </a:ext>
            </a:extLst>
          </a:blip>
          <a:stretch>
            <a:fillRect/>
          </a:stretch>
        </p:blipFill>
        <p:spPr>
          <a:xfrm>
            <a:off x="800100" y="1171470"/>
            <a:ext cx="7543800" cy="5666086"/>
          </a:xfrm>
          <a:prstGeom prst="rect">
            <a:avLst/>
          </a:prstGeom>
        </p:spPr>
      </p:pic>
    </p:spTree>
    <p:extLst>
      <p:ext uri="{BB962C8B-B14F-4D97-AF65-F5344CB8AC3E}">
        <p14:creationId xmlns:p14="http://schemas.microsoft.com/office/powerpoint/2010/main" val="33568967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32"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out)">
                                      <p:cBhvr>
                                        <p:cTn id="30" dur="2000"/>
                                        <p:tgtEl>
                                          <p:spTgt spid="9"/>
                                        </p:tgtEl>
                                      </p:cBhvr>
                                    </p:animEffect>
                                  </p:childTnLst>
                                </p:cTn>
                              </p:par>
                              <p:par>
                                <p:cTn id="31" presetID="6" presetClass="exit" presetSubtype="32" fill="hold" grpId="1" nodeType="withEffect">
                                  <p:stCondLst>
                                    <p:cond delay="0"/>
                                  </p:stCondLst>
                                  <p:childTnLst>
                                    <p:animEffect transition="out" filter="circle(out)">
                                      <p:cBhvr>
                                        <p:cTn id="32" dur="2000"/>
                                        <p:tgtEl>
                                          <p:spTgt spid="6"/>
                                        </p:tgtEl>
                                      </p:cBhvr>
                                    </p:animEffect>
                                    <p:set>
                                      <p:cBhvr>
                                        <p:cTn id="33" dur="1" fill="hold">
                                          <p:stCondLst>
                                            <p:cond delay="1999"/>
                                          </p:stCondLst>
                                        </p:cTn>
                                        <p:tgtEl>
                                          <p:spTgt spid="6"/>
                                        </p:tgtEl>
                                        <p:attrNameLst>
                                          <p:attrName>style.visibility</p:attrName>
                                        </p:attrNameLst>
                                      </p:cBhvr>
                                      <p:to>
                                        <p:strVal val="hidden"/>
                                      </p:to>
                                    </p:set>
                                  </p:childTnLst>
                                </p:cTn>
                              </p:par>
                              <p:par>
                                <p:cTn id="34" presetID="6" presetClass="exit" presetSubtype="32" fill="hold" grpId="1" nodeType="withEffect">
                                  <p:stCondLst>
                                    <p:cond delay="0"/>
                                  </p:stCondLst>
                                  <p:childTnLst>
                                    <p:animEffect transition="out" filter="circle(out)">
                                      <p:cBhvr>
                                        <p:cTn id="35" dur="2000"/>
                                        <p:tgtEl>
                                          <p:spTgt spid="7"/>
                                        </p:tgtEl>
                                      </p:cBhvr>
                                    </p:animEffect>
                                    <p:set>
                                      <p:cBhvr>
                                        <p:cTn id="36" dur="1" fill="hold">
                                          <p:stCondLst>
                                            <p:cond delay="1999"/>
                                          </p:stCondLst>
                                        </p:cTn>
                                        <p:tgtEl>
                                          <p:spTgt spid="7"/>
                                        </p:tgtEl>
                                        <p:attrNameLst>
                                          <p:attrName>style.visibility</p:attrName>
                                        </p:attrNameLst>
                                      </p:cBhvr>
                                      <p:to>
                                        <p:strVal val="hidden"/>
                                      </p:to>
                                    </p:set>
                                  </p:childTnLst>
                                </p:cTn>
                              </p:par>
                              <p:par>
                                <p:cTn id="37" presetID="6" presetClass="exit" presetSubtype="32" fill="hold" grpId="1" nodeType="withEffect">
                                  <p:stCondLst>
                                    <p:cond delay="0"/>
                                  </p:stCondLst>
                                  <p:childTnLst>
                                    <p:animEffect transition="out" filter="circle(out)">
                                      <p:cBhvr>
                                        <p:cTn id="38" dur="2000"/>
                                        <p:tgtEl>
                                          <p:spTgt spid="8"/>
                                        </p:tgtEl>
                                      </p:cBhvr>
                                    </p:animEffect>
                                    <p:set>
                                      <p:cBhvr>
                                        <p:cTn id="39"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6" grpId="1" animBg="1"/>
      <p:bldP spid="7" grpId="0" animBg="1"/>
      <p:bldP spid="7" grpId="1" animBg="1"/>
      <p:bldP spid="8" grpId="0" animBg="1"/>
      <p:bldP spid="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995825" y="0"/>
            <a:ext cx="7148175" cy="1384995"/>
          </a:xfrm>
          <a:prstGeom prst="rect">
            <a:avLst/>
          </a:prstGeom>
          <a:noFill/>
        </p:spPr>
        <p:txBody>
          <a:bodyPr wrap="none" lIns="91440" tIns="45720" rIns="91440" bIns="45720">
            <a:spAutoFit/>
          </a:bodyPr>
          <a:lstStyle/>
          <a:p>
            <a:pPr algn="r"/>
            <a:r>
              <a:rPr lang="en-US" sz="2800" b="1" cap="none" spc="300" dirty="0" smtClean="0">
                <a:ln w="11430" cmpd="sng">
                  <a:solidFill>
                    <a:srgbClr val="FF0000"/>
                  </a:solidFill>
                  <a:prstDash val="solid"/>
                  <a:miter lim="800000"/>
                </a:ln>
                <a:effectLst>
                  <a:glow rad="45500">
                    <a:schemeClr val="accent1">
                      <a:satMod val="220000"/>
                      <a:alpha val="35000"/>
                    </a:schemeClr>
                  </a:glow>
                  <a:outerShdw blurRad="60007" dist="310007" dir="7680000" sy="30000" kx="1300200" algn="ctr" rotWithShape="0">
                    <a:prstClr val="black">
                      <a:alpha val="32000"/>
                    </a:prstClr>
                  </a:outerShdw>
                </a:effectLst>
                <a:latin typeface="Old English Text MT" panose="03040902040508030806" pitchFamily="66" charset="0"/>
              </a:rPr>
              <a:t>Righteousness exalts a nation, but sin</a:t>
            </a:r>
          </a:p>
          <a:p>
            <a:pPr algn="r"/>
            <a:r>
              <a:rPr lang="en-US" sz="2800" b="1" cap="none" spc="300" dirty="0" smtClean="0">
                <a:ln w="11430" cmpd="sng">
                  <a:solidFill>
                    <a:srgbClr val="FF0000"/>
                  </a:solidFill>
                  <a:prstDash val="solid"/>
                  <a:miter lim="800000"/>
                </a:ln>
                <a:effectLst>
                  <a:glow rad="45500">
                    <a:schemeClr val="accent1">
                      <a:satMod val="220000"/>
                      <a:alpha val="35000"/>
                    </a:schemeClr>
                  </a:glow>
                  <a:outerShdw blurRad="60007" dist="310007" dir="7680000" sy="30000" kx="1300200" algn="ctr" rotWithShape="0">
                    <a:prstClr val="black">
                      <a:alpha val="32000"/>
                    </a:prstClr>
                  </a:outerShdw>
                </a:effectLst>
                <a:latin typeface="Old English Text MT" panose="03040902040508030806" pitchFamily="66" charset="0"/>
              </a:rPr>
              <a:t>is a reproach to any people</a:t>
            </a:r>
          </a:p>
          <a:p>
            <a:pPr algn="r"/>
            <a:r>
              <a:rPr lang="en-US" sz="2800" b="1" spc="300" dirty="0" smtClean="0">
                <a:ln w="11430" cmpd="sng">
                  <a:solidFill>
                    <a:srgbClr val="FF0000"/>
                  </a:solidFill>
                  <a:prstDash val="solid"/>
                  <a:miter lim="800000"/>
                </a:ln>
                <a:effectLst>
                  <a:glow rad="45500">
                    <a:schemeClr val="accent1">
                      <a:satMod val="220000"/>
                      <a:alpha val="35000"/>
                    </a:schemeClr>
                  </a:glow>
                  <a:outerShdw blurRad="60007" dist="310007" dir="7680000" sy="30000" kx="1300200" algn="ctr" rotWithShape="0">
                    <a:prstClr val="black">
                      <a:alpha val="32000"/>
                    </a:prstClr>
                  </a:outerShdw>
                </a:effectLst>
                <a:latin typeface="Old English Text MT" panose="03040902040508030806" pitchFamily="66" charset="0"/>
              </a:rPr>
              <a:t>Proverbs 14:34</a:t>
            </a:r>
            <a:endParaRPr lang="en-US" sz="2800" b="1" cap="none" spc="300" dirty="0">
              <a:ln w="11430" cmpd="sng">
                <a:solidFill>
                  <a:srgbClr val="FF0000"/>
                </a:solidFill>
                <a:prstDash val="solid"/>
                <a:miter lim="800000"/>
              </a:ln>
              <a:effectLst>
                <a:glow rad="45500">
                  <a:schemeClr val="accent1">
                    <a:satMod val="220000"/>
                    <a:alpha val="35000"/>
                  </a:schemeClr>
                </a:glow>
                <a:outerShdw blurRad="60007" dist="310007" dir="7680000" sy="30000" kx="1300200" algn="ctr" rotWithShape="0">
                  <a:prstClr val="black">
                    <a:alpha val="32000"/>
                  </a:prstClr>
                </a:outerShdw>
              </a:effectLst>
              <a:latin typeface="Old English Text MT" panose="03040902040508030806" pitchFamily="66" charset="0"/>
            </a:endParaRPr>
          </a:p>
        </p:txBody>
      </p:sp>
      <p:sp>
        <p:nvSpPr>
          <p:cNvPr id="3" name="TextBox 2"/>
          <p:cNvSpPr txBox="1"/>
          <p:nvPr/>
        </p:nvSpPr>
        <p:spPr>
          <a:xfrm>
            <a:off x="4572000" y="1447800"/>
            <a:ext cx="4343400" cy="4832092"/>
          </a:xfrm>
          <a:prstGeom prst="rect">
            <a:avLst/>
          </a:prstGeom>
          <a:solidFill>
            <a:schemeClr val="bg1">
              <a:lumMod val="95000"/>
            </a:schemeClr>
          </a:solidFill>
        </p:spPr>
        <p:txBody>
          <a:bodyPr wrap="square" rtlCol="0">
            <a:spAutoFit/>
          </a:bodyPr>
          <a:lstStyle/>
          <a:p>
            <a:pPr algn="ctr"/>
            <a:r>
              <a:rPr lang="en-US" sz="2000" b="1" dirty="0" smtClean="0">
                <a:effectLst>
                  <a:outerShdw blurRad="38100" dist="38100" dir="2700000" algn="tl">
                    <a:srgbClr val="000000">
                      <a:alpha val="43137"/>
                    </a:srgbClr>
                  </a:outerShdw>
                </a:effectLst>
              </a:rPr>
              <a:t>Declaration of Independence</a:t>
            </a:r>
          </a:p>
          <a:p>
            <a:r>
              <a:rPr lang="en-US" dirty="0" smtClean="0">
                <a:effectLst/>
              </a:rPr>
              <a:t>When in the Course of human events, it becomes necessary for one people to dissolve the political bands which have connected them with another, and to assume among the powers of the earth, the separate and equal station to which the Laws of Nature and of </a:t>
            </a:r>
            <a:r>
              <a:rPr lang="en-US" b="1" u="sng" dirty="0" smtClean="0">
                <a:effectLst>
                  <a:outerShdw blurRad="38100" dist="38100" dir="2700000" algn="tl">
                    <a:srgbClr val="000000">
                      <a:alpha val="43137"/>
                    </a:srgbClr>
                  </a:outerShdw>
                </a:effectLst>
              </a:rPr>
              <a:t>Nature's God </a:t>
            </a:r>
            <a:r>
              <a:rPr lang="en-US" dirty="0" smtClean="0">
                <a:effectLst/>
              </a:rPr>
              <a:t>entitle them, a decent respect to the opinions of mankind requires that they should declare the causes which impel them to the separation.</a:t>
            </a:r>
          </a:p>
          <a:p>
            <a:r>
              <a:rPr lang="en-US" dirty="0" smtClean="0">
                <a:effectLst/>
              </a:rPr>
              <a:t>We hold these truths to be self-evident, that </a:t>
            </a:r>
            <a:r>
              <a:rPr lang="en-US" b="1" u="sng" dirty="0" smtClean="0">
                <a:effectLst>
                  <a:outerShdw blurRad="38100" dist="38100" dir="2700000" algn="tl">
                    <a:srgbClr val="000000">
                      <a:alpha val="43137"/>
                    </a:srgbClr>
                  </a:outerShdw>
                </a:effectLst>
              </a:rPr>
              <a:t>all men are created equal</a:t>
            </a:r>
            <a:r>
              <a:rPr lang="en-US" dirty="0" smtClean="0">
                <a:effectLst/>
              </a:rPr>
              <a:t>, that they are endowed by </a:t>
            </a:r>
            <a:r>
              <a:rPr lang="en-US" b="1" u="sng" dirty="0" smtClean="0">
                <a:effectLst>
                  <a:outerShdw blurRad="38100" dist="38100" dir="2700000" algn="tl">
                    <a:srgbClr val="000000">
                      <a:alpha val="43137"/>
                    </a:srgbClr>
                  </a:outerShdw>
                </a:effectLst>
              </a:rPr>
              <a:t>their Creator</a:t>
            </a:r>
            <a:r>
              <a:rPr lang="en-US" dirty="0" smtClean="0">
                <a:effectLst/>
              </a:rPr>
              <a:t> with certain unalienable Rights, that among these are Life, Liberty and the pursuit of Happiness</a:t>
            </a:r>
            <a:r>
              <a:rPr lang="en-US" dirty="0" smtClean="0"/>
              <a:t> . . .</a:t>
            </a:r>
            <a:endParaRPr lang="en-US" dirty="0" smtClean="0">
              <a:effectLst/>
            </a:endParaRPr>
          </a:p>
        </p:txBody>
      </p:sp>
      <p:sp>
        <p:nvSpPr>
          <p:cNvPr id="4" name="TextBox 3"/>
          <p:cNvSpPr txBox="1"/>
          <p:nvPr/>
        </p:nvSpPr>
        <p:spPr>
          <a:xfrm>
            <a:off x="4572000" y="1417022"/>
            <a:ext cx="4343400" cy="4862870"/>
          </a:xfrm>
          <a:prstGeom prst="rect">
            <a:avLst/>
          </a:prstGeom>
          <a:solidFill>
            <a:schemeClr val="bg1">
              <a:lumMod val="95000"/>
            </a:schemeClr>
          </a:solidFill>
        </p:spPr>
        <p:txBody>
          <a:bodyPr wrap="square" rtlCol="0">
            <a:spAutoFit/>
          </a:bodyPr>
          <a:lstStyle/>
          <a:p>
            <a:pPr algn="ctr"/>
            <a:r>
              <a:rPr lang="en-US" sz="2000" b="1" dirty="0" smtClean="0">
                <a:effectLst>
                  <a:outerShdw blurRad="38100" dist="38100" dir="2700000" algn="tl">
                    <a:srgbClr val="000000">
                      <a:alpha val="43137"/>
                    </a:srgbClr>
                  </a:outerShdw>
                </a:effectLst>
              </a:rPr>
              <a:t>George Washington’s Farewell Address</a:t>
            </a:r>
          </a:p>
          <a:p>
            <a:pPr algn="ctr"/>
            <a:r>
              <a:rPr lang="en-US" sz="2000" b="1" dirty="0" smtClean="0">
                <a:effectLst>
                  <a:outerShdw blurRad="38100" dist="38100" dir="2700000" algn="tl">
                    <a:srgbClr val="000000">
                      <a:alpha val="43137"/>
                    </a:srgbClr>
                  </a:outerShdw>
                </a:effectLst>
              </a:rPr>
              <a:t>1796</a:t>
            </a:r>
          </a:p>
          <a:p>
            <a:r>
              <a:rPr lang="en-US" dirty="0" smtClean="0">
                <a:effectLst/>
              </a:rPr>
              <a:t>Of all the dispositions and habits which lead to political prosperity, </a:t>
            </a:r>
            <a:r>
              <a:rPr lang="en-US" b="1" u="sng" dirty="0" smtClean="0">
                <a:effectLst>
                  <a:outerShdw blurRad="38100" dist="38100" dir="2700000" algn="tl">
                    <a:srgbClr val="000000">
                      <a:alpha val="43137"/>
                    </a:srgbClr>
                  </a:outerShdw>
                </a:effectLst>
              </a:rPr>
              <a:t>religion</a:t>
            </a:r>
            <a:r>
              <a:rPr lang="en-US" dirty="0" smtClean="0">
                <a:effectLst>
                  <a:outerShdw blurRad="38100" dist="38100" dir="2700000" algn="tl">
                    <a:srgbClr val="000000">
                      <a:alpha val="43137"/>
                    </a:srgbClr>
                  </a:outerShdw>
                </a:effectLst>
              </a:rPr>
              <a:t> </a:t>
            </a:r>
            <a:r>
              <a:rPr lang="en-US" dirty="0" smtClean="0">
                <a:effectLst/>
              </a:rPr>
              <a:t>and </a:t>
            </a:r>
            <a:r>
              <a:rPr lang="en-US" b="1" u="sng" dirty="0" smtClean="0">
                <a:effectLst>
                  <a:outerShdw blurRad="38100" dist="38100" dir="2700000" algn="tl">
                    <a:srgbClr val="000000">
                      <a:alpha val="43137"/>
                    </a:srgbClr>
                  </a:outerShdw>
                </a:effectLst>
              </a:rPr>
              <a:t>morality</a:t>
            </a:r>
            <a:r>
              <a:rPr lang="en-US" dirty="0" smtClean="0">
                <a:effectLst>
                  <a:outerShdw blurRad="38100" dist="38100" dir="2700000" algn="tl">
                    <a:srgbClr val="000000">
                      <a:alpha val="43137"/>
                    </a:srgbClr>
                  </a:outerShdw>
                </a:effectLst>
              </a:rPr>
              <a:t> </a:t>
            </a:r>
            <a:r>
              <a:rPr lang="en-US" dirty="0" smtClean="0">
                <a:effectLst/>
              </a:rPr>
              <a:t>are indispensable supports. In vain would that man claim the tribute of patriotism, who should labor to subvert these great pillars of human happiness, these firmest props of the duties of men and citizens . . . </a:t>
            </a:r>
            <a:r>
              <a:rPr lang="en-US" b="1" u="sng" dirty="0" smtClean="0">
                <a:effectLst>
                  <a:outerShdw blurRad="38100" dist="38100" dir="2700000" algn="tl">
                    <a:srgbClr val="000000">
                      <a:alpha val="43137"/>
                    </a:srgbClr>
                  </a:outerShdw>
                </a:effectLst>
              </a:rPr>
              <a:t>And let us with caution indulge the supposition that morality can be maintained without religion</a:t>
            </a:r>
            <a:r>
              <a:rPr lang="en-US" dirty="0" smtClean="0">
                <a:effectLst/>
              </a:rPr>
              <a:t>. Whatever may be conceded to the influence of refined education on minds of peculiar structure, reason and experience both forbid us to expect that national morality can prevail in exclusion of religious principle. </a:t>
            </a:r>
          </a:p>
        </p:txBody>
      </p:sp>
      <p:sp>
        <p:nvSpPr>
          <p:cNvPr id="5" name="TextBox 4"/>
          <p:cNvSpPr txBox="1"/>
          <p:nvPr/>
        </p:nvSpPr>
        <p:spPr>
          <a:xfrm>
            <a:off x="4572000" y="1540133"/>
            <a:ext cx="4343400" cy="4616648"/>
          </a:xfrm>
          <a:prstGeom prst="rect">
            <a:avLst/>
          </a:prstGeom>
          <a:solidFill>
            <a:schemeClr val="bg1">
              <a:lumMod val="95000"/>
            </a:schemeClr>
          </a:solidFill>
        </p:spPr>
        <p:txBody>
          <a:bodyPr wrap="square" rtlCol="0">
            <a:spAutoFit/>
          </a:bodyPr>
          <a:lstStyle/>
          <a:p>
            <a:pPr algn="ctr"/>
            <a:r>
              <a:rPr lang="en-US" sz="2000" b="1" dirty="0" smtClean="0">
                <a:effectLst>
                  <a:outerShdw blurRad="38100" dist="38100" dir="2700000" algn="tl">
                    <a:srgbClr val="000000">
                      <a:alpha val="43137"/>
                    </a:srgbClr>
                  </a:outerShdw>
                </a:effectLst>
              </a:rPr>
              <a:t>America The Beautiful</a:t>
            </a:r>
          </a:p>
          <a:p>
            <a:pPr algn="ctr"/>
            <a:r>
              <a:rPr lang="en-US" sz="2000" b="1" dirty="0" smtClean="0">
                <a:effectLst>
                  <a:outerShdw blurRad="38100" dist="38100" dir="2700000" algn="tl">
                    <a:srgbClr val="000000">
                      <a:alpha val="43137"/>
                    </a:srgbClr>
                  </a:outerShdw>
                </a:effectLst>
              </a:rPr>
              <a:t>Katharine Lee Bates (1895)</a:t>
            </a:r>
          </a:p>
          <a:p>
            <a:pPr algn="ctr"/>
            <a:endParaRPr lang="en-US" sz="2000" b="1" dirty="0" smtClean="0">
              <a:effectLst>
                <a:outerShdw blurRad="38100" dist="38100" dir="2700000" algn="tl">
                  <a:srgbClr val="000000">
                    <a:alpha val="43137"/>
                  </a:srgbClr>
                </a:outerShdw>
              </a:effectLst>
            </a:endParaRPr>
          </a:p>
          <a:p>
            <a:r>
              <a:rPr lang="en-US" dirty="0" smtClean="0">
                <a:effectLst/>
              </a:rPr>
              <a:t>O beautiful for spacious skies, for amber waves of grain, for purple mountain majesties above the fruited plain! America! America! </a:t>
            </a:r>
            <a:r>
              <a:rPr lang="en-US" b="1" u="sng" dirty="0" smtClean="0">
                <a:effectLst>
                  <a:outerShdw blurRad="38100" dist="38100" dir="2700000" algn="tl">
                    <a:srgbClr val="000000">
                      <a:alpha val="43137"/>
                    </a:srgbClr>
                  </a:outerShdw>
                </a:effectLst>
              </a:rPr>
              <a:t>God shed his grace on thee</a:t>
            </a:r>
            <a:r>
              <a:rPr lang="en-US" dirty="0" smtClean="0">
                <a:effectLst/>
              </a:rPr>
              <a:t> and crown thy good with brotherhood from sea to shining sea! </a:t>
            </a:r>
          </a:p>
          <a:p>
            <a:endParaRPr lang="en-US" dirty="0" smtClean="0">
              <a:effectLst/>
            </a:endParaRPr>
          </a:p>
          <a:p>
            <a:r>
              <a:rPr lang="en-US" dirty="0" smtClean="0">
                <a:effectLst/>
              </a:rPr>
              <a:t>O beautiful for pilgrim feet whose stern impassioned stress a thoroughfare of freedom beat across the wilderness! America! America! </a:t>
            </a:r>
            <a:r>
              <a:rPr lang="en-US" b="1" u="sng" dirty="0" smtClean="0">
                <a:effectLst>
                  <a:outerShdw blurRad="38100" dist="38100" dir="2700000" algn="tl">
                    <a:srgbClr val="000000">
                      <a:alpha val="43137"/>
                    </a:srgbClr>
                  </a:outerShdw>
                </a:effectLst>
              </a:rPr>
              <a:t>God mend thine every flaw</a:t>
            </a:r>
            <a:r>
              <a:rPr lang="en-US" dirty="0" smtClean="0">
                <a:effectLst/>
              </a:rPr>
              <a:t>; confirm thy soul in self-control, thy liberty in law! </a:t>
            </a:r>
            <a:r>
              <a:rPr lang="en-US" dirty="0"/>
              <a:t> </a:t>
            </a:r>
            <a:r>
              <a:rPr lang="en-US" dirty="0" smtClean="0"/>
              <a:t> </a:t>
            </a:r>
            <a:endParaRPr lang="en-US" sz="6000" dirty="0" smtClean="0">
              <a:effectLst/>
            </a:endParaRPr>
          </a:p>
        </p:txBody>
      </p:sp>
      <p:sp>
        <p:nvSpPr>
          <p:cNvPr id="6" name="TextBox 5"/>
          <p:cNvSpPr txBox="1"/>
          <p:nvPr/>
        </p:nvSpPr>
        <p:spPr>
          <a:xfrm>
            <a:off x="4572000" y="1409382"/>
            <a:ext cx="4343400" cy="4893647"/>
          </a:xfrm>
          <a:prstGeom prst="rect">
            <a:avLst/>
          </a:prstGeom>
          <a:solidFill>
            <a:schemeClr val="bg1">
              <a:lumMod val="95000"/>
            </a:schemeClr>
          </a:solidFill>
        </p:spPr>
        <p:txBody>
          <a:bodyPr wrap="square" rtlCol="0">
            <a:spAutoFit/>
          </a:bodyPr>
          <a:lstStyle/>
          <a:p>
            <a:pPr algn="ctr"/>
            <a:r>
              <a:rPr lang="en-US" sz="2000" b="1" dirty="0" smtClean="0">
                <a:effectLst>
                  <a:outerShdw blurRad="38100" dist="38100" dir="2700000" algn="tl">
                    <a:srgbClr val="000000">
                      <a:alpha val="43137"/>
                    </a:srgbClr>
                  </a:outerShdw>
                </a:effectLst>
              </a:rPr>
              <a:t>Star Spangled Banner</a:t>
            </a:r>
          </a:p>
          <a:p>
            <a:pPr algn="ctr"/>
            <a:r>
              <a:rPr lang="en-US" sz="2000" b="1" dirty="0" smtClean="0">
                <a:effectLst>
                  <a:outerShdw blurRad="38100" dist="38100" dir="2700000" algn="tl">
                    <a:srgbClr val="000000">
                      <a:alpha val="43137"/>
                    </a:srgbClr>
                  </a:outerShdw>
                </a:effectLst>
              </a:rPr>
              <a:t>Francis Scott Key (1814)</a:t>
            </a:r>
          </a:p>
          <a:p>
            <a:pPr algn="ctr"/>
            <a:endParaRPr lang="en-US" sz="2000" b="1" dirty="0" smtClean="0">
              <a:effectLst>
                <a:outerShdw blurRad="38100" dist="38100" dir="2700000" algn="tl">
                  <a:srgbClr val="000000">
                    <a:alpha val="43137"/>
                  </a:srgbClr>
                </a:outerShdw>
              </a:effectLst>
            </a:endParaRPr>
          </a:p>
          <a:p>
            <a:r>
              <a:rPr lang="en-US" dirty="0" smtClean="0">
                <a:effectLst/>
              </a:rPr>
              <a:t>O, thus be it ever when freemen shall stand,</a:t>
            </a:r>
          </a:p>
          <a:p>
            <a:r>
              <a:rPr lang="en-US" dirty="0" smtClean="0">
                <a:effectLst/>
              </a:rPr>
              <a:t>Between their loved homes and the war's desolation;</a:t>
            </a:r>
          </a:p>
          <a:p>
            <a:r>
              <a:rPr lang="en-US" dirty="0" smtClean="0">
                <a:effectLst/>
              </a:rPr>
              <a:t>Blest with victory and peace, may the </a:t>
            </a:r>
            <a:r>
              <a:rPr lang="en-US" b="1" u="sng" dirty="0" smtClean="0">
                <a:effectLst>
                  <a:outerShdw blurRad="38100" dist="38100" dir="2700000" algn="tl">
                    <a:srgbClr val="000000">
                      <a:alpha val="43137"/>
                    </a:srgbClr>
                  </a:outerShdw>
                </a:effectLst>
              </a:rPr>
              <a:t>heaven-rescued</a:t>
            </a:r>
            <a:r>
              <a:rPr lang="en-US" dirty="0" smtClean="0">
                <a:effectLst/>
              </a:rPr>
              <a:t> land</a:t>
            </a:r>
          </a:p>
          <a:p>
            <a:r>
              <a:rPr lang="en-US" b="1" u="sng" dirty="0" smtClean="0">
                <a:effectLst>
                  <a:outerShdw blurRad="38100" dist="38100" dir="2700000" algn="tl">
                    <a:srgbClr val="000000">
                      <a:alpha val="43137"/>
                    </a:srgbClr>
                  </a:outerShdw>
                </a:effectLst>
              </a:rPr>
              <a:t>Praise the Power</a:t>
            </a:r>
            <a:r>
              <a:rPr lang="en-US" dirty="0" smtClean="0">
                <a:effectLst/>
              </a:rPr>
              <a:t> that hath made and preserved us a nation!</a:t>
            </a:r>
          </a:p>
          <a:p>
            <a:r>
              <a:rPr lang="en-US" dirty="0" smtClean="0">
                <a:effectLst/>
              </a:rPr>
              <a:t>Then conquer we must, when our cause is just,</a:t>
            </a:r>
          </a:p>
          <a:p>
            <a:r>
              <a:rPr lang="en-US" dirty="0" smtClean="0">
                <a:effectLst/>
              </a:rPr>
              <a:t>And this be our motto: </a:t>
            </a:r>
            <a:r>
              <a:rPr lang="en-US" b="1" u="sng" dirty="0" smtClean="0">
                <a:effectLst>
                  <a:outerShdw blurRad="38100" dist="38100" dir="2700000" algn="tl">
                    <a:srgbClr val="000000">
                      <a:alpha val="43137"/>
                    </a:srgbClr>
                  </a:outerShdw>
                </a:effectLst>
              </a:rPr>
              <a:t>"In God is our trust"</a:t>
            </a:r>
          </a:p>
          <a:p>
            <a:r>
              <a:rPr lang="en-US" dirty="0" smtClean="0">
                <a:effectLst/>
              </a:rPr>
              <a:t>And the star-spangled banner in triumph shall wave</a:t>
            </a:r>
          </a:p>
          <a:p>
            <a:r>
              <a:rPr lang="en-US" dirty="0" smtClean="0">
                <a:effectLst/>
              </a:rPr>
              <a:t>O'er the land of the free and the home of the brave!</a:t>
            </a:r>
          </a:p>
        </p:txBody>
      </p:sp>
    </p:spTree>
    <p:extLst>
      <p:ext uri="{BB962C8B-B14F-4D97-AF65-F5344CB8AC3E}">
        <p14:creationId xmlns:p14="http://schemas.microsoft.com/office/powerpoint/2010/main" val="8248782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16" fill="hold" grpId="1" nodeType="clickEffect">
                                  <p:stCondLst>
                                    <p:cond delay="0"/>
                                  </p:stCondLst>
                                  <p:childTnLst>
                                    <p:animEffect transition="out" filter="circle(in)">
                                      <p:cBhvr>
                                        <p:cTn id="11" dur="2000"/>
                                        <p:tgtEl>
                                          <p:spTgt spid="3"/>
                                        </p:tgtEl>
                                      </p:cBhvr>
                                    </p:animEffect>
                                    <p:set>
                                      <p:cBhvr>
                                        <p:cTn id="12" dur="1" fill="hold">
                                          <p:stCondLst>
                                            <p:cond delay="1999"/>
                                          </p:stCondLst>
                                        </p:cTn>
                                        <p:tgtEl>
                                          <p:spTgt spid="3"/>
                                        </p:tgtEl>
                                        <p:attrNameLst>
                                          <p:attrName>style.visibility</p:attrName>
                                        </p:attrNameLst>
                                      </p:cBhvr>
                                      <p:to>
                                        <p:strVal val="hidden"/>
                                      </p:to>
                                    </p:set>
                                  </p:childTnLst>
                                </p:cTn>
                              </p:par>
                              <p:par>
                                <p:cTn id="13" presetID="6"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xit" presetSubtype="16" fill="hold" grpId="1" nodeType="clickEffect">
                                  <p:stCondLst>
                                    <p:cond delay="0"/>
                                  </p:stCondLst>
                                  <p:childTnLst>
                                    <p:animEffect transition="out" filter="circle(in)">
                                      <p:cBhvr>
                                        <p:cTn id="19" dur="2000"/>
                                        <p:tgtEl>
                                          <p:spTgt spid="4"/>
                                        </p:tgtEl>
                                      </p:cBhvr>
                                    </p:animEffect>
                                    <p:set>
                                      <p:cBhvr>
                                        <p:cTn id="20" dur="1" fill="hold">
                                          <p:stCondLst>
                                            <p:cond delay="1999"/>
                                          </p:stCondLst>
                                        </p:cTn>
                                        <p:tgtEl>
                                          <p:spTgt spid="4"/>
                                        </p:tgtEl>
                                        <p:attrNameLst>
                                          <p:attrName>style.visibility</p:attrName>
                                        </p:attrNameLst>
                                      </p:cBhvr>
                                      <p:to>
                                        <p:strVal val="hidden"/>
                                      </p:to>
                                    </p:set>
                                  </p:childTnLst>
                                </p:cTn>
                              </p:par>
                              <p:par>
                                <p:cTn id="21" presetID="6" presetClass="entr" presetSubtype="16"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xit" presetSubtype="16" fill="hold" grpId="1" nodeType="clickEffect">
                                  <p:stCondLst>
                                    <p:cond delay="0"/>
                                  </p:stCondLst>
                                  <p:childTnLst>
                                    <p:animEffect transition="out" filter="circle(in)">
                                      <p:cBhvr>
                                        <p:cTn id="27" dur="2000"/>
                                        <p:tgtEl>
                                          <p:spTgt spid="5"/>
                                        </p:tgtEl>
                                      </p:cBhvr>
                                    </p:animEffect>
                                    <p:set>
                                      <p:cBhvr>
                                        <p:cTn id="28" dur="1" fill="hold">
                                          <p:stCondLst>
                                            <p:cond delay="1999"/>
                                          </p:stCondLst>
                                        </p:cTn>
                                        <p:tgtEl>
                                          <p:spTgt spid="5"/>
                                        </p:tgtEl>
                                        <p:attrNameLst>
                                          <p:attrName>style.visibility</p:attrName>
                                        </p:attrNameLst>
                                      </p:cBhvr>
                                      <p:to>
                                        <p:strVal val="hidden"/>
                                      </p:to>
                                    </p:set>
                                  </p:childTnLst>
                                </p:cTn>
                              </p:par>
                              <p:par>
                                <p:cTn id="29" presetID="6" presetClass="entr" presetSubtype="16"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circle(in)">
                                      <p:cBhvr>
                                        <p:cTn id="3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28600" y="20444"/>
            <a:ext cx="4038600" cy="3245941"/>
          </a:xfrm>
          <a:prstGeom prst="ellipse">
            <a:avLst/>
          </a:prstGeom>
          <a:solidFill>
            <a:schemeClr val="tx1"/>
          </a:solidFill>
          <a:effectLst>
            <a:softEdge rad="317500"/>
          </a:effectLst>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latin typeface="LUCKY TYPEWRITER" panose="02000500000000000000" pitchFamily="2" charset="0"/>
              </a:rPr>
              <a:t>Is America</a:t>
            </a:r>
          </a:p>
          <a:p>
            <a:pPr algn="ctr"/>
            <a:r>
              <a:rPr lang="en-US" sz="3600" b="1" dirty="0" smtClean="0">
                <a:solidFill>
                  <a:schemeClr val="bg1"/>
                </a:solidFill>
                <a:effectLst>
                  <a:outerShdw blurRad="38100" dist="38100" dir="2700000" algn="tl">
                    <a:srgbClr val="000000">
                      <a:alpha val="43137"/>
                    </a:srgbClr>
                  </a:outerShdw>
                </a:effectLst>
                <a:latin typeface="LUCKY TYPEWRITER" panose="02000500000000000000" pitchFamily="2" charset="0"/>
              </a:rPr>
              <a:t>falling</a:t>
            </a:r>
          </a:p>
          <a:p>
            <a:pPr algn="ctr"/>
            <a:r>
              <a:rPr lang="en-US" sz="3600" b="1" dirty="0" smtClean="0">
                <a:solidFill>
                  <a:schemeClr val="bg1"/>
                </a:solidFill>
                <a:effectLst>
                  <a:outerShdw blurRad="38100" dist="38100" dir="2700000" algn="tl">
                    <a:srgbClr val="000000">
                      <a:alpha val="43137"/>
                    </a:srgbClr>
                  </a:outerShdw>
                </a:effectLst>
                <a:latin typeface="LUCKY TYPEWRITER" panose="02000500000000000000" pitchFamily="2" charset="0"/>
              </a:rPr>
              <a:t>apart?</a:t>
            </a:r>
            <a:endParaRPr lang="en-US" sz="3600" b="1" dirty="0">
              <a:solidFill>
                <a:schemeClr val="bg1"/>
              </a:solidFill>
              <a:effectLst>
                <a:outerShdw blurRad="38100" dist="38100" dir="2700000" algn="tl">
                  <a:srgbClr val="000000">
                    <a:alpha val="43137"/>
                  </a:srgbClr>
                </a:outerShdw>
              </a:effectLst>
              <a:latin typeface="LUCKY TYPEWRITER" panose="02000500000000000000" pitchFamily="2" charset="0"/>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72000" cy="6156251"/>
          </a:xfrm>
          <a:prstGeom prst="rect">
            <a:avLst/>
          </a:prstGeom>
        </p:spPr>
      </p:pic>
      <p:pic>
        <p:nvPicPr>
          <p:cNvPr id="25" name="Picture 24"/>
          <p:cNvPicPr>
            <a:picLocks noChangeAspect="1"/>
          </p:cNvPicPr>
          <p:nvPr/>
        </p:nvPicPr>
        <p:blipFill rotWithShape="1">
          <a:blip r:embed="rId4">
            <a:extLst>
              <a:ext uri="{28A0092B-C50C-407E-A947-70E740481C1C}">
                <a14:useLocalDpi xmlns:a14="http://schemas.microsoft.com/office/drawing/2010/main" val="0"/>
              </a:ext>
            </a:extLst>
          </a:blip>
          <a:srcRect l="2179" t="2264" r="1604"/>
          <a:stretch/>
        </p:blipFill>
        <p:spPr>
          <a:xfrm>
            <a:off x="4572000" y="1"/>
            <a:ext cx="4572000" cy="6156250"/>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752398"/>
            <a:ext cx="9144000" cy="5105602"/>
          </a:xfrm>
          <a:prstGeom prst="rect">
            <a:avLst/>
          </a:prstGeom>
        </p:spPr>
      </p:pic>
    </p:spTree>
    <p:extLst>
      <p:ext uri="{BB962C8B-B14F-4D97-AF65-F5344CB8AC3E}">
        <p14:creationId xmlns:p14="http://schemas.microsoft.com/office/powerpoint/2010/main" val="2153261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2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28600" y="20444"/>
            <a:ext cx="4038600" cy="3245941"/>
          </a:xfrm>
          <a:prstGeom prst="ellipse">
            <a:avLst/>
          </a:prstGeom>
          <a:solidFill>
            <a:schemeClr val="tx1"/>
          </a:solidFill>
          <a:effectLst>
            <a:softEdge rad="317500"/>
          </a:effectLst>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latin typeface="LUCKY TYPEWRITER" panose="02000500000000000000" pitchFamily="2" charset="0"/>
              </a:rPr>
              <a:t>Is America</a:t>
            </a:r>
          </a:p>
          <a:p>
            <a:pPr algn="ctr"/>
            <a:r>
              <a:rPr lang="en-US" sz="3600" b="1" dirty="0" smtClean="0">
                <a:solidFill>
                  <a:schemeClr val="bg1"/>
                </a:solidFill>
                <a:effectLst>
                  <a:outerShdw blurRad="38100" dist="38100" dir="2700000" algn="tl">
                    <a:srgbClr val="000000">
                      <a:alpha val="43137"/>
                    </a:srgbClr>
                  </a:outerShdw>
                </a:effectLst>
                <a:latin typeface="LUCKY TYPEWRITER" panose="02000500000000000000" pitchFamily="2" charset="0"/>
              </a:rPr>
              <a:t>falling</a:t>
            </a:r>
          </a:p>
          <a:p>
            <a:pPr algn="ctr"/>
            <a:r>
              <a:rPr lang="en-US" sz="3600" b="1" dirty="0" smtClean="0">
                <a:solidFill>
                  <a:schemeClr val="bg1"/>
                </a:solidFill>
                <a:effectLst>
                  <a:outerShdw blurRad="38100" dist="38100" dir="2700000" algn="tl">
                    <a:srgbClr val="000000">
                      <a:alpha val="43137"/>
                    </a:srgbClr>
                  </a:outerShdw>
                </a:effectLst>
                <a:latin typeface="LUCKY TYPEWRITER" panose="02000500000000000000" pitchFamily="2" charset="0"/>
              </a:rPr>
              <a:t>apart?</a:t>
            </a:r>
            <a:endParaRPr lang="en-US" sz="3600" b="1" dirty="0">
              <a:solidFill>
                <a:schemeClr val="bg1"/>
              </a:solidFill>
              <a:effectLst>
                <a:outerShdw blurRad="38100" dist="38100" dir="2700000" algn="tl">
                  <a:srgbClr val="000000">
                    <a:alpha val="43137"/>
                  </a:srgbClr>
                </a:outerShdw>
              </a:effectLst>
              <a:latin typeface="LUCKY TYPEWRITER" panose="02000500000000000000" pitchFamily="2"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9" y="0"/>
            <a:ext cx="4572001" cy="3581400"/>
          </a:xfrm>
          <a:prstGeom prst="rect">
            <a:avLst/>
          </a:prstGeom>
        </p:spPr>
      </p:pic>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b="16412"/>
          <a:stretch/>
        </p:blipFill>
        <p:spPr>
          <a:xfrm>
            <a:off x="4366598" y="3581399"/>
            <a:ext cx="4777403" cy="3276601"/>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3045279"/>
            <a:ext cx="4366596" cy="3812721"/>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4572000" cy="3045279"/>
          </a:xfrm>
          <a:prstGeom prst="rect">
            <a:avLst/>
          </a:prstGeom>
        </p:spPr>
      </p:pic>
      <p:pic>
        <p:nvPicPr>
          <p:cNvPr id="1026" name="Picture 2" descr="http://addictionrecoveryhope.com/wp-content/uploads/2009/03/legalize-marijuana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46190" y="2108035"/>
            <a:ext cx="2651619" cy="2641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113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28600" y="20444"/>
            <a:ext cx="4038600" cy="3245941"/>
          </a:xfrm>
          <a:prstGeom prst="ellipse">
            <a:avLst/>
          </a:prstGeom>
          <a:solidFill>
            <a:schemeClr val="tx1"/>
          </a:solidFill>
          <a:effectLst>
            <a:softEdge rad="317500"/>
          </a:effectLst>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latin typeface="LUCKY TYPEWRITER" panose="02000500000000000000" pitchFamily="2" charset="0"/>
              </a:rPr>
              <a:t>Is America</a:t>
            </a:r>
          </a:p>
          <a:p>
            <a:pPr algn="ctr"/>
            <a:r>
              <a:rPr lang="en-US" sz="3600" b="1" dirty="0" smtClean="0">
                <a:solidFill>
                  <a:schemeClr val="bg1"/>
                </a:solidFill>
                <a:effectLst>
                  <a:outerShdw blurRad="38100" dist="38100" dir="2700000" algn="tl">
                    <a:srgbClr val="000000">
                      <a:alpha val="43137"/>
                    </a:srgbClr>
                  </a:outerShdw>
                </a:effectLst>
                <a:latin typeface="LUCKY TYPEWRITER" panose="02000500000000000000" pitchFamily="2" charset="0"/>
              </a:rPr>
              <a:t>falling</a:t>
            </a:r>
          </a:p>
          <a:p>
            <a:pPr algn="ctr"/>
            <a:r>
              <a:rPr lang="en-US" sz="3600" b="1" dirty="0" smtClean="0">
                <a:solidFill>
                  <a:schemeClr val="bg1"/>
                </a:solidFill>
                <a:effectLst>
                  <a:outerShdw blurRad="38100" dist="38100" dir="2700000" algn="tl">
                    <a:srgbClr val="000000">
                      <a:alpha val="43137"/>
                    </a:srgbClr>
                  </a:outerShdw>
                </a:effectLst>
                <a:latin typeface="LUCKY TYPEWRITER" panose="02000500000000000000" pitchFamily="2" charset="0"/>
              </a:rPr>
              <a:t>apart?</a:t>
            </a:r>
            <a:endParaRPr lang="en-US" sz="3600" b="1" dirty="0">
              <a:solidFill>
                <a:schemeClr val="bg1"/>
              </a:solidFill>
              <a:effectLst>
                <a:outerShdw blurRad="38100" dist="38100" dir="2700000" algn="tl">
                  <a:srgbClr val="000000">
                    <a:alpha val="43137"/>
                  </a:srgbClr>
                </a:outerShdw>
              </a:effectLst>
              <a:latin typeface="LUCKY TYPEWRITER" panose="02000500000000000000" pitchFamily="2" charset="0"/>
            </a:endParaRPr>
          </a:p>
        </p:txBody>
      </p:sp>
      <p:pic>
        <p:nvPicPr>
          <p:cNvPr id="2050" name="Picture 2" descr="http://rencher.com/images/drun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020"/>
            <a:ext cx="5143500" cy="329565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p:nvPicPr>
        <p:blipFill rotWithShape="1">
          <a:blip r:embed="rId4">
            <a:extLst>
              <a:ext uri="{28A0092B-C50C-407E-A947-70E740481C1C}">
                <a14:useLocalDpi xmlns:a14="http://schemas.microsoft.com/office/drawing/2010/main" val="0"/>
              </a:ext>
            </a:extLst>
          </a:blip>
          <a:srcRect t="1261" b="5607"/>
          <a:stretch/>
        </p:blipFill>
        <p:spPr>
          <a:xfrm>
            <a:off x="4431121" y="0"/>
            <a:ext cx="4712879" cy="3321672"/>
          </a:xfrm>
          <a:prstGeom prst="rect">
            <a:avLst/>
          </a:prstGeom>
        </p:spPr>
      </p:pic>
      <p:pic>
        <p:nvPicPr>
          <p:cNvPr id="2052" name="Picture 4" descr="http://www.evilmilk.com/pictures/Drunks500.jpg"/>
          <p:cNvPicPr>
            <a:picLocks noChangeAspect="1" noChangeArrowheads="1"/>
          </p:cNvPicPr>
          <p:nvPr/>
        </p:nvPicPr>
        <p:blipFill rotWithShape="1">
          <a:blip r:embed="rId5">
            <a:extLst>
              <a:ext uri="{28A0092B-C50C-407E-A947-70E740481C1C}">
                <a14:useLocalDpi xmlns:a14="http://schemas.microsoft.com/office/drawing/2010/main" val="0"/>
              </a:ext>
            </a:extLst>
          </a:blip>
          <a:srcRect r="20000" b="16726"/>
          <a:stretch/>
        </p:blipFill>
        <p:spPr bwMode="auto">
          <a:xfrm>
            <a:off x="0" y="3288687"/>
            <a:ext cx="4572000" cy="356931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virginmedia.com/images/drunks-barfly-431.jpg"/>
          <p:cNvPicPr>
            <a:picLocks noChangeAspect="1" noChangeArrowheads="1"/>
          </p:cNvPicPr>
          <p:nvPr/>
        </p:nvPicPr>
        <p:blipFill rotWithShape="1">
          <a:blip r:embed="rId6">
            <a:extLst>
              <a:ext uri="{28A0092B-C50C-407E-A947-70E740481C1C}">
                <a14:useLocalDpi xmlns:a14="http://schemas.microsoft.com/office/drawing/2010/main" val="0"/>
              </a:ext>
            </a:extLst>
          </a:blip>
          <a:srcRect r="10567"/>
          <a:stretch/>
        </p:blipFill>
        <p:spPr bwMode="auto">
          <a:xfrm>
            <a:off x="4572000" y="3305414"/>
            <a:ext cx="4572000" cy="355258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37105" y="2057400"/>
            <a:ext cx="3284657" cy="2060334"/>
          </a:xfrm>
          <a:prstGeom prst="rect">
            <a:avLst/>
          </a:prstGeom>
        </p:spPr>
      </p:pic>
    </p:spTree>
    <p:extLst>
      <p:ext uri="{BB962C8B-B14F-4D97-AF65-F5344CB8AC3E}">
        <p14:creationId xmlns:p14="http://schemas.microsoft.com/office/powerpoint/2010/main" val="17815672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28600" y="20444"/>
            <a:ext cx="4038600" cy="3245941"/>
          </a:xfrm>
          <a:prstGeom prst="ellipse">
            <a:avLst/>
          </a:prstGeom>
          <a:solidFill>
            <a:schemeClr val="tx1"/>
          </a:solidFill>
          <a:effectLst>
            <a:softEdge rad="317500"/>
          </a:effectLst>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latin typeface="LUCKY TYPEWRITER" panose="02000500000000000000" pitchFamily="2" charset="0"/>
              </a:rPr>
              <a:t>Is America</a:t>
            </a:r>
          </a:p>
          <a:p>
            <a:pPr algn="ctr"/>
            <a:r>
              <a:rPr lang="en-US" sz="3600" b="1" dirty="0" smtClean="0">
                <a:solidFill>
                  <a:schemeClr val="bg1"/>
                </a:solidFill>
                <a:effectLst>
                  <a:outerShdw blurRad="38100" dist="38100" dir="2700000" algn="tl">
                    <a:srgbClr val="000000">
                      <a:alpha val="43137"/>
                    </a:srgbClr>
                  </a:outerShdw>
                </a:effectLst>
                <a:latin typeface="LUCKY TYPEWRITER" panose="02000500000000000000" pitchFamily="2" charset="0"/>
              </a:rPr>
              <a:t>falling</a:t>
            </a:r>
          </a:p>
          <a:p>
            <a:pPr algn="ctr"/>
            <a:r>
              <a:rPr lang="en-US" sz="3600" b="1" dirty="0" smtClean="0">
                <a:solidFill>
                  <a:schemeClr val="bg1"/>
                </a:solidFill>
                <a:effectLst>
                  <a:outerShdw blurRad="38100" dist="38100" dir="2700000" algn="tl">
                    <a:srgbClr val="000000">
                      <a:alpha val="43137"/>
                    </a:srgbClr>
                  </a:outerShdw>
                </a:effectLst>
                <a:latin typeface="LUCKY TYPEWRITER" panose="02000500000000000000" pitchFamily="2" charset="0"/>
              </a:rPr>
              <a:t>apart?</a:t>
            </a:r>
            <a:endParaRPr lang="en-US" sz="3600" b="1" dirty="0">
              <a:solidFill>
                <a:schemeClr val="bg1"/>
              </a:solidFill>
              <a:effectLst>
                <a:outerShdw blurRad="38100" dist="38100" dir="2700000" algn="tl">
                  <a:srgbClr val="000000">
                    <a:alpha val="43137"/>
                  </a:srgbClr>
                </a:outerShdw>
              </a:effectLst>
              <a:latin typeface="LUCKY TYPEWRITER" panose="02000500000000000000" pitchFamily="2"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9989"/>
          <a:stretch/>
        </p:blipFill>
        <p:spPr>
          <a:xfrm>
            <a:off x="0" y="2388559"/>
            <a:ext cx="2746620" cy="203104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2821" y="0"/>
            <a:ext cx="3374553" cy="2395932"/>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r="3961"/>
          <a:stretch/>
        </p:blipFill>
        <p:spPr>
          <a:xfrm>
            <a:off x="6257374" y="-2701"/>
            <a:ext cx="2886626" cy="2398633"/>
          </a:xfrm>
          <a:prstGeom prst="rect">
            <a:avLst/>
          </a:prstGeom>
        </p:spPr>
      </p:pic>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l="20368"/>
          <a:stretch/>
        </p:blipFill>
        <p:spPr>
          <a:xfrm>
            <a:off x="0" y="-2701"/>
            <a:ext cx="2895600" cy="2398633"/>
          </a:xfrm>
          <a:prstGeom prst="rect">
            <a:avLst/>
          </a:prstGeom>
        </p:spPr>
      </p:pic>
      <p:pic>
        <p:nvPicPr>
          <p:cNvPr id="14" name="Picture 13"/>
          <p:cNvPicPr>
            <a:picLocks noChangeAspect="1"/>
          </p:cNvPicPr>
          <p:nvPr/>
        </p:nvPicPr>
        <p:blipFill rotWithShape="1">
          <a:blip r:embed="rId7">
            <a:extLst>
              <a:ext uri="{28A0092B-C50C-407E-A947-70E740481C1C}">
                <a14:useLocalDpi xmlns:a14="http://schemas.microsoft.com/office/drawing/2010/main" val="0"/>
              </a:ext>
            </a:extLst>
          </a:blip>
          <a:srcRect b="21681"/>
          <a:stretch/>
        </p:blipFill>
        <p:spPr>
          <a:xfrm>
            <a:off x="5715000" y="2388559"/>
            <a:ext cx="3447074" cy="2031041"/>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46620" y="2395932"/>
            <a:ext cx="2968380" cy="2041666"/>
          </a:xfrm>
          <a:prstGeom prst="rect">
            <a:avLst/>
          </a:prstGeom>
        </p:spPr>
      </p:pic>
      <p:pic>
        <p:nvPicPr>
          <p:cNvPr id="17" name="Picture 16"/>
          <p:cNvPicPr>
            <a:picLocks noChangeAspect="1"/>
          </p:cNvPicPr>
          <p:nvPr/>
        </p:nvPicPr>
        <p:blipFill rotWithShape="1">
          <a:blip r:embed="rId9">
            <a:extLst>
              <a:ext uri="{28A0092B-C50C-407E-A947-70E740481C1C}">
                <a14:useLocalDpi xmlns:a14="http://schemas.microsoft.com/office/drawing/2010/main" val="0"/>
              </a:ext>
            </a:extLst>
          </a:blip>
          <a:srcRect t="22252" b="22461"/>
          <a:stretch/>
        </p:blipFill>
        <p:spPr>
          <a:xfrm>
            <a:off x="2746620" y="4419600"/>
            <a:ext cx="2968380" cy="2438400"/>
          </a:xfrm>
          <a:prstGeom prst="rect">
            <a:avLst/>
          </a:prstGeom>
        </p:spPr>
      </p:pic>
      <p:pic>
        <p:nvPicPr>
          <p:cNvPr id="2" name="Picture 1"/>
          <p:cNvPicPr>
            <a:picLocks noChangeAspect="1"/>
          </p:cNvPicPr>
          <p:nvPr/>
        </p:nvPicPr>
        <p:blipFill rotWithShape="1">
          <a:blip r:embed="rId10">
            <a:extLst>
              <a:ext uri="{28A0092B-C50C-407E-A947-70E740481C1C}">
                <a14:useLocalDpi xmlns:a14="http://schemas.microsoft.com/office/drawing/2010/main" val="0"/>
              </a:ext>
            </a:extLst>
          </a:blip>
          <a:srcRect l="10423" r="29986" b="855"/>
          <a:stretch/>
        </p:blipFill>
        <p:spPr>
          <a:xfrm>
            <a:off x="5715000" y="4419601"/>
            <a:ext cx="3447074" cy="2438400"/>
          </a:xfrm>
          <a:prstGeom prst="rect">
            <a:avLst/>
          </a:prstGeom>
        </p:spPr>
      </p:pic>
      <p:pic>
        <p:nvPicPr>
          <p:cNvPr id="4" name="Picture 3"/>
          <p:cNvPicPr>
            <a:picLocks noChangeAspect="1"/>
          </p:cNvPicPr>
          <p:nvPr/>
        </p:nvPicPr>
        <p:blipFill rotWithShape="1">
          <a:blip r:embed="rId11">
            <a:extLst>
              <a:ext uri="{28A0092B-C50C-407E-A947-70E740481C1C}">
                <a14:useLocalDpi xmlns:a14="http://schemas.microsoft.com/office/drawing/2010/main" val="0"/>
              </a:ext>
            </a:extLst>
          </a:blip>
          <a:srcRect l="21718"/>
          <a:stretch/>
        </p:blipFill>
        <p:spPr>
          <a:xfrm>
            <a:off x="-1" y="4402394"/>
            <a:ext cx="2746621" cy="2466998"/>
          </a:xfrm>
          <a:prstGeom prst="rect">
            <a:avLst/>
          </a:prstGeom>
        </p:spPr>
      </p:pic>
      <p:sp>
        <p:nvSpPr>
          <p:cNvPr id="5" name="Rectangle 4"/>
          <p:cNvSpPr/>
          <p:nvPr/>
        </p:nvSpPr>
        <p:spPr>
          <a:xfrm>
            <a:off x="382494" y="1434452"/>
            <a:ext cx="1981632" cy="954107"/>
          </a:xfrm>
          <a:prstGeom prst="rect">
            <a:avLst/>
          </a:prstGeom>
          <a:noFill/>
        </p:spPr>
        <p:txBody>
          <a:bodyPr wrap="none" lIns="91440" tIns="45720" rIns="91440" bIns="45720">
            <a:spAutoFit/>
          </a:bodyPr>
          <a:lstStyle/>
          <a:p>
            <a:pPr algn="ctr"/>
            <a:r>
              <a:rPr lang="en-US" sz="2800" b="1" cap="none" spc="0" dirty="0" smtClean="0">
                <a:ln w="10541" cmpd="sng">
                  <a:solidFill>
                    <a:schemeClr val="bg1"/>
                  </a:solid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Corrupt</a:t>
            </a:r>
          </a:p>
          <a:p>
            <a:pPr algn="ctr"/>
            <a:r>
              <a:rPr lang="en-US" sz="2800" b="1" dirty="0" smtClean="0">
                <a:ln w="10541" cmpd="sng">
                  <a:solidFill>
                    <a:schemeClr val="bg1"/>
                  </a:solid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Politicians</a:t>
            </a:r>
            <a:endParaRPr lang="en-US" sz="2800" b="1" cap="none" spc="0" dirty="0">
              <a:ln w="10541" cmpd="sng">
                <a:solidFill>
                  <a:schemeClr val="bg1"/>
                </a:solid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6" name="Rectangle 25"/>
          <p:cNvSpPr/>
          <p:nvPr/>
        </p:nvSpPr>
        <p:spPr>
          <a:xfrm rot="20841205">
            <a:off x="2919695" y="221471"/>
            <a:ext cx="1681871" cy="523220"/>
          </a:xfrm>
          <a:prstGeom prst="rect">
            <a:avLst/>
          </a:prstGeom>
          <a:noFill/>
        </p:spPr>
        <p:txBody>
          <a:bodyPr wrap="none" lIns="91440" tIns="45720" rIns="91440" bIns="45720">
            <a:spAutoFit/>
          </a:bodyPr>
          <a:lstStyle/>
          <a:p>
            <a:pPr algn="ctr"/>
            <a:r>
              <a:rPr lang="en-US" sz="2800" b="1" cap="none" spc="0" dirty="0" smtClean="0">
                <a:ln w="10541" cmpd="sng">
                  <a:solidFill>
                    <a:schemeClr val="bg1"/>
                  </a:solid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Abortion</a:t>
            </a:r>
            <a:endParaRPr lang="en-US" sz="2800" b="1" cap="none" spc="0" dirty="0">
              <a:ln w="10541" cmpd="sng">
                <a:solidFill>
                  <a:schemeClr val="bg1"/>
                </a:solid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7" name="Rectangle 26"/>
          <p:cNvSpPr/>
          <p:nvPr/>
        </p:nvSpPr>
        <p:spPr>
          <a:xfrm>
            <a:off x="7859674" y="967825"/>
            <a:ext cx="1284326" cy="954107"/>
          </a:xfrm>
          <a:prstGeom prst="rect">
            <a:avLst/>
          </a:prstGeom>
          <a:noFill/>
        </p:spPr>
        <p:txBody>
          <a:bodyPr wrap="none" lIns="91440" tIns="45720" rIns="91440" bIns="45720">
            <a:spAutoFit/>
          </a:bodyPr>
          <a:lstStyle/>
          <a:p>
            <a:pPr algn="ctr"/>
            <a:r>
              <a:rPr lang="en-US" sz="2800" b="1" cap="none" spc="0" dirty="0" smtClean="0">
                <a:ln w="10541" cmpd="sng">
                  <a:solidFill>
                    <a:schemeClr val="bg1"/>
                  </a:solidFill>
                  <a:prstDash val="solid"/>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Child</a:t>
            </a:r>
          </a:p>
          <a:p>
            <a:pPr algn="ctr"/>
            <a:r>
              <a:rPr lang="en-US" sz="2800" b="1" dirty="0" smtClean="0">
                <a:ln w="10541" cmpd="sng">
                  <a:solidFill>
                    <a:schemeClr val="bg1"/>
                  </a:solidFill>
                  <a:prstDash val="solid"/>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Abuse</a:t>
            </a:r>
            <a:endParaRPr lang="en-US" sz="2800" b="1" cap="none" spc="0" dirty="0">
              <a:ln w="10541" cmpd="sng">
                <a:solidFill>
                  <a:schemeClr val="bg1"/>
                </a:solidFill>
                <a:prstDash val="solid"/>
              </a:ln>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8" name="Rectangle 27"/>
          <p:cNvSpPr/>
          <p:nvPr/>
        </p:nvSpPr>
        <p:spPr>
          <a:xfrm>
            <a:off x="32233" y="3925340"/>
            <a:ext cx="2374368" cy="830997"/>
          </a:xfrm>
          <a:prstGeom prst="rect">
            <a:avLst/>
          </a:prstGeom>
          <a:noFill/>
        </p:spPr>
        <p:txBody>
          <a:bodyPr wrap="none" lIns="91440" tIns="45720" rIns="91440" bIns="45720">
            <a:spAutoFit/>
          </a:bodyPr>
          <a:lstStyle/>
          <a:p>
            <a:pPr algn="ctr"/>
            <a:r>
              <a:rPr lang="en-US" sz="2400" b="1" cap="none" spc="0" dirty="0" smtClean="0">
                <a:ln w="10541" cmpd="sng">
                  <a:solidFill>
                    <a:srgbClr val="FFFF00"/>
                  </a:solidFill>
                  <a:prstDash val="solid"/>
                </a:ln>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Homosexuality</a:t>
            </a:r>
          </a:p>
          <a:p>
            <a:pPr algn="ctr"/>
            <a:r>
              <a:rPr lang="en-US" sz="2400" b="1" dirty="0" smtClean="0">
                <a:ln w="10541" cmpd="sng">
                  <a:solidFill>
                    <a:srgbClr val="FFFF00"/>
                  </a:solidFill>
                  <a:prstDash val="solid"/>
                </a:ln>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Lesbianism</a:t>
            </a:r>
            <a:endParaRPr lang="en-US" sz="2400" b="1" cap="none" spc="0" dirty="0">
              <a:ln w="10541" cmpd="sng">
                <a:solidFill>
                  <a:srgbClr val="FFFF00"/>
                </a:solidFill>
                <a:prstDash val="solid"/>
              </a:ln>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9" name="Rectangle 28"/>
          <p:cNvSpPr/>
          <p:nvPr/>
        </p:nvSpPr>
        <p:spPr>
          <a:xfrm rot="20841205">
            <a:off x="3620433" y="3167389"/>
            <a:ext cx="1503938" cy="523220"/>
          </a:xfrm>
          <a:prstGeom prst="rect">
            <a:avLst/>
          </a:prstGeom>
          <a:noFill/>
        </p:spPr>
        <p:txBody>
          <a:bodyPr wrap="none" lIns="91440" tIns="45720" rIns="91440" bIns="45720">
            <a:spAutoFit/>
          </a:bodyPr>
          <a:lstStyle/>
          <a:p>
            <a:pPr algn="ctr"/>
            <a:r>
              <a:rPr lang="en-US" sz="2800" b="1" cap="none" spc="0" dirty="0" smtClean="0">
                <a:ln w="10541" cmpd="sng">
                  <a:solidFill>
                    <a:schemeClr val="tx1"/>
                  </a:solidFill>
                  <a:prstDash val="solid"/>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Divorce</a:t>
            </a:r>
            <a:endParaRPr lang="en-US" sz="2800" b="1" cap="none" spc="0" dirty="0">
              <a:ln w="10541" cmpd="sng">
                <a:solidFill>
                  <a:schemeClr val="tx1"/>
                </a:solidFill>
                <a:prstDash val="solid"/>
              </a:ln>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0" name="Rectangle 29"/>
          <p:cNvSpPr/>
          <p:nvPr/>
        </p:nvSpPr>
        <p:spPr>
          <a:xfrm>
            <a:off x="5735374" y="4452790"/>
            <a:ext cx="2124300" cy="523220"/>
          </a:xfrm>
          <a:prstGeom prst="rect">
            <a:avLst/>
          </a:prstGeom>
          <a:noFill/>
        </p:spPr>
        <p:txBody>
          <a:bodyPr wrap="none" lIns="91440" tIns="45720" rIns="91440" bIns="45720">
            <a:spAutoFit/>
          </a:bodyPr>
          <a:lstStyle/>
          <a:p>
            <a:pPr algn="ctr"/>
            <a:r>
              <a:rPr lang="en-US" sz="2800" b="1" cap="none" spc="0" dirty="0" smtClean="0">
                <a:ln w="10541" cmpd="sng">
                  <a:solidFill>
                    <a:schemeClr val="tx1"/>
                  </a:solidFill>
                  <a:prstDash val="solid"/>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Dishonesty</a:t>
            </a:r>
            <a:endParaRPr lang="en-US" sz="2800" b="1" cap="none" spc="0" dirty="0">
              <a:ln w="10541" cmpd="sng">
                <a:solidFill>
                  <a:schemeClr val="tx1"/>
                </a:solidFill>
                <a:prstDash val="solid"/>
              </a:ln>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1" name="Rectangle 30"/>
          <p:cNvSpPr/>
          <p:nvPr/>
        </p:nvSpPr>
        <p:spPr>
          <a:xfrm>
            <a:off x="2882820" y="6019800"/>
            <a:ext cx="2711000" cy="523220"/>
          </a:xfrm>
          <a:prstGeom prst="rect">
            <a:avLst/>
          </a:prstGeom>
          <a:noFill/>
        </p:spPr>
        <p:txBody>
          <a:bodyPr wrap="none" lIns="91440" tIns="45720" rIns="91440" bIns="45720">
            <a:spAutoFit/>
          </a:bodyPr>
          <a:lstStyle/>
          <a:p>
            <a:pPr algn="ctr"/>
            <a:r>
              <a:rPr lang="en-US" sz="2800" b="1" cap="none" spc="0" dirty="0" smtClean="0">
                <a:ln w="10541" cmpd="sng">
                  <a:solidFill>
                    <a:srgbClr val="FFC000"/>
                  </a:solidFill>
                  <a:prstDash val="solid"/>
                </a:ln>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“Shacking Up”</a:t>
            </a:r>
            <a:endParaRPr lang="en-US" sz="2800" b="1" cap="none" spc="0" dirty="0">
              <a:ln w="10541" cmpd="sng">
                <a:solidFill>
                  <a:srgbClr val="FFC000"/>
                </a:solidFill>
                <a:prstDash val="solid"/>
              </a:ln>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394" y="381000"/>
            <a:ext cx="9190788" cy="6095999"/>
          </a:xfrm>
          <a:prstGeom prst="rect">
            <a:avLst/>
          </a:prstGeom>
        </p:spPr>
      </p:pic>
    </p:spTree>
    <p:extLst>
      <p:ext uri="{BB962C8B-B14F-4D97-AF65-F5344CB8AC3E}">
        <p14:creationId xmlns:p14="http://schemas.microsoft.com/office/powerpoint/2010/main" val="24118732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0" fill="hold"/>
                                        <p:tgtEl>
                                          <p:spTgt spid="6"/>
                                        </p:tgtEl>
                                        <p:attrNameLst>
                                          <p:attrName>ppt_w</p:attrName>
                                        </p:attrNameLst>
                                      </p:cBhvr>
                                      <p:tavLst>
                                        <p:tav tm="0">
                                          <p:val>
                                            <p:fltVal val="0"/>
                                          </p:val>
                                        </p:tav>
                                        <p:tav tm="100000">
                                          <p:val>
                                            <p:strVal val="#ppt_w"/>
                                          </p:val>
                                        </p:tav>
                                      </p:tavLst>
                                    </p:anim>
                                    <p:anim calcmode="lin" valueType="num">
                                      <p:cBhvr>
                                        <p:cTn id="8" dur="3000" fill="hold"/>
                                        <p:tgtEl>
                                          <p:spTgt spid="6"/>
                                        </p:tgtEl>
                                        <p:attrNameLst>
                                          <p:attrName>ppt_h</p:attrName>
                                        </p:attrNameLst>
                                      </p:cBhvr>
                                      <p:tavLst>
                                        <p:tav tm="0">
                                          <p:val>
                                            <p:fltVal val="0"/>
                                          </p:val>
                                        </p:tav>
                                        <p:tav tm="100000">
                                          <p:val>
                                            <p:strVal val="#ppt_h"/>
                                          </p:val>
                                        </p:tav>
                                      </p:tavLst>
                                    </p:anim>
                                    <p:animEffect transition="in" filter="fade">
                                      <p:cBhvr>
                                        <p:cTn id="9" dur="3000"/>
                                        <p:tgtEl>
                                          <p:spTgt spid="6"/>
                                        </p:tgtEl>
                                      </p:cBhvr>
                                    </p:animEffect>
                                    <p:anim calcmode="lin" valueType="num">
                                      <p:cBhvr>
                                        <p:cTn id="10" dur="3000" fill="hold"/>
                                        <p:tgtEl>
                                          <p:spTgt spid="6"/>
                                        </p:tgtEl>
                                        <p:attrNameLst>
                                          <p:attrName>ppt_x</p:attrName>
                                        </p:attrNameLst>
                                      </p:cBhvr>
                                      <p:tavLst>
                                        <p:tav tm="0">
                                          <p:val>
                                            <p:fltVal val="0.5"/>
                                          </p:val>
                                        </p:tav>
                                        <p:tav tm="100000">
                                          <p:val>
                                            <p:strVal val="#ppt_x"/>
                                          </p:val>
                                        </p:tav>
                                      </p:tavLst>
                                    </p:anim>
                                    <p:anim calcmode="lin" valueType="num">
                                      <p:cBhvr>
                                        <p:cTn id="11" dur="30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TotalTime>
  <Words>677</Words>
  <Application>Microsoft Office PowerPoint</Application>
  <PresentationFormat>On-screen Show (4:3)</PresentationFormat>
  <Paragraphs>74</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JRBRONGER</dc:creator>
  <cp:lastModifiedBy>Deacons Room</cp:lastModifiedBy>
  <cp:revision>27</cp:revision>
  <dcterms:created xsi:type="dcterms:W3CDTF">2014-05-08T13:42:22Z</dcterms:created>
  <dcterms:modified xsi:type="dcterms:W3CDTF">2014-05-11T20:55:23Z</dcterms:modified>
</cp:coreProperties>
</file>