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844" r:id="rId10"/>
  </p:sldMasterIdLst>
  <p:notesMasterIdLst>
    <p:notesMasterId r:id="rId34"/>
  </p:notesMasterIdLst>
  <p:sldIdLst>
    <p:sldId id="256" r:id="rId11"/>
    <p:sldId id="279" r:id="rId12"/>
    <p:sldId id="280" r:id="rId13"/>
    <p:sldId id="257" r:id="rId14"/>
    <p:sldId id="258" r:id="rId15"/>
    <p:sldId id="259" r:id="rId16"/>
    <p:sldId id="260" r:id="rId17"/>
    <p:sldId id="261" r:id="rId18"/>
    <p:sldId id="263" r:id="rId19"/>
    <p:sldId id="267" r:id="rId20"/>
    <p:sldId id="264" r:id="rId21"/>
    <p:sldId id="265" r:id="rId22"/>
    <p:sldId id="266" r:id="rId23"/>
    <p:sldId id="269" r:id="rId24"/>
    <p:sldId id="270" r:id="rId25"/>
    <p:sldId id="271" r:id="rId26"/>
    <p:sldId id="272" r:id="rId27"/>
    <p:sldId id="273" r:id="rId28"/>
    <p:sldId id="274" r:id="rId29"/>
    <p:sldId id="275" r:id="rId30"/>
    <p:sldId id="276" r:id="rId31"/>
    <p:sldId id="278" r:id="rId32"/>
    <p:sldId id="277" r:id="rId33"/>
  </p:sldIdLst>
  <p:sldSz cx="9144000" cy="6858000" type="screen4x3"/>
  <p:notesSz cx="6858000" cy="9144000"/>
  <p:embeddedFontLst>
    <p:embeddedFont>
      <p:font typeface="Calibri" pitchFamily="34" charset="0"/>
      <p:regular r:id="rId35"/>
      <p:bold r:id="rId36"/>
      <p:italic r:id="rId37"/>
      <p:boldItalic r:id="rId38"/>
    </p:embeddedFont>
    <p:embeddedFont>
      <p:font typeface="JasmineUPC" pitchFamily="18" charset="-34"/>
      <p:regular r:id="rId39"/>
      <p:bold r:id="rId40"/>
      <p:italic r:id="rId41"/>
      <p:boldItalic r:id="rId42"/>
    </p:embeddedFont>
    <p:embeddedFont>
      <p:font typeface="Monotype Corsiva" pitchFamily="66" charset="0"/>
      <p:italic r:id="rId43"/>
    </p:embeddedFont>
    <p:embeddedFont>
      <p:font typeface="Felix Titling" pitchFamily="82" charset="0"/>
      <p:regular r:id="rId44"/>
    </p:embeddedFont>
    <p:embeddedFont>
      <p:font typeface="Bookman Old Style" pitchFamily="18" charset="0"/>
      <p:regular r:id="rId45"/>
      <p:bold r:id="rId46"/>
      <p:italic r:id="rId47"/>
      <p:boldItalic r:id="rId48"/>
    </p:embeddedFont>
  </p:embeddedFontLst>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92D050"/>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370" y="-6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B21D49C-5ADD-4990-920D-0E3A998EFBDA}" type="datetimeFigureOut">
              <a:rPr lang="en-US"/>
              <a:pPr>
                <a:defRPr/>
              </a:pPr>
              <a:t>5/20/2012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4D29994-A6BA-40A1-9933-B52938C0D09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DC1DFC-0963-4DFF-93C0-B01A73FFF664}"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D29994-A6BA-40A1-9933-B52938C0D09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8F992F-4A6F-4ABF-8C43-0AE5E44A008C}"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2D48C3-5989-4B92-A652-89733BF1500C}" type="slidenum">
              <a:rPr lang="en-US"/>
              <a:pPr>
                <a:defRPr/>
              </a:pPr>
              <a:t>‹#›</a:t>
            </a:fld>
            <a:endParaRPr lang="en-US"/>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45936D-8ABA-42C3-90A6-E6A2F933BB4F}"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1677F6-3D4F-470A-A28C-5B15E82EEA68}" type="slidenum">
              <a:rPr lang="en-US"/>
              <a:pPr>
                <a:defRPr/>
              </a:pPr>
              <a:t>‹#›</a:t>
            </a:fld>
            <a:endParaRPr lang="en-US"/>
          </a:p>
        </p:txBody>
      </p:sp>
    </p:spTree>
  </p:cSld>
  <p:clrMapOvr>
    <a:masterClrMapping/>
  </p:clrMapOvr>
  <p:transition spd="slow">
    <p:circl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762000" y="4038600"/>
            <a:ext cx="77724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bwMode="black">
          <a:xfrm>
            <a:off x="1371600" y="5105400"/>
            <a:ext cx="64008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457200" y="6245225"/>
            <a:ext cx="2133600" cy="476250"/>
          </a:xfrm>
        </p:spPr>
        <p:txBody>
          <a:bodyPr/>
          <a:lstStyle>
            <a:lvl1pPr>
              <a:defRPr>
                <a:latin typeface="Calibri" pitchFamily="34" charset="0"/>
              </a:defRPr>
            </a:lvl1pPr>
          </a:lstStyle>
          <a:p>
            <a:pPr>
              <a:defRPr/>
            </a:pPr>
            <a:endParaRPr lang="en-US"/>
          </a:p>
        </p:txBody>
      </p:sp>
      <p:sp>
        <p:nvSpPr>
          <p:cNvPr id="5" name="Rectangle 5"/>
          <p:cNvSpPr>
            <a:spLocks noGrp="1" noChangeArrowheads="1"/>
          </p:cNvSpPr>
          <p:nvPr>
            <p:ph type="ftr" sz="quarter" idx="11"/>
          </p:nvPr>
        </p:nvSpPr>
        <p:spPr bwMode="black">
          <a:xfrm>
            <a:off x="3124200" y="6245225"/>
            <a:ext cx="2895600" cy="476250"/>
          </a:xfrm>
        </p:spPr>
        <p:txBody>
          <a:bodyPr/>
          <a:lstStyle>
            <a:lvl1pPr>
              <a:defRPr>
                <a:latin typeface="Calibri" pitchFamily="34" charset="0"/>
              </a:defRPr>
            </a:lvl1pPr>
          </a:lstStyle>
          <a:p>
            <a:pPr>
              <a:defRPr/>
            </a:pPr>
            <a:endParaRPr lang="en-US"/>
          </a:p>
        </p:txBody>
      </p:sp>
      <p:sp>
        <p:nvSpPr>
          <p:cNvPr id="6" name="Rectangle 6"/>
          <p:cNvSpPr>
            <a:spLocks noGrp="1" noChangeArrowheads="1"/>
          </p:cNvSpPr>
          <p:nvPr>
            <p:ph type="sldNum" sz="quarter" idx="12"/>
          </p:nvPr>
        </p:nvSpPr>
        <p:spPr bwMode="black">
          <a:xfrm>
            <a:off x="6553200" y="6245225"/>
            <a:ext cx="2133600" cy="476250"/>
          </a:xfrm>
        </p:spPr>
        <p:txBody>
          <a:bodyPr/>
          <a:lstStyle>
            <a:lvl1pPr>
              <a:defRPr>
                <a:latin typeface="Calibri" pitchFamily="34" charset="0"/>
              </a:defRPr>
            </a:lvl1pPr>
          </a:lstStyle>
          <a:p>
            <a:pPr>
              <a:defRPr/>
            </a:pPr>
            <a:fld id="{024AE832-9A0B-4676-B903-2616E3CABB75}" type="slidenum">
              <a:rPr lang="en-US"/>
              <a:pPr>
                <a:defRPr/>
              </a:pPr>
              <a:t>‹#›</a:t>
            </a:fld>
            <a:endParaRPr lang="en-US"/>
          </a:p>
        </p:txBody>
      </p:sp>
    </p:spTree>
  </p:cSld>
  <p:clrMapOvr>
    <a:masterClrMapping/>
  </p:clrMapOvr>
  <p:transition spd="slow">
    <p:circl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1FE8B0CF-E8E7-4D8A-9EDA-ADAC89B132B7}" type="slidenum">
              <a:rPr lang="en-US"/>
              <a:pPr>
                <a:defRPr/>
              </a:pPr>
              <a:t>‹#›</a:t>
            </a:fld>
            <a:endParaRPr lang="en-US"/>
          </a:p>
        </p:txBody>
      </p:sp>
    </p:spTree>
  </p:cSld>
  <p:clrMapOvr>
    <a:masterClrMapping/>
  </p:clrMapOvr>
  <p:transition spd="slow">
    <p:circl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8F1696B5-24AA-4929-996C-D90F7A6CA93B}" type="slidenum">
              <a:rPr lang="en-US"/>
              <a:pPr>
                <a:defRPr/>
              </a:pPr>
              <a:t>‹#›</a:t>
            </a:fld>
            <a:endParaRPr lang="en-US"/>
          </a:p>
        </p:txBody>
      </p:sp>
    </p:spTree>
  </p:cSld>
  <p:clrMapOvr>
    <a:masterClrMapping/>
  </p:clrMapOvr>
  <p:transition spd="slow">
    <p:circl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63256FC0-7535-43B6-A865-1F0D9CC8BDBC}" type="slidenum">
              <a:rPr lang="en-US"/>
              <a:pPr>
                <a:defRPr/>
              </a:pPr>
              <a:t>‹#›</a:t>
            </a:fld>
            <a:endParaRPr lang="en-US"/>
          </a:p>
        </p:txBody>
      </p:sp>
    </p:spTree>
  </p:cSld>
  <p:clrMapOvr>
    <a:masterClrMapping/>
  </p:clrMapOvr>
  <p:transition spd="slow">
    <p:circl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Calibri"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Calibri" pitchFamily="34" charset="0"/>
              </a:defRPr>
            </a:lvl1pPr>
          </a:lstStyle>
          <a:p>
            <a:pPr>
              <a:defRPr/>
            </a:pPr>
            <a:fld id="{C081E631-5C68-4F0F-BEE0-1035F65BE2DA}" type="slidenum">
              <a:rPr lang="en-US"/>
              <a:pPr>
                <a:defRPr/>
              </a:pPr>
              <a:t>‹#›</a:t>
            </a:fld>
            <a:endParaRPr lang="en-US"/>
          </a:p>
        </p:txBody>
      </p:sp>
    </p:spTree>
  </p:cSld>
  <p:clrMapOvr>
    <a:masterClrMapping/>
  </p:clrMapOvr>
  <p:transition spd="slow">
    <p:circl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Calibri" pitchFamily="34" charset="0"/>
              </a:defRPr>
            </a:lvl1pPr>
          </a:lstStyle>
          <a:p>
            <a:pPr>
              <a:defRPr/>
            </a:pPr>
            <a:fld id="{64CF4AA1-6762-4663-A637-ABB52B2B304C}" type="slidenum">
              <a:rPr lang="en-US"/>
              <a:pPr>
                <a:defRPr/>
              </a:pPr>
              <a:t>‹#›</a:t>
            </a:fld>
            <a:endParaRPr lang="en-US"/>
          </a:p>
        </p:txBody>
      </p:sp>
    </p:spTree>
  </p:cSld>
  <p:clrMapOvr>
    <a:masterClrMapping/>
  </p:clrMapOvr>
  <p:transition spd="slow">
    <p:circl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alibri"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Calibri" pitchFamily="34" charset="0"/>
              </a:defRPr>
            </a:lvl1pPr>
          </a:lstStyle>
          <a:p>
            <a:pPr>
              <a:defRPr/>
            </a:pPr>
            <a:fld id="{7041AA9D-1771-4022-8F25-E4D17B017F1C}" type="slidenum">
              <a:rPr lang="en-US"/>
              <a:pPr>
                <a:defRPr/>
              </a:pPr>
              <a:t>‹#›</a:t>
            </a:fld>
            <a:endParaRPr lang="en-US"/>
          </a:p>
        </p:txBody>
      </p:sp>
    </p:spTree>
  </p:cSld>
  <p:clrMapOvr>
    <a:masterClrMapping/>
  </p:clrMapOvr>
  <p:transition spd="slow">
    <p:circl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E7A88196-C78F-4167-B20D-EB2C4C8C3063}" type="slidenum">
              <a:rPr lang="en-US"/>
              <a:pPr>
                <a:defRPr/>
              </a:pPr>
              <a:t>‹#›</a:t>
            </a:fld>
            <a:endParaRPr lang="en-US"/>
          </a:p>
        </p:txBody>
      </p:sp>
    </p:spTree>
  </p:cSld>
  <p:clrMapOvr>
    <a:masterClrMapping/>
  </p:clrMapOvr>
  <p:transition spd="slow">
    <p:circl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9A0B05E7-CAD5-4AA2-B19D-76E600E74CF9}" type="slidenum">
              <a:rPr lang="en-US"/>
              <a:pPr>
                <a:defRPr/>
              </a:pPr>
              <a:t>‹#›</a:t>
            </a:fld>
            <a:endParaRPr lang="en-US"/>
          </a:p>
        </p:txBody>
      </p:sp>
    </p:spTree>
  </p:cSld>
  <p:clrMapOvr>
    <a:masterClrMapping/>
  </p:clrMapOvr>
  <p:transition spd="slow">
    <p:circl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EA602512-3064-4800-86A8-F27B75985C83}" type="slidenum">
              <a:rPr lang="en-US"/>
              <a:pPr>
                <a:defRPr/>
              </a:pPr>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A7488E-65B4-4C94-9B6D-D09BAF2648EF}"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249D3A-8026-4B23-9ADD-B8BA5B2A1577}" type="slidenum">
              <a:rPr lang="en-US"/>
              <a:pPr>
                <a:defRPr/>
              </a:pPr>
              <a:t>‹#›</a:t>
            </a:fld>
            <a:endParaRPr lang="en-US"/>
          </a:p>
        </p:txBody>
      </p:sp>
    </p:spTree>
  </p:cSld>
  <p:clrMapOvr>
    <a:masterClrMapping/>
  </p:clrMapOvr>
  <p:transition spd="slow">
    <p:circl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89055F7A-4CFA-43F0-B664-0298EC27A549}" type="slidenum">
              <a:rPr lang="en-US"/>
              <a:pPr>
                <a:defRPr/>
              </a:pPr>
              <a:t>‹#›</a:t>
            </a:fld>
            <a:endParaRPr lang="en-US"/>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8913135-A077-46D7-8753-0758FF62D19A}"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5B684B-2C06-483E-83F9-FF6963AD9DEF}" type="slidenum">
              <a:rPr lang="en-US"/>
              <a:pPr>
                <a:defRPr/>
              </a:pPr>
              <a:t>‹#›</a:t>
            </a:fld>
            <a:endParaRPr lang="en-US"/>
          </a:p>
        </p:txBody>
      </p:sp>
    </p:spTree>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47A00B-1B5A-4AF2-8B60-21FCE916783C}"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2AC779-EB50-4D87-831F-6BE42469F0B0}" type="slidenum">
              <a:rPr lang="en-US"/>
              <a:pPr>
                <a:defRPr/>
              </a:pPr>
              <a:t>‹#›</a:t>
            </a:fld>
            <a:endParaRPr lang="en-US"/>
          </a:p>
        </p:txBody>
      </p:sp>
    </p:spTree>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FE0CAC-7757-4401-9873-65854939D1C8}"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171BFC-F33E-44C6-8752-E8E4E55998EB}" type="slidenum">
              <a:rPr lang="en-US"/>
              <a:pPr>
                <a:defRPr/>
              </a:pPr>
              <a:t>‹#›</a:t>
            </a:fld>
            <a:endParaRPr lang="en-US"/>
          </a:p>
        </p:txBody>
      </p:sp>
    </p:spTree>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2E3468A-525E-474B-AB7F-D726983220F2}"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8C5DCF-4BD1-41B0-9F6B-87F1EECC0A8D}" type="slidenum">
              <a:rPr lang="en-US"/>
              <a:pPr>
                <a:defRPr/>
              </a:pPr>
              <a:t>‹#›</a:t>
            </a:fld>
            <a:endParaRPr lang="en-US"/>
          </a:p>
        </p:txBody>
      </p:sp>
    </p:spTree>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C5F9114-5909-4626-8E84-B059D1A6003D}" type="datetimeFigureOut">
              <a:rPr lang="en-US"/>
              <a:pPr>
                <a:defRPr/>
              </a:pPr>
              <a:t>5/20/2012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CA7341A-AA46-453F-B203-A8041D5647D3}" type="slidenum">
              <a:rPr lang="en-US"/>
              <a:pPr>
                <a:defRPr/>
              </a:pPr>
              <a:t>‹#›</a:t>
            </a:fld>
            <a:endParaRPr lang="en-US"/>
          </a:p>
        </p:txBody>
      </p:sp>
    </p:spTree>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93A873-5E65-4034-A4E4-78159A9C3F50}" type="datetimeFigureOut">
              <a:rPr lang="en-US"/>
              <a:pPr>
                <a:defRPr/>
              </a:pPr>
              <a:t>5/20/2012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08E05B-EBAB-42E8-9D71-95EB1422712C}" type="slidenum">
              <a:rPr lang="en-US"/>
              <a:pPr>
                <a:defRPr/>
              </a:pPr>
              <a:t>‹#›</a:t>
            </a:fld>
            <a:endParaRPr lang="en-US"/>
          </a:p>
        </p:txBody>
      </p:sp>
    </p:spTree>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5C1B84-F8A3-4EEC-A4EB-3AB33734505E}" type="datetimeFigureOut">
              <a:rPr lang="en-US"/>
              <a:pPr>
                <a:defRPr/>
              </a:pPr>
              <a:t>5/20/2012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2662F4B-9083-43B4-B89B-8E267F669F65}" type="slidenum">
              <a:rPr lang="en-US"/>
              <a:pPr>
                <a:defRPr/>
              </a:pPr>
              <a:t>‹#›</a:t>
            </a:fld>
            <a:endParaRPr lang="en-US"/>
          </a:p>
        </p:txBody>
      </p:sp>
    </p:spTree>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2CCE5D-A4C8-4C82-826E-29866C1A4B13}"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43D45E-EDF8-4114-8F34-0D20507FF28F}" type="slidenum">
              <a:rPr lang="en-US"/>
              <a:pPr>
                <a:defRPr/>
              </a:pPr>
              <a:t>‹#›</a:t>
            </a:fld>
            <a:endParaRPr lang="en-US"/>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B9144E-0BE6-459E-9454-9A77BCA02CAC}"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5D4560-3BD9-42F5-A749-8CA8E888CC97}" type="slidenum">
              <a:rPr lang="en-US"/>
              <a:pPr>
                <a:defRPr/>
              </a:pPr>
              <a:t>‹#›</a:t>
            </a:fld>
            <a:endParaRPr lang="en-US"/>
          </a:p>
        </p:txBody>
      </p:sp>
    </p:spTree>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228C49-B90C-49F5-90E0-D4C85F08E062}"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77ED0E-F8E7-4F24-95A5-DED808CE38D0}" type="slidenum">
              <a:rPr lang="en-US"/>
              <a:pPr>
                <a:defRPr/>
              </a:pPr>
              <a:t>‹#›</a:t>
            </a:fld>
            <a:endParaRPr lang="en-US"/>
          </a:p>
        </p:txBody>
      </p:sp>
    </p:spTree>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C10B6F-C362-41DC-A38A-D243FD6B76F5}"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16FA95-37B3-4103-9D93-71EF182ADF5D}" type="slidenum">
              <a:rPr lang="en-US"/>
              <a:pPr>
                <a:defRPr/>
              </a:pPr>
              <a:t>‹#›</a:t>
            </a:fld>
            <a:endParaRPr lang="en-US"/>
          </a:p>
        </p:txBody>
      </p:sp>
    </p:spTree>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6D52E0-72F0-4FEF-971A-5CD8FA6DAC78}"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C0889F-E4BB-4697-9F7D-4968DD3FA03A}" type="slidenum">
              <a:rPr lang="en-US"/>
              <a:pPr>
                <a:defRPr/>
              </a:pPr>
              <a:t>‹#›</a:t>
            </a:fld>
            <a:endParaRPr lang="en-US"/>
          </a:p>
        </p:txBody>
      </p:sp>
    </p:spTree>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7E2B45-1F6C-4823-A319-131DA849C750}"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C498D1-BBC9-4992-B2F0-990522BBCBA6}" type="slidenum">
              <a:rPr lang="en-US"/>
              <a:pPr>
                <a:defRPr/>
              </a:pPr>
              <a:t>‹#›</a:t>
            </a:fld>
            <a:endParaRPr lang="en-US"/>
          </a:p>
        </p:txBody>
      </p:sp>
    </p:spTree>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2027D2-318C-4B7C-961A-6DBFA664BE2E}"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1CC52D-8B2E-4A8E-8971-ED8811D9603B}" type="slidenum">
              <a:rPr lang="en-US"/>
              <a:pPr>
                <a:defRPr/>
              </a:pPr>
              <a:t>‹#›</a:t>
            </a:fld>
            <a:endParaRPr lang="en-US"/>
          </a:p>
        </p:txBody>
      </p:sp>
    </p:spTree>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4B9384-4D2E-48B8-BBB3-2D7B2B30E94C}"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029378-BC49-43BC-B1DE-5CBFDC8EA290}" type="slidenum">
              <a:rPr lang="en-US"/>
              <a:pPr>
                <a:defRPr/>
              </a:pPr>
              <a:t>‹#›</a:t>
            </a:fld>
            <a:endParaRPr lang="en-US"/>
          </a:p>
        </p:txBody>
      </p:sp>
    </p:spTree>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C7E7E1-B9A2-4C9A-9CFA-B26A6F97566F}"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91ED53-9795-4187-8EA7-780133977E44}" type="slidenum">
              <a:rPr lang="en-US"/>
              <a:pPr>
                <a:defRPr/>
              </a:pPr>
              <a:t>‹#›</a:t>
            </a:fld>
            <a:endParaRPr lang="en-US"/>
          </a:p>
        </p:txBody>
      </p:sp>
    </p:spTree>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AC48B7-BE6A-4EE9-969B-EE0EE62E2791}" type="datetimeFigureOut">
              <a:rPr lang="en-US"/>
              <a:pPr>
                <a:defRPr/>
              </a:pPr>
              <a:t>5/20/2012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F100FDE-4673-4096-A95B-B9CDB7BAE629}" type="slidenum">
              <a:rPr lang="en-US"/>
              <a:pPr>
                <a:defRPr/>
              </a:pPr>
              <a:t>‹#›</a:t>
            </a:fld>
            <a:endParaRPr lang="en-US"/>
          </a:p>
        </p:txBody>
      </p:sp>
    </p:spTree>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FAFF4E-4529-46AB-82EC-0F91DA95F72C}" type="datetimeFigureOut">
              <a:rPr lang="en-US"/>
              <a:pPr>
                <a:defRPr/>
              </a:pPr>
              <a:t>5/20/2012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B51ECBA-FA2A-47D4-8D4C-11C772E43063}" type="slidenum">
              <a:rPr lang="en-US"/>
              <a:pPr>
                <a:defRPr/>
              </a:pPr>
              <a:t>‹#›</a:t>
            </a:fld>
            <a:endParaRPr lang="en-US"/>
          </a:p>
        </p:txBody>
      </p:sp>
    </p:spTree>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B43E13-373B-419C-B79B-42D666F98E1F}" type="datetimeFigureOut">
              <a:rPr lang="en-US"/>
              <a:pPr>
                <a:defRPr/>
              </a:pPr>
              <a:t>5/20/2012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2EABEDD-3061-4C2B-9A3A-E01EBE20B9EA}" type="slidenum">
              <a:rPr lang="en-US"/>
              <a:pPr>
                <a:defRPr/>
              </a:pPr>
              <a:t>‹#›</a:t>
            </a:fld>
            <a:endParaRPr lang="en-US"/>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860C67-82DB-4924-AFD9-08B193C7192D}"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67DEB7-7025-405D-A980-C98332826422}" type="slidenum">
              <a:rPr lang="en-US"/>
              <a:pPr>
                <a:defRPr/>
              </a:pPr>
              <a:t>‹#›</a:t>
            </a:fld>
            <a:endParaRPr lang="en-US"/>
          </a:p>
        </p:txBody>
      </p:sp>
    </p:spTree>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B78189-F100-4DD7-9140-EF64E5A221EB}"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158414-EB85-4937-A1EB-08E19C39D84E}" type="slidenum">
              <a:rPr lang="en-US"/>
              <a:pPr>
                <a:defRPr/>
              </a:pPr>
              <a:t>‹#›</a:t>
            </a:fld>
            <a:endParaRPr lang="en-US"/>
          </a:p>
        </p:txBody>
      </p:sp>
    </p:spTree>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71DF17-0339-47ED-A247-90DB2EC91C3E}"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60075D-3B74-40BB-8815-BFEB5B4D2777}" type="slidenum">
              <a:rPr lang="en-US"/>
              <a:pPr>
                <a:defRPr/>
              </a:pPr>
              <a:t>‹#›</a:t>
            </a:fld>
            <a:endParaRPr lang="en-US"/>
          </a:p>
        </p:txBody>
      </p:sp>
    </p:spTree>
  </p:cSld>
  <p:clrMapOvr>
    <a:masterClrMapping/>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BE0353-5FA2-4015-A395-2D01AA79B989}"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D106C2-C85E-4B25-B8FA-B02BBC01D28D}" type="slidenum">
              <a:rPr lang="en-US"/>
              <a:pPr>
                <a:defRPr/>
              </a:pPr>
              <a:t>‹#›</a:t>
            </a:fld>
            <a:endParaRPr lang="en-US"/>
          </a:p>
        </p:txBody>
      </p:sp>
    </p:spTree>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513459-8BA6-4CAE-B762-DEC004116E1D}"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ED59F3-2CCF-46FE-A7FF-355D91BAC524}" type="slidenum">
              <a:rPr lang="en-US"/>
              <a:pPr>
                <a:defRPr/>
              </a:pPr>
              <a:t>‹#›</a:t>
            </a:fld>
            <a:endParaRPr lang="en-US"/>
          </a:p>
        </p:txBody>
      </p:sp>
    </p:spTree>
  </p:cSld>
  <p:clrMapOvr>
    <a:masterClrMapping/>
  </p:clrMapOvr>
  <p:transition spd="slow">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F52F8B-F5CE-44A9-97AA-1B2F8D1A4967}"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C53C91-315D-4D17-AB77-228D67F7F1B5}" type="slidenum">
              <a:rPr lang="en-US"/>
              <a:pPr>
                <a:defRPr/>
              </a:pPr>
              <a:t>‹#›</a:t>
            </a:fld>
            <a:endParaRPr lang="en-US"/>
          </a:p>
        </p:txBody>
      </p:sp>
    </p:spTree>
  </p:cSld>
  <p:clrMapOvr>
    <a:masterClrMapping/>
  </p:clrMapOvr>
  <p:transition spd="slow">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35E935-7AF2-4588-B219-52F2161BD23E}"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52EADA-1F21-4E36-B5A2-DF3E88269A52}" type="slidenum">
              <a:rPr lang="en-US"/>
              <a:pPr>
                <a:defRPr/>
              </a:pPr>
              <a:t>‹#›</a:t>
            </a:fld>
            <a:endParaRPr lang="en-US"/>
          </a:p>
        </p:txBody>
      </p:sp>
    </p:spTree>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D5930E-32A5-471E-83C2-20AB758BFFA9}"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FFCE36-7377-44B0-BF49-01A14D5605FF}" type="slidenum">
              <a:rPr lang="en-US"/>
              <a:pPr>
                <a:defRPr/>
              </a:pPr>
              <a:t>‹#›</a:t>
            </a:fld>
            <a:endParaRPr lang="en-US"/>
          </a:p>
        </p:txBody>
      </p:sp>
    </p:spTree>
  </p:cSld>
  <p:clrMapOvr>
    <a:masterClrMapping/>
  </p:clrMapOvr>
  <p:transition spd="slow">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C3D2C45-E815-4346-9982-74543AEA2817}"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82DB5C-5DF0-48D8-A72A-05C4BF38E749}" type="slidenum">
              <a:rPr lang="en-US"/>
              <a:pPr>
                <a:defRPr/>
              </a:pPr>
              <a:t>‹#›</a:t>
            </a:fld>
            <a:endParaRPr lang="en-US"/>
          </a:p>
        </p:txBody>
      </p:sp>
    </p:spTree>
  </p:cSld>
  <p:clrMapOvr>
    <a:masterClrMapping/>
  </p:clrMapOvr>
  <p:transition spd="slow">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D2402F-1B92-4E2A-B376-2567C684F7C4}" type="datetimeFigureOut">
              <a:rPr lang="en-US"/>
              <a:pPr>
                <a:defRPr/>
              </a:pPr>
              <a:t>5/20/2012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D92CA74-B6CC-4371-A37C-E4478B7D6F05}" type="slidenum">
              <a:rPr lang="en-US"/>
              <a:pPr>
                <a:defRPr/>
              </a:pPr>
              <a:t>‹#›</a:t>
            </a:fld>
            <a:endParaRPr lang="en-US"/>
          </a:p>
        </p:txBody>
      </p:sp>
    </p:spTree>
  </p:cSld>
  <p:clrMapOvr>
    <a:masterClrMapping/>
  </p:clrMapOvr>
  <p:transition spd="slow">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CC1EC9-FDF4-4218-B0DF-E5255DC67C03}" type="datetimeFigureOut">
              <a:rPr lang="en-US"/>
              <a:pPr>
                <a:defRPr/>
              </a:pPr>
              <a:t>5/20/2012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55F32C0-30A9-4018-BEB7-2500CE9F5BF7}" type="slidenum">
              <a:rPr lang="en-US"/>
              <a:pPr>
                <a:defRPr/>
              </a:pPr>
              <a:t>‹#›</a:t>
            </a:fld>
            <a:endParaRPr lang="en-US"/>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66C5C3-9514-4157-8DAB-B23E36ACE3B4}"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1A1564-601B-44EC-9967-4D3595E9E9C8}" type="slidenum">
              <a:rPr lang="en-US"/>
              <a:pPr>
                <a:defRPr/>
              </a:pPr>
              <a:t>‹#›</a:t>
            </a:fld>
            <a:endParaRPr lang="en-US"/>
          </a:p>
        </p:txBody>
      </p:sp>
    </p:spTree>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5D6247-7D34-4DC1-A7F5-50EFF1D1A868}" type="datetimeFigureOut">
              <a:rPr lang="en-US"/>
              <a:pPr>
                <a:defRPr/>
              </a:pPr>
              <a:t>5/20/2012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4D2D37-AC74-4C2F-80BD-B5B68506B729}" type="slidenum">
              <a:rPr lang="en-US"/>
              <a:pPr>
                <a:defRPr/>
              </a:pPr>
              <a:t>‹#›</a:t>
            </a:fld>
            <a:endParaRPr lang="en-US"/>
          </a:p>
        </p:txBody>
      </p:sp>
    </p:spTree>
  </p:cSld>
  <p:clrMapOvr>
    <a:masterClrMapping/>
  </p:clrMapOvr>
  <p:transition spd="slow">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BCA518-C20F-4CE5-8624-332FBAB7E8A9}"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F55E7E-65FC-41A5-8110-CC508305E870}" type="slidenum">
              <a:rPr lang="en-US"/>
              <a:pPr>
                <a:defRPr/>
              </a:pPr>
              <a:t>‹#›</a:t>
            </a:fld>
            <a:endParaRPr lang="en-US"/>
          </a:p>
        </p:txBody>
      </p:sp>
    </p:spTree>
  </p:cSld>
  <p:clrMapOvr>
    <a:masterClrMapping/>
  </p:clrMapOvr>
  <p:transition spd="slow">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D5A9FA-66DD-42A2-8B14-191BB299C557}"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759C49-E259-4747-8184-FA7EF6E2E49C}" type="slidenum">
              <a:rPr lang="en-US"/>
              <a:pPr>
                <a:defRPr/>
              </a:pPr>
              <a:t>‹#›</a:t>
            </a:fld>
            <a:endParaRPr lang="en-US"/>
          </a:p>
        </p:txBody>
      </p:sp>
    </p:spTree>
  </p:cSld>
  <p:clrMapOvr>
    <a:masterClrMapping/>
  </p:clrMapOvr>
  <p:transition spd="slow">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7C8ABC-C1F1-4CC3-828F-73248413F36B}"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8FDEF8-C521-47F6-984B-08C79C24C6DB}" type="slidenum">
              <a:rPr lang="en-US"/>
              <a:pPr>
                <a:defRPr/>
              </a:pPr>
              <a:t>‹#›</a:t>
            </a:fld>
            <a:endParaRPr lang="en-US"/>
          </a:p>
        </p:txBody>
      </p:sp>
    </p:spTree>
  </p:cSld>
  <p:clrMapOvr>
    <a:masterClrMapping/>
  </p:clrMapOvr>
  <p:transition spd="slow">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4376EA-4F15-4581-9AF1-203329313BBC}"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475FA1-3747-4CF0-856C-C27EB8ABC39A}" type="slidenum">
              <a:rPr lang="en-US"/>
              <a:pPr>
                <a:defRPr/>
              </a:pPr>
              <a:t>‹#›</a:t>
            </a:fld>
            <a:endParaRPr lang="en-US"/>
          </a:p>
        </p:txBody>
      </p:sp>
    </p:spTree>
  </p:cSld>
  <p:clrMapOvr>
    <a:masterClrMapping/>
  </p:clrMapOvr>
  <p:transition spd="slow">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6B32F5B-7D0E-48DC-A62E-A1E2AE24D9B2}"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997DFD-39DD-4E66-8F80-403E83A9BD47}" type="slidenum">
              <a:rPr lang="en-US"/>
              <a:pPr>
                <a:defRPr/>
              </a:pPr>
              <a:t>‹#›</a:t>
            </a:fld>
            <a:endParaRPr lang="en-US"/>
          </a:p>
        </p:txBody>
      </p:sp>
    </p:spTree>
  </p:cSld>
  <p:clrMapOvr>
    <a:masterClrMapping/>
  </p:clrMapOvr>
  <p:transition spd="slow">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467B14-5423-48F6-91DB-1423BCC883E0}"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158E13-32F7-4498-9FA0-372AE9D783E1}" type="slidenum">
              <a:rPr lang="en-US"/>
              <a:pPr>
                <a:defRPr/>
              </a:pPr>
              <a:t>‹#›</a:t>
            </a:fld>
            <a:endParaRPr lang="en-US"/>
          </a:p>
        </p:txBody>
      </p:sp>
    </p:spTree>
  </p:cSld>
  <p:clrMapOvr>
    <a:masterClrMapping/>
  </p:clrMapOvr>
  <p:transition spd="slow">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9B88E0-C2BC-42F6-A4E1-31B1E3898055}"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3596F3-3539-4232-B7A7-897AC7B984F6}" type="slidenum">
              <a:rPr lang="en-US"/>
              <a:pPr>
                <a:defRPr/>
              </a:pPr>
              <a:t>‹#›</a:t>
            </a:fld>
            <a:endParaRPr lang="en-US"/>
          </a:p>
        </p:txBody>
      </p:sp>
    </p:spTree>
  </p:cSld>
  <p:clrMapOvr>
    <a:masterClrMapping/>
  </p:clrMapOvr>
  <p:transition spd="slow">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46B2B06-DF22-43AC-9073-03BE0F801516}"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FEB153-EF72-4778-8E6B-DC5C089361F4}" type="slidenum">
              <a:rPr lang="en-US"/>
              <a:pPr>
                <a:defRPr/>
              </a:pPr>
              <a:t>‹#›</a:t>
            </a:fld>
            <a:endParaRPr lang="en-US"/>
          </a:p>
        </p:txBody>
      </p:sp>
    </p:spTree>
  </p:cSld>
  <p:clrMapOvr>
    <a:masterClrMapping/>
  </p:clrMapOvr>
  <p:transition spd="slow">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1875A7D-D3F6-44A0-8DCD-902718C9CFE8}" type="datetimeFigureOut">
              <a:rPr lang="en-US"/>
              <a:pPr>
                <a:defRPr/>
              </a:pPr>
              <a:t>5/20/2012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F128DFD-E120-43CF-8F86-7FE85510E606}" type="slidenum">
              <a:rPr lang="en-US"/>
              <a:pPr>
                <a:defRPr/>
              </a:pPr>
              <a:t>‹#›</a:t>
            </a:fld>
            <a:endParaRPr lang="en-US"/>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A6D15A4-EDBA-4AE8-91A0-67AD2AC5A8A3}" type="datetimeFigureOut">
              <a:rPr lang="en-US"/>
              <a:pPr>
                <a:defRPr/>
              </a:pPr>
              <a:t>5/20/2012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29E62D-04EC-440F-9B7D-CAE0175E86A9}" type="slidenum">
              <a:rPr lang="en-US"/>
              <a:pPr>
                <a:defRPr/>
              </a:pPr>
              <a:t>‹#›</a:t>
            </a:fld>
            <a:endParaRPr lang="en-US"/>
          </a:p>
        </p:txBody>
      </p:sp>
    </p:spTree>
  </p:cSld>
  <p:clrMapOvr>
    <a:masterClrMapping/>
  </p:clrMapOvr>
  <p:transition spd="slow">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15A2C8A-D2B7-448E-966F-55A898176566}" type="datetimeFigureOut">
              <a:rPr lang="en-US"/>
              <a:pPr>
                <a:defRPr/>
              </a:pPr>
              <a:t>5/20/2012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E8F9AE-7DBB-4615-9509-C2A9C7BB04A4}" type="slidenum">
              <a:rPr lang="en-US"/>
              <a:pPr>
                <a:defRPr/>
              </a:pPr>
              <a:t>‹#›</a:t>
            </a:fld>
            <a:endParaRPr lang="en-US"/>
          </a:p>
        </p:txBody>
      </p:sp>
    </p:spTree>
  </p:cSld>
  <p:clrMapOvr>
    <a:masterClrMapping/>
  </p:clrMapOvr>
  <p:transition spd="slow">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3E87E2-EB26-4830-85B6-8D4B3D992112}" type="datetimeFigureOut">
              <a:rPr lang="en-US"/>
              <a:pPr>
                <a:defRPr/>
              </a:pPr>
              <a:t>5/20/2012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1AC51B-C4C7-49A9-86E7-4BB5587E41DF}" type="slidenum">
              <a:rPr lang="en-US"/>
              <a:pPr>
                <a:defRPr/>
              </a:pPr>
              <a:t>‹#›</a:t>
            </a:fld>
            <a:endParaRPr lang="en-US"/>
          </a:p>
        </p:txBody>
      </p:sp>
    </p:spTree>
  </p:cSld>
  <p:clrMapOvr>
    <a:masterClrMapping/>
  </p:clrMapOvr>
  <p:transition spd="slow">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91C273-64B4-4D6D-A5BD-127F9C1ABC35}"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585CFF-A8DE-4804-9016-9FE3EAC6081D}" type="slidenum">
              <a:rPr lang="en-US"/>
              <a:pPr>
                <a:defRPr/>
              </a:pPr>
              <a:t>‹#›</a:t>
            </a:fld>
            <a:endParaRPr lang="en-US"/>
          </a:p>
        </p:txBody>
      </p:sp>
    </p:spTree>
  </p:cSld>
  <p:clrMapOvr>
    <a:masterClrMapping/>
  </p:clrMapOvr>
  <p:transition spd="slow">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235E4E-F49C-4FA2-9270-01D30C83FBF8}"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078998-6E4C-428C-9C16-1ADEEC523F76}" type="slidenum">
              <a:rPr lang="en-US"/>
              <a:pPr>
                <a:defRPr/>
              </a:pPr>
              <a:t>‹#›</a:t>
            </a:fld>
            <a:endParaRPr lang="en-US"/>
          </a:p>
        </p:txBody>
      </p:sp>
    </p:spTree>
  </p:cSld>
  <p:clrMapOvr>
    <a:masterClrMapping/>
  </p:clrMapOvr>
  <p:transition spd="slow">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56FB16-8359-4044-90B8-95B457388839}"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CF051E-CE65-4DB2-B381-1D85B23921F6}" type="slidenum">
              <a:rPr lang="en-US"/>
              <a:pPr>
                <a:defRPr/>
              </a:pPr>
              <a:t>‹#›</a:t>
            </a:fld>
            <a:endParaRPr lang="en-US"/>
          </a:p>
        </p:txBody>
      </p:sp>
    </p:spTree>
  </p:cSld>
  <p:clrMapOvr>
    <a:masterClrMapping/>
  </p:clrMapOvr>
  <p:transition spd="slow">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95E42C-29A2-45CA-9427-4B37DC1E2114}"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63D376-6365-4410-BD25-6AEBB41DFAED}" type="slidenum">
              <a:rPr lang="en-US"/>
              <a:pPr>
                <a:defRPr/>
              </a:pPr>
              <a:t>‹#›</a:t>
            </a:fld>
            <a:endParaRPr lang="en-US"/>
          </a:p>
        </p:txBody>
      </p:sp>
    </p:spTree>
  </p:cSld>
  <p:clrMapOvr>
    <a:masterClrMapping/>
  </p:clrMapOvr>
  <p:transition spd="slow">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CD6E84E-CC10-4B92-9617-1655A79C501A}"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230F3E-D73F-4410-818D-EA6479EB213E}" type="slidenum">
              <a:rPr lang="en-US"/>
              <a:pPr>
                <a:defRPr/>
              </a:pPr>
              <a:t>‹#›</a:t>
            </a:fld>
            <a:endParaRPr lang="en-US"/>
          </a:p>
        </p:txBody>
      </p:sp>
    </p:spTree>
  </p:cSld>
  <p:clrMapOvr>
    <a:masterClrMapping/>
  </p:clrMapOvr>
  <p:transition spd="slow">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4F845-4E15-4F6C-8710-F7BBC9170A77}"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7412E0-7C1C-4103-8560-43694DBF51A2}" type="slidenum">
              <a:rPr lang="en-US"/>
              <a:pPr>
                <a:defRPr/>
              </a:pPr>
              <a:t>‹#›</a:t>
            </a:fld>
            <a:endParaRPr lang="en-US"/>
          </a:p>
        </p:txBody>
      </p:sp>
    </p:spTree>
  </p:cSld>
  <p:clrMapOvr>
    <a:masterClrMapping/>
  </p:clrMapOvr>
  <p:transition spd="slow">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0ED3BA-483F-4A9B-9773-C73E30D8E39D}"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3B05EF-4ABD-4A47-845A-F02C3503FFC9}" type="slidenum">
              <a:rPr lang="en-US"/>
              <a:pPr>
                <a:defRPr/>
              </a:pPr>
              <a:t>‹#›</a:t>
            </a:fld>
            <a:endParaRPr lang="en-US"/>
          </a:p>
        </p:txBody>
      </p:sp>
    </p:spTree>
  </p:cSld>
  <p:clrMapOvr>
    <a:masterClrMapping/>
  </p:clrMapOvr>
  <p:transition spd="slow">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18C2617-E021-47BF-8F39-5895CA2CB187}"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0FD5FD-A86C-40C2-B175-6A24701897E3}" type="slidenum">
              <a:rPr lang="en-US"/>
              <a:pPr>
                <a:defRPr/>
              </a:pPr>
              <a:t>‹#›</a:t>
            </a:fld>
            <a:endParaRPr lang="en-US"/>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75A917-6144-43A5-AC26-CB9FA411857A}" type="datetimeFigureOut">
              <a:rPr lang="en-US"/>
              <a:pPr>
                <a:defRPr/>
              </a:pPr>
              <a:t>5/20/2012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DFACBB-BF6E-4C16-BE15-69A78711BA8C}" type="slidenum">
              <a:rPr lang="en-US"/>
              <a:pPr>
                <a:defRPr/>
              </a:pPr>
              <a:t>‹#›</a:t>
            </a:fld>
            <a:endParaRPr lang="en-US"/>
          </a:p>
        </p:txBody>
      </p:sp>
    </p:spTree>
  </p:cSld>
  <p:clrMapOvr>
    <a:masterClrMapping/>
  </p:clrMapOvr>
  <p:transition spd="slow">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2444A2-1483-48C9-899A-25778072A721}" type="datetimeFigureOut">
              <a:rPr lang="en-US"/>
              <a:pPr>
                <a:defRPr/>
              </a:pPr>
              <a:t>5/20/2012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9C2C8CB-4F41-4DAD-9B0C-0FC8F9DBDAC9}" type="slidenum">
              <a:rPr lang="en-US"/>
              <a:pPr>
                <a:defRPr/>
              </a:pPr>
              <a:t>‹#›</a:t>
            </a:fld>
            <a:endParaRPr lang="en-US"/>
          </a:p>
        </p:txBody>
      </p:sp>
    </p:spTree>
  </p:cSld>
  <p:clrMapOvr>
    <a:masterClrMapping/>
  </p:clrMapOvr>
  <p:transition spd="slow">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D8B68C-99EF-4517-A20F-B1B85C4C092D}" type="datetimeFigureOut">
              <a:rPr lang="en-US"/>
              <a:pPr>
                <a:defRPr/>
              </a:pPr>
              <a:t>5/20/2012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B4973B-448B-4D46-903F-BD6545A603D8}" type="slidenum">
              <a:rPr lang="en-US"/>
              <a:pPr>
                <a:defRPr/>
              </a:pPr>
              <a:t>‹#›</a:t>
            </a:fld>
            <a:endParaRPr lang="en-US"/>
          </a:p>
        </p:txBody>
      </p:sp>
    </p:spTree>
  </p:cSld>
  <p:clrMapOvr>
    <a:masterClrMapping/>
  </p:clrMapOvr>
  <p:transition spd="slow">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A0BD99-F7B1-4C72-BA91-F66B5812A4AB}" type="datetimeFigureOut">
              <a:rPr lang="en-US"/>
              <a:pPr>
                <a:defRPr/>
              </a:pPr>
              <a:t>5/20/2012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F70D24-1DE2-4CEB-ACF2-80DA2CC82242}" type="slidenum">
              <a:rPr lang="en-US"/>
              <a:pPr>
                <a:defRPr/>
              </a:pPr>
              <a:t>‹#›</a:t>
            </a:fld>
            <a:endParaRPr lang="en-US"/>
          </a:p>
        </p:txBody>
      </p:sp>
    </p:spTree>
  </p:cSld>
  <p:clrMapOvr>
    <a:masterClrMapping/>
  </p:clrMapOvr>
  <p:transition spd="slow">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6923D1-7A97-4A51-AB4B-798097C1C9A0}"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B95E07-665B-4814-85D8-1E32AA395E35}" type="slidenum">
              <a:rPr lang="en-US"/>
              <a:pPr>
                <a:defRPr/>
              </a:pPr>
              <a:t>‹#›</a:t>
            </a:fld>
            <a:endParaRPr lang="en-US"/>
          </a:p>
        </p:txBody>
      </p:sp>
    </p:spTree>
  </p:cSld>
  <p:clrMapOvr>
    <a:masterClrMapping/>
  </p:clrMapOvr>
  <p:transition spd="slow">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0FC2E4-EBF0-4185-BD47-460571A98F2C}"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FD1950-3895-475D-B5D1-1D7DB1F64304}" type="slidenum">
              <a:rPr lang="en-US"/>
              <a:pPr>
                <a:defRPr/>
              </a:pPr>
              <a:t>‹#›</a:t>
            </a:fld>
            <a:endParaRPr lang="en-US"/>
          </a:p>
        </p:txBody>
      </p:sp>
    </p:spTree>
  </p:cSld>
  <p:clrMapOvr>
    <a:masterClrMapping/>
  </p:clrMapOvr>
  <p:transition spd="slow">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370964-A9E3-41C7-8F9A-0BC15596A1BC}"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C67188-9775-4C11-8690-491255E59401}" type="slidenum">
              <a:rPr lang="en-US"/>
              <a:pPr>
                <a:defRPr/>
              </a:pPr>
              <a:t>‹#›</a:t>
            </a:fld>
            <a:endParaRPr lang="en-US"/>
          </a:p>
        </p:txBody>
      </p:sp>
    </p:spTree>
  </p:cSld>
  <p:clrMapOvr>
    <a:masterClrMapping/>
  </p:clrMapOvr>
  <p:transition spd="slow">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7AF14-75FA-4C12-B424-B576DA2B8492}"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01A02F-3391-4650-BB00-5B58287C8CB2}" type="slidenum">
              <a:rPr lang="en-US"/>
              <a:pPr>
                <a:defRPr/>
              </a:pPr>
              <a:t>‹#›</a:t>
            </a:fld>
            <a:endParaRPr lang="en-US"/>
          </a:p>
        </p:txBody>
      </p:sp>
    </p:spTree>
  </p:cSld>
  <p:clrMapOvr>
    <a:masterClrMapping/>
  </p:clrMapOvr>
  <p:transition spd="slow">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494BD06-FF96-4D46-927F-00A6A1B67E30}"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54DEDA-33F6-486C-9797-BD769AE05EB9}" type="slidenum">
              <a:rPr lang="en-US"/>
              <a:pPr>
                <a:defRPr/>
              </a:pPr>
              <a:t>‹#›</a:t>
            </a:fld>
            <a:endParaRPr lang="en-US"/>
          </a:p>
        </p:txBody>
      </p:sp>
    </p:spTree>
  </p:cSld>
  <p:clrMapOvr>
    <a:masterClrMapping/>
  </p:clrMapOvr>
  <p:transition spd="slow">
    <p:circl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81622C-E74A-4E9F-BF8E-D6EF1A9E5283}"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C00C1C-16DB-40A3-B5F3-7EF2669901FA}" type="slidenum">
              <a:rPr lang="en-US"/>
              <a:pPr>
                <a:defRPr/>
              </a:pPr>
              <a:t>‹#›</a:t>
            </a:fld>
            <a:endParaRPr lang="en-US"/>
          </a:p>
        </p:txBody>
      </p:sp>
    </p:spTree>
  </p:cSld>
  <p:clrMapOvr>
    <a:masterClrMapping/>
  </p:clrMapOvr>
  <p:transition spd="slow">
    <p:circl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FA4A2F-5573-47BA-9909-93F400A81845}"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68B521-B94B-4F5A-8846-E3A88E1F4F27}" type="slidenum">
              <a:rPr lang="en-US"/>
              <a:pPr>
                <a:defRPr/>
              </a:pPr>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F2607C-7CFC-4BAC-B65E-2B0931C4AF9F}" type="datetimeFigureOut">
              <a:rPr lang="en-US"/>
              <a:pPr>
                <a:defRPr/>
              </a:pPr>
              <a:t>5/20/2012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823389-784B-4819-ACFA-7605B5898D37}" type="slidenum">
              <a:rPr lang="en-US"/>
              <a:pPr>
                <a:defRPr/>
              </a:pPr>
              <a:t>‹#›</a:t>
            </a:fld>
            <a:endParaRPr lang="en-US"/>
          </a:p>
        </p:txBody>
      </p:sp>
    </p:spTree>
  </p:cSld>
  <p:clrMapOvr>
    <a:masterClrMapping/>
  </p:clrMapOvr>
  <p:transition spd="slow">
    <p:circl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A28244-B523-4A51-9736-A829509D9129}"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081CAA-7B0A-43A6-A9CA-908668A3031E}" type="slidenum">
              <a:rPr lang="en-US"/>
              <a:pPr>
                <a:defRPr/>
              </a:pPr>
              <a:t>‹#›</a:t>
            </a:fld>
            <a:endParaRPr lang="en-US"/>
          </a:p>
        </p:txBody>
      </p:sp>
    </p:spTree>
  </p:cSld>
  <p:clrMapOvr>
    <a:masterClrMapping/>
  </p:clrMapOvr>
  <p:transition spd="slow">
    <p:circl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CDAFA2-650C-49ED-8692-54BC13D97E08}" type="datetimeFigureOut">
              <a:rPr lang="en-US"/>
              <a:pPr>
                <a:defRPr/>
              </a:pPr>
              <a:t>5/20/2012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28A33B5-CF86-4CBB-BEA3-3D1B60FB0DFA}" type="slidenum">
              <a:rPr lang="en-US"/>
              <a:pPr>
                <a:defRPr/>
              </a:pPr>
              <a:t>‹#›</a:t>
            </a:fld>
            <a:endParaRPr lang="en-US"/>
          </a:p>
        </p:txBody>
      </p:sp>
    </p:spTree>
  </p:cSld>
  <p:clrMapOvr>
    <a:masterClrMapping/>
  </p:clrMapOvr>
  <p:transition spd="slow">
    <p:circl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66BF37-BE6D-428A-B2BF-39CE1B8791A9}" type="datetimeFigureOut">
              <a:rPr lang="en-US"/>
              <a:pPr>
                <a:defRPr/>
              </a:pPr>
              <a:t>5/20/2012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37B3E6-30DD-41CC-A13E-568437321CFF}" type="slidenum">
              <a:rPr lang="en-US"/>
              <a:pPr>
                <a:defRPr/>
              </a:pPr>
              <a:t>‹#›</a:t>
            </a:fld>
            <a:endParaRPr lang="en-US"/>
          </a:p>
        </p:txBody>
      </p:sp>
    </p:spTree>
  </p:cSld>
  <p:clrMapOvr>
    <a:masterClrMapping/>
  </p:clrMapOvr>
  <p:transition spd="slow">
    <p:circl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F5085A-7636-496C-8974-6BD53D83FCA2}" type="datetimeFigureOut">
              <a:rPr lang="en-US"/>
              <a:pPr>
                <a:defRPr/>
              </a:pPr>
              <a:t>5/20/2012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8DAF9C-C324-4822-8D85-60FFA12CA6AB}" type="slidenum">
              <a:rPr lang="en-US"/>
              <a:pPr>
                <a:defRPr/>
              </a:pPr>
              <a:t>‹#›</a:t>
            </a:fld>
            <a:endParaRPr lang="en-US"/>
          </a:p>
        </p:txBody>
      </p:sp>
    </p:spTree>
  </p:cSld>
  <p:clrMapOvr>
    <a:masterClrMapping/>
  </p:clrMapOvr>
  <p:transition spd="slow">
    <p:circl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A49924-06DF-485E-8D0C-8625E76C97D3}"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599388-3D1C-4168-AE2C-CB24A3B8D2A6}" type="slidenum">
              <a:rPr lang="en-US"/>
              <a:pPr>
                <a:defRPr/>
              </a:pPr>
              <a:t>‹#›</a:t>
            </a:fld>
            <a:endParaRPr lang="en-US"/>
          </a:p>
        </p:txBody>
      </p:sp>
    </p:spTree>
  </p:cSld>
  <p:clrMapOvr>
    <a:masterClrMapping/>
  </p:clrMapOvr>
  <p:transition spd="slow">
    <p:circl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674558-7CFB-45B9-9474-503759B8EE69}"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E22638-EF52-4EDC-90E0-26DB09420200}" type="slidenum">
              <a:rPr lang="en-US"/>
              <a:pPr>
                <a:defRPr/>
              </a:pPr>
              <a:t>‹#›</a:t>
            </a:fld>
            <a:endParaRPr lang="en-US"/>
          </a:p>
        </p:txBody>
      </p:sp>
    </p:spTree>
  </p:cSld>
  <p:clrMapOvr>
    <a:masterClrMapping/>
  </p:clrMapOvr>
  <p:transition spd="slow">
    <p:circl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9C5511-E151-4A40-9955-60B88B4856E1}"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277F76-F3FC-4063-8BAF-B237899A243F}" type="slidenum">
              <a:rPr lang="en-US"/>
              <a:pPr>
                <a:defRPr/>
              </a:pPr>
              <a:t>‹#›</a:t>
            </a:fld>
            <a:endParaRPr lang="en-US"/>
          </a:p>
        </p:txBody>
      </p:sp>
    </p:spTree>
  </p:cSld>
  <p:clrMapOvr>
    <a:masterClrMapping/>
  </p:clrMapOvr>
  <p:transition spd="slow">
    <p:circl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9D621A-8961-44FD-B3C5-965F0B5B1DE9}"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BFE179-8CED-4067-BBFA-D4A0B3C8BF79}" type="slidenum">
              <a:rPr lang="en-US"/>
              <a:pPr>
                <a:defRPr/>
              </a:pPr>
              <a:t>‹#›</a:t>
            </a:fld>
            <a:endParaRPr lang="en-US"/>
          </a:p>
        </p:txBody>
      </p:sp>
    </p:spTree>
  </p:cSld>
  <p:clrMapOvr>
    <a:masterClrMapping/>
  </p:clrMapOvr>
  <p:transition spd="slow">
    <p:circl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D5A0056-8477-48E3-98E0-5307E5F297B8}"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0FF200-87E8-4A1C-BE27-5E2940255227}" type="slidenum">
              <a:rPr lang="en-US"/>
              <a:pPr>
                <a:defRPr/>
              </a:pPr>
              <a:t>‹#›</a:t>
            </a:fld>
            <a:endParaRPr lang="en-US"/>
          </a:p>
        </p:txBody>
      </p:sp>
    </p:spTree>
  </p:cSld>
  <p:clrMapOvr>
    <a:masterClrMapping/>
  </p:clrMapOvr>
  <p:transition spd="slow">
    <p:circl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F64665-46D7-4655-8E3F-35B57D849C7F}"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034AF2-EF7F-4E05-90A4-52AD781F2334}" type="slidenum">
              <a:rPr lang="en-US"/>
              <a:pPr>
                <a:defRPr/>
              </a:pPr>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FA5568-9FCC-4D85-B62F-5FA60940B6A0}"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711D5F-3609-45C1-A118-D4464CA7EC6A}" type="slidenum">
              <a:rPr lang="en-US"/>
              <a:pPr>
                <a:defRPr/>
              </a:pPr>
              <a:t>‹#›</a:t>
            </a:fld>
            <a:endParaRPr lang="en-US"/>
          </a:p>
        </p:txBody>
      </p:sp>
    </p:spTree>
  </p:cSld>
  <p:clrMapOvr>
    <a:masterClrMapping/>
  </p:clrMapOvr>
  <p:transition spd="slow">
    <p:circl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51992C-5662-44A7-AC91-BC6779F6CB55}"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349AB9-E03E-4954-AAF4-0B07390D6DA5}" type="slidenum">
              <a:rPr lang="en-US"/>
              <a:pPr>
                <a:defRPr/>
              </a:pPr>
              <a:t>‹#›</a:t>
            </a:fld>
            <a:endParaRPr lang="en-US"/>
          </a:p>
        </p:txBody>
      </p:sp>
    </p:spTree>
  </p:cSld>
  <p:clrMapOvr>
    <a:masterClrMapping/>
  </p:clrMapOvr>
  <p:transition spd="slow">
    <p:circl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85AB017-E0AB-49D3-A28F-D72A7CC25638}"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8568B8-CE4F-4440-8B83-222E87E1F3D7}" type="slidenum">
              <a:rPr lang="en-US"/>
              <a:pPr>
                <a:defRPr/>
              </a:pPr>
              <a:t>‹#›</a:t>
            </a:fld>
            <a:endParaRPr lang="en-US"/>
          </a:p>
        </p:txBody>
      </p:sp>
    </p:spTree>
  </p:cSld>
  <p:clrMapOvr>
    <a:masterClrMapping/>
  </p:clrMapOvr>
  <p:transition spd="slow">
    <p:circl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07785F-82BD-443F-9316-AE3E8402B914}" type="datetimeFigureOut">
              <a:rPr lang="en-US"/>
              <a:pPr>
                <a:defRPr/>
              </a:pPr>
              <a:t>5/20/2012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46F915E-4BB3-4A62-B9E2-A50C3D56EC25}" type="slidenum">
              <a:rPr lang="en-US"/>
              <a:pPr>
                <a:defRPr/>
              </a:pPr>
              <a:t>‹#›</a:t>
            </a:fld>
            <a:endParaRPr lang="en-US"/>
          </a:p>
        </p:txBody>
      </p:sp>
    </p:spTree>
  </p:cSld>
  <p:clrMapOvr>
    <a:masterClrMapping/>
  </p:clrMapOvr>
  <p:transition spd="slow">
    <p:circl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5593DBC-A6D0-4109-9757-C47FEFF31E39}" type="datetimeFigureOut">
              <a:rPr lang="en-US"/>
              <a:pPr>
                <a:defRPr/>
              </a:pPr>
              <a:t>5/20/2012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2F53FF6-8431-4DF8-BF13-A5C71178A95E}" type="slidenum">
              <a:rPr lang="en-US"/>
              <a:pPr>
                <a:defRPr/>
              </a:pPr>
              <a:t>‹#›</a:t>
            </a:fld>
            <a:endParaRPr lang="en-US"/>
          </a:p>
        </p:txBody>
      </p:sp>
    </p:spTree>
  </p:cSld>
  <p:clrMapOvr>
    <a:masterClrMapping/>
  </p:clrMapOvr>
  <p:transition spd="slow">
    <p:circl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6BF287-E6DA-4938-8F79-7E18C57914F4}" type="datetimeFigureOut">
              <a:rPr lang="en-US"/>
              <a:pPr>
                <a:defRPr/>
              </a:pPr>
              <a:t>5/20/2012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B9F1B0-0BDD-4FDB-B4A7-C6CB078FD3BE}" type="slidenum">
              <a:rPr lang="en-US"/>
              <a:pPr>
                <a:defRPr/>
              </a:pPr>
              <a:t>‹#›</a:t>
            </a:fld>
            <a:endParaRPr lang="en-US"/>
          </a:p>
        </p:txBody>
      </p:sp>
    </p:spTree>
  </p:cSld>
  <p:clrMapOvr>
    <a:masterClrMapping/>
  </p:clrMapOvr>
  <p:transition spd="slow">
    <p:circl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DFB74A-296C-4BC9-B3BB-1EC3EC96C33E}"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4865EE-25E8-4960-9938-B09C80666FED}" type="slidenum">
              <a:rPr lang="en-US"/>
              <a:pPr>
                <a:defRPr/>
              </a:pPr>
              <a:t>‹#›</a:t>
            </a:fld>
            <a:endParaRPr lang="en-US"/>
          </a:p>
        </p:txBody>
      </p:sp>
    </p:spTree>
  </p:cSld>
  <p:clrMapOvr>
    <a:masterClrMapping/>
  </p:clrMapOvr>
  <p:transition spd="slow">
    <p:circl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7D9F47-2964-4907-A0AD-B636B5015901}"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62F532-1A13-4CE5-91D0-75CE8A948B5C}" type="slidenum">
              <a:rPr lang="en-US"/>
              <a:pPr>
                <a:defRPr/>
              </a:pPr>
              <a:t>‹#›</a:t>
            </a:fld>
            <a:endParaRPr lang="en-US"/>
          </a:p>
        </p:txBody>
      </p:sp>
    </p:spTree>
  </p:cSld>
  <p:clrMapOvr>
    <a:masterClrMapping/>
  </p:clrMapOvr>
  <p:transition spd="slow">
    <p:circl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40BB60-3CF4-485A-A5BA-88232D9E7AAA}"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AEB6A8-1C3C-4763-9019-695213D08CB9}" type="slidenum">
              <a:rPr lang="en-US"/>
              <a:pPr>
                <a:defRPr/>
              </a:pPr>
              <a:t>‹#›</a:t>
            </a:fld>
            <a:endParaRPr lang="en-US"/>
          </a:p>
        </p:txBody>
      </p:sp>
    </p:spTree>
  </p:cSld>
  <p:clrMapOvr>
    <a:masterClrMapping/>
  </p:clrMapOvr>
  <p:transition spd="slow">
    <p:circl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297FE4-D8D2-47F7-BC84-7E892154DB3D}"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90A03C-47D4-422C-8BE9-B249A23E60ED}" type="slidenum">
              <a:rPr lang="en-US"/>
              <a:pPr>
                <a:defRPr/>
              </a:pPr>
              <a:t>‹#›</a:t>
            </a:fld>
            <a:endParaRPr lang="en-US"/>
          </a:p>
        </p:txBody>
      </p:sp>
    </p:spTree>
  </p:cSld>
  <p:clrMapOvr>
    <a:masterClrMapping/>
  </p:clrMapOvr>
  <p:transition spd="slow">
    <p:circl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DE71C9B-9CC5-42C4-9B8D-194CE3D738B9}"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0CD505-AFB5-4B84-A54C-3BEFBB34E698}" type="slidenum">
              <a:rPr lang="en-US"/>
              <a:pPr>
                <a:defRPr/>
              </a:pPr>
              <a:t>‹#›</a:t>
            </a:fld>
            <a:endParaRPr lang="en-U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C0958F-85A8-4362-87A0-968EF74E183C}"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F05043-B7B8-499A-8C65-0A35CDBCD4CB}" type="slidenum">
              <a:rPr lang="en-US"/>
              <a:pPr>
                <a:defRPr/>
              </a:pPr>
              <a:t>‹#›</a:t>
            </a:fld>
            <a:endParaRPr lang="en-US"/>
          </a:p>
        </p:txBody>
      </p:sp>
    </p:spTree>
  </p:cSld>
  <p:clrMapOvr>
    <a:masterClrMapping/>
  </p:clrMapOvr>
  <p:transition spd="slow">
    <p:circl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0856B2-856F-48DE-BE05-3D1C9498B33D}"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C5EEEF-A96B-4F72-BB78-727D40AB12CF}" type="slidenum">
              <a:rPr lang="en-US"/>
              <a:pPr>
                <a:defRPr/>
              </a:pPr>
              <a:t>‹#›</a:t>
            </a:fld>
            <a:endParaRPr lang="en-US"/>
          </a:p>
        </p:txBody>
      </p:sp>
    </p:spTree>
  </p:cSld>
  <p:clrMapOvr>
    <a:masterClrMapping/>
  </p:clrMapOvr>
  <p:transition spd="slow">
    <p:circl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4EC1A5E-1B20-450E-BA08-ED0434AD7D6F}"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A0D990-42A8-4C07-A5C7-56F894F90808}" type="slidenum">
              <a:rPr lang="en-US"/>
              <a:pPr>
                <a:defRPr/>
              </a:pPr>
              <a:t>‹#›</a:t>
            </a:fld>
            <a:endParaRPr lang="en-US"/>
          </a:p>
        </p:txBody>
      </p:sp>
    </p:spTree>
  </p:cSld>
  <p:clrMapOvr>
    <a:masterClrMapping/>
  </p:clrMapOvr>
  <p:transition spd="slow">
    <p:circl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9F56173-6966-4A59-8E5F-342609FB58BA}"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87B7D3-CAA2-43A0-8956-4E7904F26F84}" type="slidenum">
              <a:rPr lang="en-US"/>
              <a:pPr>
                <a:defRPr/>
              </a:pPr>
              <a:t>‹#›</a:t>
            </a:fld>
            <a:endParaRPr lang="en-US"/>
          </a:p>
        </p:txBody>
      </p:sp>
    </p:spTree>
  </p:cSld>
  <p:clrMapOvr>
    <a:masterClrMapping/>
  </p:clrMapOvr>
  <p:transition spd="slow">
    <p:circl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B9A1D7-113B-4408-BA35-CC4AF6A8D887}" type="datetimeFigureOut">
              <a:rPr lang="en-US"/>
              <a:pPr>
                <a:defRPr/>
              </a:pPr>
              <a:t>5/20/2012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3099AC9-4B55-4362-8E53-1463BCD6893B}" type="slidenum">
              <a:rPr lang="en-US"/>
              <a:pPr>
                <a:defRPr/>
              </a:pPr>
              <a:t>‹#›</a:t>
            </a:fld>
            <a:endParaRPr lang="en-US"/>
          </a:p>
        </p:txBody>
      </p:sp>
    </p:spTree>
  </p:cSld>
  <p:clrMapOvr>
    <a:masterClrMapping/>
  </p:clrMapOvr>
  <p:transition spd="slow">
    <p:circl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7BBDCDC-9606-43D1-8EEA-725F9266FE75}" type="datetimeFigureOut">
              <a:rPr lang="en-US"/>
              <a:pPr>
                <a:defRPr/>
              </a:pPr>
              <a:t>5/20/2012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9669E15-AB43-4EC1-B222-57D821942F53}" type="slidenum">
              <a:rPr lang="en-US"/>
              <a:pPr>
                <a:defRPr/>
              </a:pPr>
              <a:t>‹#›</a:t>
            </a:fld>
            <a:endParaRPr lang="en-US"/>
          </a:p>
        </p:txBody>
      </p:sp>
    </p:spTree>
  </p:cSld>
  <p:clrMapOvr>
    <a:masterClrMapping/>
  </p:clrMapOvr>
  <p:transition spd="slow">
    <p:circl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FECC90-5096-4572-B6C1-49137CBADB6F}" type="datetimeFigureOut">
              <a:rPr lang="en-US"/>
              <a:pPr>
                <a:defRPr/>
              </a:pPr>
              <a:t>5/20/2012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B40B33-AA67-455A-ACAB-AA0674771168}" type="slidenum">
              <a:rPr lang="en-US"/>
              <a:pPr>
                <a:defRPr/>
              </a:pPr>
              <a:t>‹#›</a:t>
            </a:fld>
            <a:endParaRPr lang="en-US"/>
          </a:p>
        </p:txBody>
      </p:sp>
    </p:spTree>
  </p:cSld>
  <p:clrMapOvr>
    <a:masterClrMapping/>
  </p:clrMapOvr>
  <p:transition spd="slow">
    <p:circl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55A40F-1CA2-4636-8E36-76BB63E56A63}"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CC23DA-A059-4264-A84E-C05C4002F243}" type="slidenum">
              <a:rPr lang="en-US"/>
              <a:pPr>
                <a:defRPr/>
              </a:pPr>
              <a:t>‹#›</a:t>
            </a:fld>
            <a:endParaRPr lang="en-US"/>
          </a:p>
        </p:txBody>
      </p:sp>
    </p:spTree>
  </p:cSld>
  <p:clrMapOvr>
    <a:masterClrMapping/>
  </p:clrMapOvr>
  <p:transition spd="slow">
    <p:circl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7AE968-E52D-4A0E-B1FC-EA1C1750802E}" type="datetimeFigureOut">
              <a:rPr lang="en-US"/>
              <a:pPr>
                <a:defRPr/>
              </a:pPr>
              <a:t>5/20/2012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4362E-8895-4D8F-AF3F-7428D31EA75D}" type="slidenum">
              <a:rPr lang="en-US"/>
              <a:pPr>
                <a:defRPr/>
              </a:pPr>
              <a:t>‹#›</a:t>
            </a:fld>
            <a:endParaRPr lang="en-US"/>
          </a:p>
        </p:txBody>
      </p:sp>
    </p:spTree>
  </p:cSld>
  <p:clrMapOvr>
    <a:masterClrMapping/>
  </p:clrMapOvr>
  <p:transition spd="slow">
    <p:circl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05D255-6DEA-43DF-8821-381A154F4363}"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7E04F7-51B8-4B0C-BEFD-94CBD449718D}" type="slidenum">
              <a:rPr lang="en-US"/>
              <a:pPr>
                <a:defRPr/>
              </a:pPr>
              <a:t>‹#›</a:t>
            </a:fld>
            <a:endParaRPr lang="en-US"/>
          </a:p>
        </p:txBody>
      </p:sp>
    </p:spTree>
  </p:cSld>
  <p:clrMapOvr>
    <a:masterClrMapping/>
  </p:clrMapOvr>
  <p:transition spd="slow">
    <p:circl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528F6A-CD31-4276-AAF5-D262987F480C}" type="datetimeFigureOut">
              <a:rPr lang="en-US"/>
              <a:pPr>
                <a:defRPr/>
              </a:pPr>
              <a:t>5/20/2012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C66009-C2C8-4253-98E0-5281879E5B73}" type="slidenum">
              <a:rPr lang="en-US"/>
              <a:pPr>
                <a:defRPr/>
              </a:pPr>
              <a:t>‹#›</a:t>
            </a:fld>
            <a:endParaRPr lang="en-US"/>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8874456-CB65-4D75-8DE8-D51F6A24C0EF}" type="datetimeFigureOut">
              <a:rPr lang="en-US"/>
              <a:pPr>
                <a:defRPr/>
              </a:pPr>
              <a:t>5/20/2012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584B739-AC40-4902-9216-B6C113DDA3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868362"/>
          </a:xfrm>
          <a:prstGeom prst="rect">
            <a:avLst/>
          </a:prstGeom>
          <a:noFill/>
          <a:ln w="9525">
            <a:noFill/>
            <a:miter lim="800000"/>
            <a:headEnd/>
            <a:tailEnd/>
          </a:ln>
          <a:effectLst>
            <a:outerShdw dist="71842" dir="2700000" algn="ctr" rotWithShape="0">
              <a:srgbClr val="000000">
                <a:alpha val="50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defRPr>
            </a:lvl1pPr>
          </a:lstStyle>
          <a:p>
            <a:pPr>
              <a:defRPr/>
            </a:pPr>
            <a:fld id="{1F18E699-7A5F-4A8B-B2F3-853AA4EE998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ransition spd="slow">
    <p:circle/>
  </p:transition>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FEB4EC9D-521D-470E-975F-AC142253A78E}" type="datetimeFigureOut">
              <a:rPr lang="en-US"/>
              <a:pPr>
                <a:defRPr/>
              </a:pPr>
              <a:t>5/20/2012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D161ABBA-4918-4B09-80A2-9894952FC7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2EDA26EE-ED5B-49C8-9089-49DDAC13558A}" type="datetimeFigureOut">
              <a:rPr lang="en-US"/>
              <a:pPr>
                <a:defRPr/>
              </a:pPr>
              <a:t>5/20/2012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6E1AF95F-32E1-41B5-8362-002B15CFF6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D7A42C25-D8E6-407E-8CA9-7460C976D149}" type="datetimeFigureOut">
              <a:rPr lang="en-US"/>
              <a:pPr>
                <a:defRPr/>
              </a:pPr>
              <a:t>5/20/2012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910DA10A-0220-45E4-BF9F-FB01E484BB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8AB8A4A9-10A2-4EC2-AAD3-537900D2BEC9}" type="datetimeFigureOut">
              <a:rPr lang="en-US"/>
              <a:pPr>
                <a:defRPr/>
              </a:pPr>
              <a:t>5/20/2012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8A084C60-2C76-4ECF-B3A9-301D920C3B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F1E70E35-59E9-4751-9C5D-F08024106572}" type="datetimeFigureOut">
              <a:rPr lang="en-US"/>
              <a:pPr>
                <a:defRPr/>
              </a:pPr>
              <a:t>5/20/2012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034D6987-32CB-4C17-8756-AC18EFFE67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E4C5C705-9211-4F7C-8A81-7F860305B41E}" type="datetimeFigureOut">
              <a:rPr lang="en-US"/>
              <a:pPr>
                <a:defRPr/>
              </a:pPr>
              <a:t>5/20/2012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4052BCF7-31BB-4E2B-8092-FFB2648201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0A11417-A063-4F96-8ED4-F52BAC3CEEAB}" type="datetimeFigureOut">
              <a:rPr lang="en-US"/>
              <a:pPr>
                <a:defRPr/>
              </a:pPr>
              <a:t>5/20/2012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91A5C4E2-4A48-436C-871F-C47F9F7190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76111BDF-1F93-45DE-B285-01AFCFAB202C}" type="datetimeFigureOut">
              <a:rPr lang="en-US"/>
              <a:pPr>
                <a:defRPr/>
              </a:pPr>
              <a:t>5/20/2012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E3AB953-9B14-419B-ADC8-0754B99385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3.x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06.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72593" y="0"/>
            <a:ext cx="859882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spc="300" dirty="0">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JasmineUPC" pitchFamily="18" charset="-34"/>
                <a:cs typeface="JasmineUPC" pitchFamily="18" charset="-34"/>
              </a:rPr>
              <a:t>Many Are Devoted / Addicted To:</a:t>
            </a:r>
          </a:p>
        </p:txBody>
      </p:sp>
      <p:sp>
        <p:nvSpPr>
          <p:cNvPr id="5" name="Rectangle 4"/>
          <p:cNvSpPr/>
          <p:nvPr/>
        </p:nvSpPr>
        <p:spPr>
          <a:xfrm>
            <a:off x="2793321" y="5325070"/>
            <a:ext cx="3557385" cy="923330"/>
          </a:xfrm>
          <a:prstGeom prst="rect">
            <a:avLst/>
          </a:prstGeom>
          <a:noFill/>
        </p:spPr>
        <p:txBody>
          <a:bodyPr wrap="none">
            <a:spAutoFit/>
          </a:bodyPr>
          <a:lstStyle/>
          <a:p>
            <a:pPr algn="ctr" fontAlgn="auto">
              <a:spcBef>
                <a:spcPts val="0"/>
              </a:spcBef>
              <a:spcAft>
                <a:spcPts val="0"/>
              </a:spcAft>
              <a:defRPr/>
            </a:pPr>
            <a:r>
              <a:rPr lang="en-US" sz="5400" b="1" spc="600" dirty="0">
                <a:ln w="12700">
                  <a:solidFill>
                    <a:srgbClr val="1F497D">
                      <a:satMod val="155000"/>
                    </a:srgbClr>
                  </a:solidFill>
                  <a:prstDash val="solid"/>
                </a:ln>
                <a:solidFill>
                  <a:prstClr val="black"/>
                </a:solidFill>
                <a:effectLst>
                  <a:outerShdw blurRad="41275" dist="20320" dir="1800000" algn="tl" rotWithShape="0">
                    <a:srgbClr val="000000">
                      <a:alpha val="40000"/>
                    </a:srgbClr>
                  </a:outerShdw>
                </a:effectLst>
                <a:latin typeface="+mn-lt"/>
              </a:rPr>
              <a:t>Gambling</a:t>
            </a:r>
          </a:p>
        </p:txBody>
      </p:sp>
      <p:pic>
        <p:nvPicPr>
          <p:cNvPr id="29700" name="Picture 2"/>
          <p:cNvPicPr>
            <a:picLocks noChangeAspect="1" noChangeArrowheads="1"/>
          </p:cNvPicPr>
          <p:nvPr/>
        </p:nvPicPr>
        <p:blipFill>
          <a:blip r:embed="rId4" cstate="print"/>
          <a:srcRect/>
          <a:stretch>
            <a:fillRect/>
          </a:stretch>
        </p:blipFill>
        <p:spPr bwMode="auto">
          <a:xfrm>
            <a:off x="2286000" y="1223963"/>
            <a:ext cx="4572000" cy="4414837"/>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72593" y="0"/>
            <a:ext cx="859882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spc="300" dirty="0">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JasmineUPC" pitchFamily="18" charset="-34"/>
                <a:cs typeface="JasmineUPC" pitchFamily="18" charset="-34"/>
              </a:rPr>
              <a:t>Many Are Devoted / Addicted To:</a:t>
            </a:r>
          </a:p>
        </p:txBody>
      </p:sp>
      <p:sp>
        <p:nvSpPr>
          <p:cNvPr id="5" name="Rectangle 4"/>
          <p:cNvSpPr/>
          <p:nvPr/>
        </p:nvSpPr>
        <p:spPr>
          <a:xfrm>
            <a:off x="575731" y="5334000"/>
            <a:ext cx="7992573" cy="923330"/>
          </a:xfrm>
          <a:prstGeom prst="rect">
            <a:avLst/>
          </a:prstGeom>
          <a:solidFill>
            <a:srgbClr val="FFFFFF">
              <a:alpha val="80000"/>
            </a:srgbClr>
          </a:solidFill>
        </p:spPr>
        <p:txBody>
          <a:bodyPr wrap="none">
            <a:spAutoFit/>
          </a:bodyPr>
          <a:lstStyle/>
          <a:p>
            <a:pPr algn="ctr" fontAlgn="auto">
              <a:spcBef>
                <a:spcPts val="0"/>
              </a:spcBef>
              <a:spcAft>
                <a:spcPts val="0"/>
              </a:spcAft>
              <a:defRPr/>
            </a:pPr>
            <a:r>
              <a:rPr lang="en-US" sz="5400" b="1" spc="600" dirty="0">
                <a:ln w="12700">
                  <a:solidFill>
                    <a:srgbClr val="1F497D">
                      <a:satMod val="155000"/>
                    </a:srgbClr>
                  </a:solidFill>
                  <a:prstDash val="solid"/>
                </a:ln>
                <a:solidFill>
                  <a:prstClr val="black"/>
                </a:solidFill>
                <a:effectLst>
                  <a:outerShdw blurRad="41275" dist="20320" dir="1800000" algn="tl" rotWithShape="0">
                    <a:srgbClr val="000000">
                      <a:alpha val="40000"/>
                    </a:srgbClr>
                  </a:outerShdw>
                </a:effectLst>
                <a:latin typeface="+mn-lt"/>
              </a:rPr>
              <a:t>Fornication/ Adultery</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b="13976"/>
          <a:stretch/>
        </p:blipFill>
        <p:spPr>
          <a:xfrm>
            <a:off x="2157477" y="1249693"/>
            <a:ext cx="4776723" cy="4299698"/>
          </a:xfrm>
          <a:prstGeom prst="ellipse">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72593" y="0"/>
            <a:ext cx="859882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spc="300" dirty="0">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JasmineUPC" pitchFamily="18" charset="-34"/>
                <a:cs typeface="JasmineUPC" pitchFamily="18" charset="-34"/>
              </a:rPr>
              <a:t>Many Are Devoted / Addicted To:</a:t>
            </a:r>
          </a:p>
        </p:txBody>
      </p:sp>
      <p:sp>
        <p:nvSpPr>
          <p:cNvPr id="5" name="Rectangle 4"/>
          <p:cNvSpPr/>
          <p:nvPr/>
        </p:nvSpPr>
        <p:spPr>
          <a:xfrm>
            <a:off x="2940669" y="5325070"/>
            <a:ext cx="3262689" cy="923330"/>
          </a:xfrm>
          <a:prstGeom prst="rect">
            <a:avLst/>
          </a:prstGeom>
          <a:noFill/>
        </p:spPr>
        <p:txBody>
          <a:bodyPr wrap="none">
            <a:spAutoFit/>
          </a:bodyPr>
          <a:lstStyle/>
          <a:p>
            <a:pPr algn="ctr" fontAlgn="auto">
              <a:spcBef>
                <a:spcPts val="0"/>
              </a:spcBef>
              <a:spcAft>
                <a:spcPts val="0"/>
              </a:spcAft>
              <a:defRPr/>
            </a:pPr>
            <a:r>
              <a:rPr lang="en-US" sz="5400" b="1" spc="600" dirty="0">
                <a:ln w="12700">
                  <a:solidFill>
                    <a:srgbClr val="1F497D">
                      <a:satMod val="155000"/>
                    </a:srgbClr>
                  </a:solidFill>
                  <a:prstDash val="solid"/>
                </a:ln>
                <a:solidFill>
                  <a:prstClr val="black"/>
                </a:solidFill>
                <a:effectLst>
                  <a:outerShdw blurRad="41275" dist="20320" dir="1800000" algn="tl" rotWithShape="0">
                    <a:srgbClr val="000000">
                      <a:alpha val="40000"/>
                    </a:srgbClr>
                  </a:outerShdw>
                </a:effectLst>
                <a:latin typeface="+mn-lt"/>
              </a:rPr>
              <a:t>Pleasure</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b="7006"/>
          <a:stretch/>
        </p:blipFill>
        <p:spPr>
          <a:xfrm>
            <a:off x="1631962" y="1223963"/>
            <a:ext cx="5880100" cy="4334172"/>
          </a:xfrm>
          <a:prstGeom prst="ellipse">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72593" y="0"/>
            <a:ext cx="859882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spc="300" dirty="0">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JasmineUPC" pitchFamily="18" charset="-34"/>
                <a:cs typeface="JasmineUPC" pitchFamily="18" charset="-34"/>
              </a:rPr>
              <a:t>Many Are Devoted / Addicted To:</a:t>
            </a:r>
          </a:p>
        </p:txBody>
      </p:sp>
      <p:sp>
        <p:nvSpPr>
          <p:cNvPr id="5" name="Rectangle 4"/>
          <p:cNvSpPr/>
          <p:nvPr/>
        </p:nvSpPr>
        <p:spPr>
          <a:xfrm>
            <a:off x="3549843" y="5325070"/>
            <a:ext cx="2044342" cy="923330"/>
          </a:xfrm>
          <a:prstGeom prst="rect">
            <a:avLst/>
          </a:prstGeom>
          <a:noFill/>
        </p:spPr>
        <p:txBody>
          <a:bodyPr wrap="none">
            <a:spAutoFit/>
          </a:bodyPr>
          <a:lstStyle/>
          <a:p>
            <a:pPr algn="ctr" fontAlgn="auto">
              <a:spcBef>
                <a:spcPts val="0"/>
              </a:spcBef>
              <a:spcAft>
                <a:spcPts val="0"/>
              </a:spcAft>
              <a:defRPr/>
            </a:pPr>
            <a:r>
              <a:rPr lang="en-US" sz="5400" b="1" spc="600" dirty="0">
                <a:ln w="12700">
                  <a:solidFill>
                    <a:srgbClr val="1F497D">
                      <a:satMod val="155000"/>
                    </a:srgbClr>
                  </a:solidFill>
                  <a:prstDash val="solid"/>
                </a:ln>
                <a:solidFill>
                  <a:prstClr val="black"/>
                </a:solidFill>
                <a:effectLst>
                  <a:outerShdw blurRad="41275" dist="20320" dir="1800000" algn="tl" rotWithShape="0">
                    <a:srgbClr val="000000">
                      <a:alpha val="40000"/>
                    </a:srgbClr>
                  </a:outerShdw>
                </a:effectLst>
                <a:latin typeface="+mn-lt"/>
              </a:rPr>
              <a:t>Work</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t="11888" b="15357"/>
          <a:stretch/>
        </p:blipFill>
        <p:spPr>
          <a:xfrm>
            <a:off x="1742633" y="1372083"/>
            <a:ext cx="5658734" cy="4113834"/>
          </a:xfrm>
          <a:prstGeom prst="ellipse">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64677" y="5934670"/>
            <a:ext cx="8222123"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schemeClr val="bg1"/>
                </a:solidFill>
                <a:effectLst>
                  <a:outerShdw blurRad="38100" dist="38100" dir="2700000" algn="tl">
                    <a:srgbClr val="000000">
                      <a:alpha val="43137"/>
                    </a:srgbClr>
                  </a:outerShdw>
                </a:effectLst>
                <a:latin typeface="Monotype Corsiva" pitchFamily="66" charset="0"/>
              </a:rPr>
              <a:t>Disciples need to be Addicted to:</a:t>
            </a:r>
          </a:p>
        </p:txBody>
      </p:sp>
      <p:sp>
        <p:nvSpPr>
          <p:cNvPr id="3" name="Rectangle 2"/>
          <p:cNvSpPr/>
          <p:nvPr/>
        </p:nvSpPr>
        <p:spPr>
          <a:xfrm rot="555841">
            <a:off x="3166817" y="2048342"/>
            <a:ext cx="5575564" cy="707886"/>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4000" b="1" dirty="0">
                <a:ln w="50800"/>
                <a:solidFill>
                  <a:schemeClr val="bg1">
                    <a:shade val="50000"/>
                  </a:schemeClr>
                </a:solidFill>
                <a:effectLst>
                  <a:outerShdw blurRad="38100" dist="38100" dir="2700000" algn="tl">
                    <a:srgbClr val="000000">
                      <a:alpha val="43137"/>
                    </a:srgbClr>
                  </a:outerShdw>
                </a:effectLst>
                <a:latin typeface="Felix Titling" pitchFamily="82" charset="0"/>
              </a:rPr>
              <a:t>The Mind Of Christ</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0"/>
            <a:ext cx="7620000" cy="1570038"/>
          </a:xfrm>
          <a:prstGeom prst="rect">
            <a:avLst/>
          </a:prstGeom>
          <a:solidFill>
            <a:schemeClr val="bg1">
              <a:lumMod val="85000"/>
            </a:schemeClr>
          </a:solidFill>
          <a:effectLst>
            <a:softEdge rad="63500"/>
          </a:effectLst>
        </p:spPr>
        <p:txBody>
          <a:bodyPr>
            <a:spAutoFit/>
          </a:bodyPr>
          <a:lstStyle/>
          <a:p>
            <a:pPr algn="ctr">
              <a:defRPr/>
            </a:pPr>
            <a:r>
              <a:rPr lang="en-US" sz="3200" b="1" dirty="0">
                <a:solidFill>
                  <a:srgbClr val="41221C"/>
                </a:solidFill>
                <a:effectLst>
                  <a:outerShdw blurRad="38100" dist="38100" dir="2700000" algn="tl">
                    <a:srgbClr val="000000">
                      <a:alpha val="43137"/>
                    </a:srgbClr>
                  </a:outerShdw>
                </a:effectLst>
                <a:latin typeface="Bookman Old Style" pitchFamily="18" charset="0"/>
              </a:rPr>
              <a:t>Philippians 2:5</a:t>
            </a:r>
          </a:p>
          <a:p>
            <a:pPr algn="ctr">
              <a:defRPr/>
            </a:pPr>
            <a:r>
              <a:rPr lang="en-US" sz="3200" b="1" dirty="0">
                <a:solidFill>
                  <a:srgbClr val="41221C"/>
                </a:solidFill>
                <a:effectLst>
                  <a:outerShdw blurRad="38100" dist="38100" dir="2700000" algn="tl">
                    <a:srgbClr val="000000">
                      <a:alpha val="43137"/>
                    </a:srgbClr>
                  </a:outerShdw>
                </a:effectLst>
                <a:latin typeface="Bookman Old Style" pitchFamily="18" charset="0"/>
              </a:rPr>
              <a:t>Let this mind be in you which was also in Christ Jesus</a:t>
            </a:r>
            <a:endParaRPr lang="en-US" sz="3200" b="1" dirty="0">
              <a:solidFill>
                <a:prstClr val="black"/>
              </a:solidFill>
              <a:effectLst>
                <a:outerShdw blurRad="38100" dist="38100" dir="2700000" algn="tl">
                  <a:srgbClr val="000000">
                    <a:alpha val="43137"/>
                  </a:srgbClr>
                </a:outerShdw>
              </a:effectLst>
              <a:latin typeface="Bookman Old Style" pitchFamily="18" charset="0"/>
            </a:endParaRPr>
          </a:p>
        </p:txBody>
      </p:sp>
      <p:sp>
        <p:nvSpPr>
          <p:cNvPr id="8" name="TextBox 7"/>
          <p:cNvSpPr txBox="1"/>
          <p:nvPr/>
        </p:nvSpPr>
        <p:spPr>
          <a:xfrm>
            <a:off x="228600" y="1219200"/>
            <a:ext cx="8686800" cy="3046413"/>
          </a:xfrm>
          <a:prstGeom prst="rect">
            <a:avLst/>
          </a:prstGeom>
          <a:solidFill>
            <a:schemeClr val="accent4">
              <a:lumMod val="50000"/>
            </a:schemeClr>
          </a:solid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prstClr val="white"/>
              </a:buClr>
              <a:buSzPct val="150000"/>
              <a:buFont typeface="Wingdings" pitchFamily="2" charset="2"/>
              <a:buNone/>
              <a:defRPr/>
            </a:pPr>
            <a:r>
              <a:rPr lang="en-US" sz="3200" b="1" dirty="0" smtClean="0">
                <a:solidFill>
                  <a:srgbClr val="F2F2F2"/>
                </a:solidFill>
                <a:effectLst>
                  <a:outerShdw blurRad="38100" dist="38100" dir="2700000" algn="tl">
                    <a:srgbClr val="C0C0C0"/>
                  </a:outerShdw>
                </a:effectLst>
              </a:rPr>
              <a:t> </a:t>
            </a:r>
            <a:r>
              <a:rPr lang="en-US" sz="3200" b="1" dirty="0" smtClean="0">
                <a:solidFill>
                  <a:prstClr val="white"/>
                </a:solidFill>
              </a:rPr>
              <a:t>Existed in the form of God (6)</a:t>
            </a:r>
          </a:p>
          <a:p>
            <a:pPr eaLnBrk="1" hangingPunct="1">
              <a:buClr>
                <a:prstClr val="white"/>
              </a:buClr>
              <a:buSzPct val="150000"/>
              <a:buFont typeface="Wingdings" pitchFamily="2" charset="2"/>
              <a:buNone/>
              <a:defRPr/>
            </a:pPr>
            <a:r>
              <a:rPr lang="en-US" sz="3200" b="1" dirty="0" smtClean="0">
                <a:solidFill>
                  <a:prstClr val="white"/>
                </a:solidFill>
              </a:rPr>
              <a:t> Did not consider holding on to it (6)</a:t>
            </a:r>
          </a:p>
          <a:p>
            <a:pPr eaLnBrk="1" hangingPunct="1">
              <a:buClr>
                <a:prstClr val="white"/>
              </a:buClr>
              <a:buSzPct val="150000"/>
              <a:buFont typeface="Wingdings" pitchFamily="2" charset="2"/>
              <a:buNone/>
              <a:defRPr/>
            </a:pPr>
            <a:r>
              <a:rPr lang="en-US" sz="3200" b="1" dirty="0" smtClean="0">
                <a:solidFill>
                  <a:prstClr val="white"/>
                </a:solidFill>
              </a:rPr>
              <a:t> Made Himself “of no reputation” (7)</a:t>
            </a:r>
          </a:p>
          <a:p>
            <a:pPr eaLnBrk="1" hangingPunct="1">
              <a:buClr>
                <a:prstClr val="white"/>
              </a:buClr>
              <a:buSzPct val="150000"/>
              <a:buFont typeface="Wingdings" pitchFamily="2" charset="2"/>
              <a:buNone/>
              <a:defRPr/>
            </a:pPr>
            <a:r>
              <a:rPr lang="en-US" sz="3200" b="1" dirty="0" smtClean="0">
                <a:solidFill>
                  <a:prstClr val="white"/>
                </a:solidFill>
              </a:rPr>
              <a:t> Took the form of a bondservant / man (7)</a:t>
            </a:r>
          </a:p>
          <a:p>
            <a:pPr eaLnBrk="1" hangingPunct="1">
              <a:buClr>
                <a:prstClr val="white"/>
              </a:buClr>
              <a:buSzPct val="150000"/>
              <a:buFont typeface="Wingdings" pitchFamily="2" charset="2"/>
              <a:buNone/>
              <a:defRPr/>
            </a:pPr>
            <a:r>
              <a:rPr lang="en-US" sz="3200" b="1" dirty="0" smtClean="0">
                <a:solidFill>
                  <a:prstClr val="white"/>
                </a:solidFill>
              </a:rPr>
              <a:t> He humbled Himself in obedience (8)</a:t>
            </a:r>
          </a:p>
          <a:p>
            <a:pPr eaLnBrk="1" hangingPunct="1">
              <a:buClr>
                <a:prstClr val="white"/>
              </a:buClr>
              <a:buSzPct val="150000"/>
              <a:buFont typeface="Wingdings" pitchFamily="2" charset="2"/>
              <a:buNone/>
              <a:defRPr/>
            </a:pPr>
            <a:r>
              <a:rPr lang="en-US" sz="3200" b="1" dirty="0" smtClean="0">
                <a:solidFill>
                  <a:prstClr val="white"/>
                </a:solidFill>
              </a:rPr>
              <a:t> Even dying on the cross (8)</a:t>
            </a:r>
          </a:p>
        </p:txBody>
      </p:sp>
      <p:sp>
        <p:nvSpPr>
          <p:cNvPr id="14" name="Rectangle 13"/>
          <p:cNvSpPr/>
          <p:nvPr/>
        </p:nvSpPr>
        <p:spPr>
          <a:xfrm>
            <a:off x="13741" y="54114"/>
            <a:ext cx="5575564" cy="707886"/>
          </a:xfrm>
          <a:prstGeom prst="rect">
            <a:avLst/>
          </a:prstGeom>
          <a:solidFill>
            <a:schemeClr val="bg2">
              <a:lumMod val="25000"/>
            </a:schemeClr>
          </a:solidFill>
          <a:effectLst>
            <a:softEdge rad="31750"/>
          </a:effectLst>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4000" b="1" dirty="0">
                <a:ln w="50800"/>
                <a:solidFill>
                  <a:schemeClr val="bg1">
                    <a:shade val="50000"/>
                  </a:schemeClr>
                </a:solidFill>
                <a:effectLst>
                  <a:outerShdw blurRad="38100" dist="38100" dir="2700000" algn="tl">
                    <a:srgbClr val="000000">
                      <a:alpha val="43137"/>
                    </a:srgbClr>
                  </a:outerShdw>
                </a:effectLst>
                <a:latin typeface="Felix Titling" pitchFamily="82" charset="0"/>
              </a:rPr>
              <a:t>The Mind Of Christ</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2000" fill="hold"/>
                                        <p:tgtEl>
                                          <p:spTgt spid="8">
                                            <p:bg/>
                                          </p:spTgt>
                                        </p:tgtEl>
                                        <p:attrNameLst>
                                          <p:attrName>ppt_w</p:attrName>
                                        </p:attrNameLst>
                                      </p:cBhvr>
                                      <p:tavLst>
                                        <p:tav tm="0">
                                          <p:val>
                                            <p:fltVal val="0"/>
                                          </p:val>
                                        </p:tav>
                                        <p:tav tm="100000">
                                          <p:val>
                                            <p:strVal val="#ppt_w"/>
                                          </p:val>
                                        </p:tav>
                                      </p:tavLst>
                                    </p:anim>
                                    <p:anim calcmode="lin" valueType="num">
                                      <p:cBhvr>
                                        <p:cTn id="8" dur="2000" fill="hold"/>
                                        <p:tgtEl>
                                          <p:spTgt spid="8">
                                            <p:bg/>
                                          </p:spTgt>
                                        </p:tgtEl>
                                        <p:attrNameLst>
                                          <p:attrName>ppt_h</p:attrName>
                                        </p:attrNameLst>
                                      </p:cBhvr>
                                      <p:tavLst>
                                        <p:tav tm="0">
                                          <p:val>
                                            <p:fltVal val="0"/>
                                          </p:val>
                                        </p:tav>
                                        <p:tav tm="100000">
                                          <p:val>
                                            <p:strVal val="#ppt_h"/>
                                          </p:val>
                                        </p:tav>
                                      </p:tavLst>
                                    </p:anim>
                                    <p:animEffect transition="in" filter="fade">
                                      <p:cBhvr>
                                        <p:cTn id="9" dur="2000"/>
                                        <p:tgtEl>
                                          <p:spTgt spid="8">
                                            <p:bg/>
                                          </p:spTgt>
                                        </p:tgtEl>
                                      </p:cBhvr>
                                    </p:animEffect>
                                  </p:childTnLst>
                                </p:cTn>
                              </p:par>
                            </p:childTnLst>
                          </p:cTn>
                        </p:par>
                        <p:par>
                          <p:cTn id="10" fill="hold" nodeType="afterGroup">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p:cTn id="20" dur="2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2" dur="2000"/>
                                        <p:tgtEl>
                                          <p:spTgt spid="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p:cTn id="27"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9" dur="2000"/>
                                        <p:tgtEl>
                                          <p:spTgt spid="8">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 calcmode="lin" valueType="num">
                                      <p:cBhvr>
                                        <p:cTn id="34" dur="2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6" dur="2000"/>
                                        <p:tgtEl>
                                          <p:spTgt spid="8">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 calcmode="lin" valueType="num">
                                      <p:cBhvr>
                                        <p:cTn id="41" dur="2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43" dur="2000"/>
                                        <p:tgtEl>
                                          <p:spTgt spid="8">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 calcmode="lin" valueType="num">
                                      <p:cBhvr>
                                        <p:cTn id="48" dur="2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9" dur="20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50"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64677" y="5934670"/>
            <a:ext cx="8222123"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prstClr val="white"/>
                </a:solidFill>
                <a:effectLst>
                  <a:outerShdw blurRad="38100" dist="38100" dir="2700000" algn="tl">
                    <a:srgbClr val="000000">
                      <a:alpha val="43137"/>
                    </a:srgbClr>
                  </a:outerShdw>
                </a:effectLst>
                <a:latin typeface="Monotype Corsiva" pitchFamily="66" charset="0"/>
              </a:rPr>
              <a:t>Disciples need to be Addicted to:</a:t>
            </a:r>
          </a:p>
        </p:txBody>
      </p:sp>
      <p:sp>
        <p:nvSpPr>
          <p:cNvPr id="3" name="Rectangle 2"/>
          <p:cNvSpPr/>
          <p:nvPr/>
        </p:nvSpPr>
        <p:spPr>
          <a:xfrm rot="555841">
            <a:off x="3378416" y="2048342"/>
            <a:ext cx="5152372" cy="707886"/>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4000" b="1" dirty="0">
                <a:ln w="50800"/>
                <a:solidFill>
                  <a:prstClr val="white">
                    <a:shade val="50000"/>
                  </a:prstClr>
                </a:solidFill>
                <a:effectLst>
                  <a:outerShdw blurRad="38100" dist="38100" dir="2700000" algn="tl">
                    <a:srgbClr val="000000">
                      <a:alpha val="43137"/>
                    </a:srgbClr>
                  </a:outerShdw>
                </a:effectLst>
                <a:latin typeface="Felix Titling" pitchFamily="82" charset="0"/>
              </a:rPr>
              <a:t>Biblical Morality</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563563"/>
            <a:ext cx="4495800" cy="6370637"/>
          </a:xfrm>
          <a:prstGeom prst="rect">
            <a:avLst/>
          </a:prstGeom>
          <a:solidFill>
            <a:srgbClr val="FFFFFF">
              <a:alpha val="74902"/>
            </a:srgbClr>
          </a:solidFill>
        </p:spPr>
        <p:txBody>
          <a:bodyPr>
            <a:spAutoFit/>
          </a:bodyPr>
          <a:lstStyle/>
          <a:p>
            <a:pPr fontAlgn="auto">
              <a:spcBef>
                <a:spcPts val="0"/>
              </a:spcBef>
              <a:spcAft>
                <a:spcPts val="0"/>
              </a:spcAft>
              <a:defRPr/>
            </a:pPr>
            <a:r>
              <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Modest in Clothing Worn</a:t>
            </a:r>
          </a:p>
          <a:p>
            <a:pPr fontAlgn="auto">
              <a:spcBef>
                <a:spcPts val="0"/>
              </a:spcBef>
              <a:spcAft>
                <a:spcPts val="0"/>
              </a:spcAft>
              <a:defRPr/>
            </a:pPr>
            <a:r>
              <a:rPr lang="en-US" sz="2400" b="1" dirty="0">
                <a:effectLst>
                  <a:outerShdw blurRad="38100" dist="38100" dir="2700000" algn="tl">
                    <a:srgbClr val="000000">
                      <a:alpha val="43137"/>
                    </a:srgbClr>
                  </a:outerShdw>
                </a:effectLst>
                <a:latin typeface="Arial" pitchFamily="34" charset="0"/>
                <a:cs typeface="Arial" pitchFamily="34" charset="0"/>
              </a:rPr>
              <a:t>1 Timothy 2:9-10</a:t>
            </a:r>
          </a:p>
          <a:p>
            <a:pPr fontAlgn="auto">
              <a:spcBef>
                <a:spcPts val="0"/>
              </a:spcBef>
              <a:spcAft>
                <a:spcPts val="0"/>
              </a:spcAft>
              <a:defRPr/>
            </a:pPr>
            <a:endPar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fontAlgn="auto">
              <a:spcBef>
                <a:spcPts val="0"/>
              </a:spcBef>
              <a:spcAft>
                <a:spcPts val="0"/>
              </a:spcAft>
              <a:defRPr/>
            </a:pPr>
            <a:r>
              <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Honest in all Associations</a:t>
            </a:r>
          </a:p>
          <a:p>
            <a:pPr fontAlgn="auto">
              <a:spcBef>
                <a:spcPts val="0"/>
              </a:spcBef>
              <a:spcAft>
                <a:spcPts val="0"/>
              </a:spcAft>
              <a:defRPr/>
            </a:pPr>
            <a:r>
              <a:rPr lang="en-US" sz="2400" b="1" dirty="0">
                <a:effectLst>
                  <a:outerShdw blurRad="38100" dist="38100" dir="2700000" algn="tl">
                    <a:srgbClr val="000000">
                      <a:alpha val="43137"/>
                    </a:srgbClr>
                  </a:outerShdw>
                </a:effectLst>
                <a:latin typeface="Arial" pitchFamily="34" charset="0"/>
                <a:cs typeface="Arial" pitchFamily="34" charset="0"/>
              </a:rPr>
              <a:t>2 Corinthians 8:21</a:t>
            </a:r>
          </a:p>
          <a:p>
            <a:pPr fontAlgn="auto">
              <a:spcBef>
                <a:spcPts val="0"/>
              </a:spcBef>
              <a:spcAft>
                <a:spcPts val="0"/>
              </a:spcAft>
              <a:defRPr/>
            </a:pPr>
            <a:endPar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fontAlgn="auto">
              <a:spcBef>
                <a:spcPts val="0"/>
              </a:spcBef>
              <a:spcAft>
                <a:spcPts val="0"/>
              </a:spcAft>
              <a:defRPr/>
            </a:pPr>
            <a:r>
              <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Sense of Shame</a:t>
            </a:r>
          </a:p>
          <a:p>
            <a:pPr fontAlgn="auto">
              <a:spcBef>
                <a:spcPts val="0"/>
              </a:spcBef>
              <a:spcAft>
                <a:spcPts val="0"/>
              </a:spcAft>
              <a:defRPr/>
            </a:pPr>
            <a:r>
              <a:rPr lang="en-US" sz="2400" b="1" dirty="0">
                <a:effectLst>
                  <a:outerShdw blurRad="38100" dist="38100" dir="2700000" algn="tl">
                    <a:srgbClr val="000000">
                      <a:alpha val="43137"/>
                    </a:srgbClr>
                  </a:outerShdw>
                </a:effectLst>
                <a:latin typeface="Arial" pitchFamily="34" charset="0"/>
                <a:cs typeface="Arial" pitchFamily="34" charset="0"/>
              </a:rPr>
              <a:t>Jeremiah 6:15</a:t>
            </a:r>
          </a:p>
          <a:p>
            <a:pPr fontAlgn="auto">
              <a:spcBef>
                <a:spcPts val="0"/>
              </a:spcBef>
              <a:spcAft>
                <a:spcPts val="0"/>
              </a:spcAft>
              <a:defRPr/>
            </a:pPr>
            <a:endPar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fontAlgn="auto">
              <a:spcBef>
                <a:spcPts val="0"/>
              </a:spcBef>
              <a:spcAft>
                <a:spcPts val="0"/>
              </a:spcAft>
              <a:defRPr/>
            </a:pPr>
            <a:r>
              <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Brave enough to be Different</a:t>
            </a:r>
          </a:p>
          <a:p>
            <a:pPr fontAlgn="auto">
              <a:spcBef>
                <a:spcPts val="0"/>
              </a:spcBef>
              <a:spcAft>
                <a:spcPts val="0"/>
              </a:spcAft>
              <a:defRPr/>
            </a:pPr>
            <a:r>
              <a:rPr lang="en-US" sz="2400" b="1" dirty="0">
                <a:effectLst>
                  <a:outerShdw blurRad="38100" dist="38100" dir="2700000" algn="tl">
                    <a:srgbClr val="000000">
                      <a:alpha val="43137"/>
                    </a:srgbClr>
                  </a:outerShdw>
                </a:effectLst>
                <a:latin typeface="Arial" pitchFamily="34" charset="0"/>
                <a:cs typeface="Arial" pitchFamily="34" charset="0"/>
              </a:rPr>
              <a:t>1 Peter 4:4</a:t>
            </a:r>
          </a:p>
          <a:p>
            <a:pPr fontAlgn="auto">
              <a:spcBef>
                <a:spcPts val="0"/>
              </a:spcBef>
              <a:spcAft>
                <a:spcPts val="0"/>
              </a:spcAft>
              <a:defRPr/>
            </a:pPr>
            <a:endPar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fontAlgn="auto">
              <a:spcBef>
                <a:spcPts val="0"/>
              </a:spcBef>
              <a:spcAft>
                <a:spcPts val="0"/>
              </a:spcAft>
              <a:defRPr/>
            </a:pPr>
            <a:r>
              <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Gentle and Kindhearted</a:t>
            </a:r>
          </a:p>
          <a:p>
            <a:pPr fontAlgn="auto">
              <a:spcBef>
                <a:spcPts val="0"/>
              </a:spcBef>
              <a:spcAft>
                <a:spcPts val="0"/>
              </a:spcAft>
              <a:defRPr/>
            </a:pPr>
            <a:r>
              <a:rPr lang="en-US" sz="2400" b="1" dirty="0">
                <a:effectLst>
                  <a:outerShdw blurRad="38100" dist="38100" dir="2700000" algn="tl">
                    <a:srgbClr val="000000">
                      <a:alpha val="43137"/>
                    </a:srgbClr>
                  </a:outerShdw>
                </a:effectLst>
                <a:latin typeface="Arial" pitchFamily="34" charset="0"/>
                <a:cs typeface="Arial" pitchFamily="34" charset="0"/>
              </a:rPr>
              <a:t>Romans 12:10</a:t>
            </a:r>
          </a:p>
          <a:p>
            <a:pPr fontAlgn="auto">
              <a:spcBef>
                <a:spcPts val="0"/>
              </a:spcBef>
              <a:spcAft>
                <a:spcPts val="0"/>
              </a:spcAft>
              <a:defRPr/>
            </a:pPr>
            <a:endPar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fontAlgn="auto">
              <a:spcBef>
                <a:spcPts val="0"/>
              </a:spcBef>
              <a:spcAft>
                <a:spcPts val="0"/>
              </a:spcAft>
              <a:defRPr/>
            </a:pPr>
            <a:r>
              <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Self-Controlled</a:t>
            </a:r>
          </a:p>
          <a:p>
            <a:pPr fontAlgn="auto">
              <a:spcBef>
                <a:spcPts val="0"/>
              </a:spcBef>
              <a:spcAft>
                <a:spcPts val="0"/>
              </a:spcAft>
              <a:defRPr/>
            </a:pPr>
            <a:r>
              <a:rPr lang="en-US" sz="2400" b="1" dirty="0">
                <a:effectLst>
                  <a:outerShdw blurRad="38100" dist="38100" dir="2700000" algn="tl">
                    <a:srgbClr val="000000">
                      <a:alpha val="43137"/>
                    </a:srgbClr>
                  </a:outerShdw>
                </a:effectLst>
                <a:latin typeface="Arial" pitchFamily="34" charset="0"/>
                <a:cs typeface="Arial" pitchFamily="34" charset="0"/>
              </a:rPr>
              <a:t>1 Corinthians 9:25</a:t>
            </a:r>
          </a:p>
        </p:txBody>
      </p:sp>
      <p:sp>
        <p:nvSpPr>
          <p:cNvPr id="2" name="Rectangle 1"/>
          <p:cNvSpPr/>
          <p:nvPr/>
        </p:nvSpPr>
        <p:spPr>
          <a:xfrm>
            <a:off x="0" y="0"/>
            <a:ext cx="5152372" cy="707886"/>
          </a:xfrm>
          <a:prstGeom prst="rect">
            <a:avLst/>
          </a:prstGeom>
          <a:solidFill>
            <a:srgbClr val="FFFFFF">
              <a:alpha val="74902"/>
            </a:srgbClr>
          </a:solidFill>
          <a:effectLst>
            <a:softEdge rad="63500"/>
          </a:effectLst>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4000" b="1" dirty="0">
                <a:ln w="50800"/>
                <a:effectLst>
                  <a:outerShdw blurRad="38100" dist="38100" dir="2700000" algn="tl">
                    <a:srgbClr val="000000">
                      <a:alpha val="43137"/>
                    </a:srgbClr>
                  </a:outerShdw>
                </a:effectLst>
                <a:latin typeface="Felix Titling" pitchFamily="82" charset="0"/>
              </a:rPr>
              <a:t>Biblical Morality</a:t>
            </a:r>
          </a:p>
        </p:txBody>
      </p:sp>
      <p:sp>
        <p:nvSpPr>
          <p:cNvPr id="3" name="TextBox 2"/>
          <p:cNvSpPr txBox="1"/>
          <p:nvPr/>
        </p:nvSpPr>
        <p:spPr>
          <a:xfrm>
            <a:off x="4495800" y="1149489"/>
            <a:ext cx="4572000" cy="5262979"/>
          </a:xfrm>
          <a:prstGeom prst="rect">
            <a:avLst/>
          </a:prstGeom>
          <a:solidFill>
            <a:srgbClr val="92D050">
              <a:alpha val="81176"/>
            </a:srgbClr>
          </a:solidFill>
          <a:effectLst>
            <a:glow rad="228600">
              <a:schemeClr val="accent3">
                <a:satMod val="175000"/>
                <a:alpha val="40000"/>
              </a:schemeClr>
            </a:glow>
          </a:effec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400" b="1" dirty="0" smtClean="0">
                <a:latin typeface="Arial" charset="0"/>
                <a:cs typeface="Arial" charset="0"/>
              </a:rPr>
              <a:t>Romans 12:1-2</a:t>
            </a:r>
          </a:p>
          <a:p>
            <a:pPr>
              <a:buFontTx/>
              <a:buAutoNum type="arabicPlain"/>
              <a:defRPr/>
            </a:pPr>
            <a:r>
              <a:rPr lang="en-US" sz="2400" b="1" dirty="0" smtClean="0">
                <a:latin typeface="Arial" charset="0"/>
                <a:cs typeface="Arial" charset="0"/>
              </a:rPr>
              <a:t>. I beseech you therefore, brethren, by the mercies of God, that you present your bodies a living sacrifice, holy, acceptable to God, which is your reasonable service.</a:t>
            </a:r>
          </a:p>
          <a:p>
            <a:pPr>
              <a:buFontTx/>
              <a:buAutoNum type="arabicPlain"/>
              <a:defRPr/>
            </a:pPr>
            <a:r>
              <a:rPr lang="en-US" sz="2400" b="1" dirty="0" smtClean="0">
                <a:latin typeface="Arial" charset="0"/>
                <a:cs typeface="Arial" charset="0"/>
              </a:rPr>
              <a:t>. And do not be conformed to this world, but be transformed by the renewing of your mind, that you may prove what is that good and acceptable and perfect will of God.</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wipe(up)">
                                      <p:cBhvr>
                                        <p:cTn id="14" dur="2000"/>
                                        <p:tgtEl>
                                          <p:spTgt spid="4">
                                            <p:bg/>
                                          </p:spTgt>
                                        </p:tgtEl>
                                      </p:cBhvr>
                                    </p:animEffect>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2000"/>
                                        <p:tgtEl>
                                          <p:spTgt spid="4">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2000"/>
                                        <p:tgtEl>
                                          <p:spTgt spid="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2000"/>
                                        <p:tgtEl>
                                          <p:spTgt spid="4">
                                            <p:txEl>
                                              <p:pRg st="3" end="3"/>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ipe(left)">
                                      <p:cBhvr>
                                        <p:cTn id="29" dur="2000"/>
                                        <p:tgtEl>
                                          <p:spTgt spid="4">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wipe(left)">
                                      <p:cBhvr>
                                        <p:cTn id="34" dur="2000"/>
                                        <p:tgtEl>
                                          <p:spTgt spid="4">
                                            <p:txEl>
                                              <p:pRg st="6" end="6"/>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left)">
                                      <p:cBhvr>
                                        <p:cTn id="37" dur="2000"/>
                                        <p:tgtEl>
                                          <p:spTgt spid="4">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wipe(left)">
                                      <p:cBhvr>
                                        <p:cTn id="42" dur="2000"/>
                                        <p:tgtEl>
                                          <p:spTgt spid="4">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wipe(left)">
                                      <p:cBhvr>
                                        <p:cTn id="45" dur="2000"/>
                                        <p:tgtEl>
                                          <p:spTgt spid="4">
                                            <p:txEl>
                                              <p:pRg st="10" end="1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12" end="12"/>
                                            </p:txEl>
                                          </p:spTgt>
                                        </p:tgtEl>
                                        <p:attrNameLst>
                                          <p:attrName>style.visibility</p:attrName>
                                        </p:attrNameLst>
                                      </p:cBhvr>
                                      <p:to>
                                        <p:strVal val="visible"/>
                                      </p:to>
                                    </p:set>
                                    <p:animEffect transition="in" filter="wipe(left)">
                                      <p:cBhvr>
                                        <p:cTn id="50" dur="2000"/>
                                        <p:tgtEl>
                                          <p:spTgt spid="4">
                                            <p:txEl>
                                              <p:pRg st="12" end="12"/>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
                                            <p:txEl>
                                              <p:pRg st="13" end="13"/>
                                            </p:txEl>
                                          </p:spTgt>
                                        </p:tgtEl>
                                        <p:attrNameLst>
                                          <p:attrName>style.visibility</p:attrName>
                                        </p:attrNameLst>
                                      </p:cBhvr>
                                      <p:to>
                                        <p:strVal val="visible"/>
                                      </p:to>
                                    </p:set>
                                    <p:animEffect transition="in" filter="wipe(left)">
                                      <p:cBhvr>
                                        <p:cTn id="53" dur="2000"/>
                                        <p:tgtEl>
                                          <p:spTgt spid="4">
                                            <p:txEl>
                                              <p:pRg st="13" end="13"/>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txEl>
                                              <p:pRg st="15" end="15"/>
                                            </p:txEl>
                                          </p:spTgt>
                                        </p:tgtEl>
                                        <p:attrNameLst>
                                          <p:attrName>style.visibility</p:attrName>
                                        </p:attrNameLst>
                                      </p:cBhvr>
                                      <p:to>
                                        <p:strVal val="visible"/>
                                      </p:to>
                                    </p:set>
                                    <p:animEffect transition="in" filter="wipe(left)">
                                      <p:cBhvr>
                                        <p:cTn id="58" dur="2000"/>
                                        <p:tgtEl>
                                          <p:spTgt spid="4">
                                            <p:txEl>
                                              <p:pRg st="15" end="15"/>
                                            </p:tx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
                                            <p:txEl>
                                              <p:pRg st="16" end="16"/>
                                            </p:txEl>
                                          </p:spTgt>
                                        </p:tgtEl>
                                        <p:attrNameLst>
                                          <p:attrName>style.visibility</p:attrName>
                                        </p:attrNameLst>
                                      </p:cBhvr>
                                      <p:to>
                                        <p:strVal val="visible"/>
                                      </p:to>
                                    </p:set>
                                    <p:animEffect transition="in" filter="wipe(left)">
                                      <p:cBhvr>
                                        <p:cTn id="61" dur="20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64677" y="5934670"/>
            <a:ext cx="8222123"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prstClr val="white"/>
                </a:solidFill>
                <a:effectLst>
                  <a:outerShdw blurRad="38100" dist="38100" dir="2700000" algn="tl">
                    <a:srgbClr val="000000">
                      <a:alpha val="43137"/>
                    </a:srgbClr>
                  </a:outerShdw>
                </a:effectLst>
                <a:latin typeface="Monotype Corsiva" pitchFamily="66" charset="0"/>
              </a:rPr>
              <a:t>Disciples need to be Addicted to:</a:t>
            </a:r>
          </a:p>
        </p:txBody>
      </p:sp>
      <p:sp>
        <p:nvSpPr>
          <p:cNvPr id="3" name="Rectangle 2"/>
          <p:cNvSpPr/>
          <p:nvPr/>
        </p:nvSpPr>
        <p:spPr>
          <a:xfrm rot="555841">
            <a:off x="3515443" y="2048342"/>
            <a:ext cx="4878323" cy="707886"/>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4000" b="1" dirty="0">
                <a:ln w="50800"/>
                <a:solidFill>
                  <a:prstClr val="white">
                    <a:shade val="50000"/>
                  </a:prstClr>
                </a:solidFill>
                <a:effectLst>
                  <a:outerShdw blurRad="38100" dist="38100" dir="2700000" algn="tl">
                    <a:srgbClr val="000000">
                      <a:alpha val="43137"/>
                    </a:srgbClr>
                  </a:outerShdw>
                </a:effectLst>
                <a:latin typeface="Felix Titling" pitchFamily="82" charset="0"/>
              </a:rPr>
              <a:t>Worshiping God</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xmlns="" val="0"/>
              </a:ext>
            </a:extLst>
          </a:blip>
          <a:srcRect r="47561" b="5040"/>
          <a:stretch/>
        </p:blipFill>
        <p:spPr>
          <a:xfrm>
            <a:off x="0" y="2475890"/>
            <a:ext cx="3950675" cy="4763110"/>
          </a:xfrm>
          <a:prstGeom prst="rect">
            <a:avLst/>
          </a:prstGeom>
          <a:effectLst>
            <a:softEdge rad="635000"/>
          </a:effectLst>
        </p:spPr>
      </p:pic>
      <p:sp>
        <p:nvSpPr>
          <p:cNvPr id="2" name="Rectangle 1"/>
          <p:cNvSpPr/>
          <p:nvPr/>
        </p:nvSpPr>
        <p:spPr>
          <a:xfrm>
            <a:off x="0" y="0"/>
            <a:ext cx="9144000" cy="685800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0" y="0"/>
            <a:ext cx="4878323" cy="707886"/>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4000" b="1" dirty="0">
                <a:ln w="50800"/>
                <a:solidFill>
                  <a:srgbClr val="000000"/>
                </a:solidFill>
                <a:effectLst>
                  <a:outerShdw blurRad="38100" dist="38100" dir="2700000" algn="tl">
                    <a:srgbClr val="000000">
                      <a:alpha val="43137"/>
                    </a:srgbClr>
                  </a:outerShdw>
                </a:effectLst>
                <a:latin typeface="Felix Titling" pitchFamily="82" charset="0"/>
              </a:rPr>
              <a:t>Worshiping God</a:t>
            </a:r>
          </a:p>
        </p:txBody>
      </p:sp>
      <p:sp>
        <p:nvSpPr>
          <p:cNvPr id="11" name="Rectangle 10"/>
          <p:cNvSpPr/>
          <p:nvPr/>
        </p:nvSpPr>
        <p:spPr>
          <a:xfrm>
            <a:off x="5410258" y="609600"/>
            <a:ext cx="2844048" cy="923330"/>
          </a:xfrm>
          <a:prstGeom prst="rect">
            <a:avLst/>
          </a:prstGeom>
          <a:solidFill>
            <a:srgbClr val="FFFFFF">
              <a:alpha val="60000"/>
            </a:srgbClr>
          </a:solidFill>
          <a:effectLst>
            <a:glow rad="228600">
              <a:srgbClr val="000000">
                <a:alpha val="40000"/>
              </a:srgbClr>
            </a:glow>
          </a:effectLst>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5400" b="1" dirty="0">
                <a:ln>
                  <a:prstDash val="solid"/>
                </a:ln>
                <a:solidFill>
                  <a:srgbClr val="000000"/>
                </a:solidFill>
                <a:effectLst>
                  <a:outerShdw blurRad="88000" dist="50800" dir="5040000" algn="tl">
                    <a:schemeClr val="accent4">
                      <a:tint val="80000"/>
                      <a:satMod val="250000"/>
                      <a:alpha val="45000"/>
                    </a:schemeClr>
                  </a:outerShdw>
                </a:effectLst>
                <a:latin typeface="Monotype Corsiva" pitchFamily="66" charset="0"/>
              </a:rPr>
              <a:t>Luke 4:16 </a:t>
            </a:r>
          </a:p>
        </p:txBody>
      </p:sp>
      <p:sp>
        <p:nvSpPr>
          <p:cNvPr id="12" name="Rectangle 11"/>
          <p:cNvSpPr/>
          <p:nvPr/>
        </p:nvSpPr>
        <p:spPr>
          <a:xfrm>
            <a:off x="5411060" y="1667470"/>
            <a:ext cx="2842446" cy="923330"/>
          </a:xfrm>
          <a:prstGeom prst="rect">
            <a:avLst/>
          </a:prstGeom>
          <a:solidFill>
            <a:srgbClr val="FFFFFF">
              <a:alpha val="60000"/>
            </a:srgbClr>
          </a:solidFill>
          <a:effectLst>
            <a:glow rad="228600">
              <a:srgbClr val="000000">
                <a:alpha val="40000"/>
              </a:srgbClr>
            </a:glow>
          </a:effectLst>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5400" b="1" dirty="0">
                <a:ln>
                  <a:prstDash val="solid"/>
                </a:ln>
                <a:solidFill>
                  <a:srgbClr val="000000"/>
                </a:solidFill>
                <a:effectLst>
                  <a:outerShdw blurRad="88000" dist="50800" dir="5040000" algn="tl">
                    <a:schemeClr val="accent4">
                      <a:tint val="80000"/>
                      <a:satMod val="250000"/>
                      <a:alpha val="45000"/>
                    </a:schemeClr>
                  </a:outerShdw>
                </a:effectLst>
                <a:latin typeface="Monotype Corsiva" pitchFamily="66" charset="0"/>
              </a:rPr>
              <a:t>Acts  2:42 </a:t>
            </a:r>
          </a:p>
        </p:txBody>
      </p:sp>
      <p:sp>
        <p:nvSpPr>
          <p:cNvPr id="13" name="Rectangle 12"/>
          <p:cNvSpPr/>
          <p:nvPr/>
        </p:nvSpPr>
        <p:spPr>
          <a:xfrm>
            <a:off x="5411060" y="2734270"/>
            <a:ext cx="2842446" cy="923330"/>
          </a:xfrm>
          <a:prstGeom prst="rect">
            <a:avLst/>
          </a:prstGeom>
          <a:solidFill>
            <a:srgbClr val="FFFFFF">
              <a:alpha val="60000"/>
            </a:srgbClr>
          </a:solidFill>
          <a:effectLst>
            <a:glow rad="228600">
              <a:srgbClr val="000000">
                <a:alpha val="40000"/>
              </a:srgbClr>
            </a:glow>
          </a:effectLst>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5400" b="1" dirty="0">
                <a:ln>
                  <a:prstDash val="solid"/>
                </a:ln>
                <a:solidFill>
                  <a:srgbClr val="000000"/>
                </a:solidFill>
                <a:effectLst>
                  <a:outerShdw blurRad="88000" dist="50800" dir="5040000" algn="tl">
                    <a:schemeClr val="accent4">
                      <a:tint val="80000"/>
                      <a:satMod val="250000"/>
                      <a:alpha val="45000"/>
                    </a:schemeClr>
                  </a:outerShdw>
                </a:effectLst>
                <a:latin typeface="Monotype Corsiva" pitchFamily="66" charset="0"/>
              </a:rPr>
              <a:t>Acts 11:26</a:t>
            </a:r>
          </a:p>
        </p:txBody>
      </p:sp>
      <p:sp>
        <p:nvSpPr>
          <p:cNvPr id="14" name="Rectangle 13"/>
          <p:cNvSpPr/>
          <p:nvPr/>
        </p:nvSpPr>
        <p:spPr>
          <a:xfrm>
            <a:off x="5388561" y="3801070"/>
            <a:ext cx="2885726" cy="923330"/>
          </a:xfrm>
          <a:prstGeom prst="rect">
            <a:avLst/>
          </a:prstGeom>
          <a:solidFill>
            <a:srgbClr val="FFFFFF">
              <a:alpha val="60000"/>
            </a:srgbClr>
          </a:solidFill>
          <a:effectLst>
            <a:glow rad="228600">
              <a:srgbClr val="000000">
                <a:alpha val="40000"/>
              </a:srgbClr>
            </a:glow>
          </a:effectLst>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5400" b="1" dirty="0">
                <a:ln>
                  <a:prstDash val="solid"/>
                </a:ln>
                <a:solidFill>
                  <a:srgbClr val="000000"/>
                </a:solidFill>
                <a:effectLst>
                  <a:outerShdw blurRad="88000" dist="50800" dir="5040000" algn="tl">
                    <a:schemeClr val="accent4">
                      <a:tint val="80000"/>
                      <a:satMod val="250000"/>
                      <a:alpha val="45000"/>
                    </a:schemeClr>
                  </a:outerShdw>
                </a:effectLst>
                <a:latin typeface="Monotype Corsiva" pitchFamily="66" charset="0"/>
              </a:rPr>
              <a:t>Heb 10:25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ppt_x</p:attrName>
                                        </p:attrNameLst>
                                      </p:cBhvr>
                                      <p:tavLst>
                                        <p:tav tm="0">
                                          <p:val>
                                            <p:strVal val="#ppt_x"/>
                                          </p:val>
                                        </p:tav>
                                        <p:tav tm="100000">
                                          <p:val>
                                            <p:strVal val="#ppt_x"/>
                                          </p:val>
                                        </p:tav>
                                      </p:tavLst>
                                    </p:anim>
                                    <p:anim calcmode="lin" valueType="num">
                                      <p:cBhvr>
                                        <p:cTn id="16"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anim calcmode="lin" valueType="num">
                                      <p:cBhvr>
                                        <p:cTn id="22" dur="2000" fill="hold"/>
                                        <p:tgtEl>
                                          <p:spTgt spid="12"/>
                                        </p:tgtEl>
                                        <p:attrNameLst>
                                          <p:attrName>ppt_x</p:attrName>
                                        </p:attrNameLst>
                                      </p:cBhvr>
                                      <p:tavLst>
                                        <p:tav tm="0">
                                          <p:val>
                                            <p:strVal val="#ppt_x"/>
                                          </p:val>
                                        </p:tav>
                                        <p:tav tm="100000">
                                          <p:val>
                                            <p:strVal val="#ppt_x"/>
                                          </p:val>
                                        </p:tav>
                                      </p:tavLst>
                                    </p:anim>
                                    <p:anim calcmode="lin" valueType="num">
                                      <p:cBhvr>
                                        <p:cTn id="23"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anim calcmode="lin" valueType="num">
                                      <p:cBhvr>
                                        <p:cTn id="29" dur="2000" fill="hold"/>
                                        <p:tgtEl>
                                          <p:spTgt spid="13"/>
                                        </p:tgtEl>
                                        <p:attrNameLst>
                                          <p:attrName>ppt_x</p:attrName>
                                        </p:attrNameLst>
                                      </p:cBhvr>
                                      <p:tavLst>
                                        <p:tav tm="0">
                                          <p:val>
                                            <p:strVal val="#ppt_x"/>
                                          </p:val>
                                        </p:tav>
                                        <p:tav tm="100000">
                                          <p:val>
                                            <p:strVal val="#ppt_x"/>
                                          </p:val>
                                        </p:tav>
                                      </p:tavLst>
                                    </p:anim>
                                    <p:anim calcmode="lin" valueType="num">
                                      <p:cBhvr>
                                        <p:cTn id="30"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anim calcmode="lin" valueType="num">
                                      <p:cBhvr>
                                        <p:cTn id="36" dur="2000" fill="hold"/>
                                        <p:tgtEl>
                                          <p:spTgt spid="14"/>
                                        </p:tgtEl>
                                        <p:attrNameLst>
                                          <p:attrName>ppt_x</p:attrName>
                                        </p:attrNameLst>
                                      </p:cBhvr>
                                      <p:tavLst>
                                        <p:tav tm="0">
                                          <p:val>
                                            <p:strVal val="#ppt_x"/>
                                          </p:val>
                                        </p:tav>
                                        <p:tav tm="100000">
                                          <p:val>
                                            <p:strVal val="#ppt_x"/>
                                          </p:val>
                                        </p:tav>
                                      </p:tavLst>
                                    </p:anim>
                                    <p:anim calcmode="lin" valueType="num">
                                      <p:cBhvr>
                                        <p:cTn id="37"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0" fill="hold"/>
                                        <p:tgtEl>
                                          <p:spTgt spid="15"/>
                                        </p:tgtEl>
                                        <p:attrNameLst>
                                          <p:attrName>ppt_w</p:attrName>
                                        </p:attrNameLst>
                                      </p:cBhvr>
                                      <p:tavLst>
                                        <p:tav tm="0">
                                          <p:val>
                                            <p:fltVal val="0"/>
                                          </p:val>
                                        </p:tav>
                                        <p:tav tm="100000">
                                          <p:val>
                                            <p:strVal val="#ppt_w"/>
                                          </p:val>
                                        </p:tav>
                                      </p:tavLst>
                                    </p:anim>
                                    <p:anim calcmode="lin" valueType="num">
                                      <p:cBhvr>
                                        <p:cTn id="43" dur="5000" fill="hold"/>
                                        <p:tgtEl>
                                          <p:spTgt spid="15"/>
                                        </p:tgtEl>
                                        <p:attrNameLst>
                                          <p:attrName>ppt_h</p:attrName>
                                        </p:attrNameLst>
                                      </p:cBhvr>
                                      <p:tavLst>
                                        <p:tav tm="0">
                                          <p:val>
                                            <p:fltVal val="0"/>
                                          </p:val>
                                        </p:tav>
                                        <p:tav tm="100000">
                                          <p:val>
                                            <p:strVal val="#ppt_h"/>
                                          </p:val>
                                        </p:tav>
                                      </p:tavLst>
                                    </p:anim>
                                    <p:animEffect transition="in" filter="fade">
                                      <p:cBhvr>
                                        <p:cTn id="44"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0" y="914400"/>
            <a:ext cx="9144000" cy="5816600"/>
          </a:xfrm>
          <a:prstGeom prst="rect">
            <a:avLst/>
          </a:prstGeom>
          <a:noFill/>
          <a:ln w="9525">
            <a:noFill/>
            <a:miter lim="800000"/>
            <a:headEnd/>
            <a:tailEnd/>
          </a:ln>
        </p:spPr>
        <p:txBody>
          <a:bodyPr>
            <a:spAutoFit/>
          </a:bodyPr>
          <a:lstStyle/>
          <a:p>
            <a:r>
              <a:rPr lang="en-US" sz="3100" b="1">
                <a:solidFill>
                  <a:srgbClr val="FF0000"/>
                </a:solidFill>
                <a:latin typeface="Arial" charset="0"/>
                <a:cs typeface="Arial" charset="0"/>
              </a:rPr>
              <a:t>13 </a:t>
            </a:r>
            <a:r>
              <a:rPr lang="en-US" sz="3100" b="1">
                <a:latin typeface="Arial" charset="0"/>
                <a:cs typeface="Arial" charset="0"/>
              </a:rPr>
              <a:t>Watch, stand fast in the faith, be brave, be strong. </a:t>
            </a:r>
            <a:r>
              <a:rPr lang="en-US" sz="3100" b="1">
                <a:solidFill>
                  <a:srgbClr val="FF0000"/>
                </a:solidFill>
                <a:latin typeface="Arial" charset="0"/>
                <a:cs typeface="Arial" charset="0"/>
              </a:rPr>
              <a:t>14</a:t>
            </a:r>
            <a:r>
              <a:rPr lang="en-US" sz="3100" b="1">
                <a:latin typeface="Arial" charset="0"/>
                <a:cs typeface="Arial" charset="0"/>
              </a:rPr>
              <a:t> Let all that you do be done with love. </a:t>
            </a:r>
            <a:r>
              <a:rPr lang="en-US" sz="3100" b="1">
                <a:solidFill>
                  <a:srgbClr val="FF0000"/>
                </a:solidFill>
                <a:latin typeface="Arial" charset="0"/>
                <a:cs typeface="Arial" charset="0"/>
              </a:rPr>
              <a:t>15 </a:t>
            </a:r>
            <a:r>
              <a:rPr lang="en-US" sz="3100" b="1">
                <a:latin typeface="Arial" charset="0"/>
                <a:cs typeface="Arial" charset="0"/>
              </a:rPr>
              <a:t>I urge you, brethren-- you know the household of Stephanas, that it is the firstfruits of Achaia, and that they have devoted themselves to the ministry of the saints–</a:t>
            </a:r>
            <a:r>
              <a:rPr lang="en-US" sz="3100" b="1">
                <a:solidFill>
                  <a:srgbClr val="FF0000"/>
                </a:solidFill>
                <a:latin typeface="Arial" charset="0"/>
                <a:cs typeface="Arial" charset="0"/>
              </a:rPr>
              <a:t>16 </a:t>
            </a:r>
            <a:r>
              <a:rPr lang="en-US" sz="3100" b="1">
                <a:latin typeface="Arial" charset="0"/>
                <a:cs typeface="Arial" charset="0"/>
              </a:rPr>
              <a:t>that you also submit to such, and to everyone who works and labors with us. </a:t>
            </a:r>
            <a:r>
              <a:rPr lang="en-US" sz="3100" b="1">
                <a:solidFill>
                  <a:srgbClr val="FF0000"/>
                </a:solidFill>
                <a:latin typeface="Arial" charset="0"/>
                <a:cs typeface="Arial" charset="0"/>
              </a:rPr>
              <a:t>17</a:t>
            </a:r>
            <a:r>
              <a:rPr lang="en-US" sz="3100" b="1">
                <a:latin typeface="Arial" charset="0"/>
                <a:cs typeface="Arial" charset="0"/>
              </a:rPr>
              <a:t> I am glad about the coming of Stephanas, Fortunatus, and Achaicus, for what was lacking on your part they supplied. </a:t>
            </a:r>
            <a:r>
              <a:rPr lang="en-US" sz="3100" b="1">
                <a:solidFill>
                  <a:srgbClr val="FF0000"/>
                </a:solidFill>
                <a:latin typeface="Arial" charset="0"/>
                <a:cs typeface="Arial" charset="0"/>
              </a:rPr>
              <a:t>18 </a:t>
            </a:r>
            <a:r>
              <a:rPr lang="en-US" sz="3100" b="1">
                <a:latin typeface="Arial" charset="0"/>
                <a:cs typeface="Arial" charset="0"/>
              </a:rPr>
              <a:t>For they refreshed my spirit and yours. Therefore acknowledge such men.</a:t>
            </a:r>
          </a:p>
        </p:txBody>
      </p:sp>
      <p:sp>
        <p:nvSpPr>
          <p:cNvPr id="3" name="Rectangle 2"/>
          <p:cNvSpPr/>
          <p:nvPr/>
        </p:nvSpPr>
        <p:spPr>
          <a:xfrm>
            <a:off x="823218" y="0"/>
            <a:ext cx="749756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spc="3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Corinthians 16:13-18</a:t>
            </a: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64677" y="5934670"/>
            <a:ext cx="8222123"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prstClr val="white"/>
                </a:solidFill>
                <a:effectLst>
                  <a:outerShdw blurRad="38100" dist="38100" dir="2700000" algn="tl">
                    <a:srgbClr val="000000">
                      <a:alpha val="43137"/>
                    </a:srgbClr>
                  </a:outerShdw>
                </a:effectLst>
                <a:latin typeface="Monotype Corsiva" pitchFamily="66" charset="0"/>
              </a:rPr>
              <a:t>Disciples need to be Addicted to:</a:t>
            </a:r>
          </a:p>
        </p:txBody>
      </p:sp>
      <p:sp>
        <p:nvSpPr>
          <p:cNvPr id="3" name="Rectangle 2"/>
          <p:cNvSpPr/>
          <p:nvPr/>
        </p:nvSpPr>
        <p:spPr>
          <a:xfrm rot="555841">
            <a:off x="4101438" y="2048342"/>
            <a:ext cx="3706336" cy="707886"/>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4000" b="1" spc="300" dirty="0">
                <a:ln w="50800"/>
                <a:solidFill>
                  <a:prstClr val="white">
                    <a:shade val="50000"/>
                  </a:prstClr>
                </a:solidFill>
                <a:effectLst>
                  <a:outerShdw blurRad="38100" dist="38100" dir="2700000" algn="tl">
                    <a:srgbClr val="000000">
                      <a:alpha val="43137"/>
                    </a:srgbClr>
                  </a:outerShdw>
                </a:effectLst>
                <a:latin typeface="Felix Titling" pitchFamily="82" charset="0"/>
              </a:rPr>
              <a:t>Evangelism</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3706336" cy="707886"/>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4000" b="1" spc="300" dirty="0">
                <a:ln w="50800"/>
                <a:solidFill>
                  <a:schemeClr val="bg1"/>
                </a:solidFill>
                <a:effectLst>
                  <a:outerShdw blurRad="38100" dist="38100" dir="2700000" algn="tl">
                    <a:srgbClr val="000000">
                      <a:alpha val="43137"/>
                    </a:srgbClr>
                  </a:outerShdw>
                </a:effectLst>
                <a:latin typeface="Felix Titling" pitchFamily="82" charset="0"/>
              </a:rPr>
              <a:t>Evangelism</a:t>
            </a:r>
          </a:p>
        </p:txBody>
      </p:sp>
      <p:sp>
        <p:nvSpPr>
          <p:cNvPr id="4" name="Rectangle 3"/>
          <p:cNvSpPr/>
          <p:nvPr/>
        </p:nvSpPr>
        <p:spPr>
          <a:xfrm>
            <a:off x="2205" y="845403"/>
            <a:ext cx="4485523" cy="830997"/>
          </a:xfrm>
          <a:prstGeom prst="rect">
            <a:avLst/>
          </a:prstGeom>
          <a:solidFill>
            <a:srgbClr val="000000">
              <a:alpha val="20000"/>
            </a:srgbClr>
          </a:solidFill>
        </p:spPr>
        <p:txBody>
          <a:bodyPr wrap="none">
            <a:spAutoFit/>
          </a:bodyPr>
          <a:lstStyle/>
          <a:p>
            <a:pPr algn="ctr">
              <a:defRPr/>
            </a:pPr>
            <a:r>
              <a:rPr lang="en-US" sz="4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Monotype Corsiva" pitchFamily="66" charset="0"/>
              </a:rPr>
              <a:t> Matthew 28:18-20</a:t>
            </a:r>
          </a:p>
        </p:txBody>
      </p:sp>
      <p:sp>
        <p:nvSpPr>
          <p:cNvPr id="5" name="Rectangle 4"/>
          <p:cNvSpPr/>
          <p:nvPr/>
        </p:nvSpPr>
        <p:spPr>
          <a:xfrm>
            <a:off x="-152400" y="1759803"/>
            <a:ext cx="4655442" cy="830997"/>
          </a:xfrm>
          <a:prstGeom prst="rect">
            <a:avLst/>
          </a:prstGeom>
          <a:solidFill>
            <a:srgbClr val="000000">
              <a:alpha val="20000"/>
            </a:srgbClr>
          </a:solidFill>
        </p:spPr>
        <p:txBody>
          <a:bodyPr wrap="none">
            <a:spAutoFit/>
          </a:bodyPr>
          <a:lstStyle/>
          <a:p>
            <a:pPr algn="ctr">
              <a:defRPr/>
            </a:pPr>
            <a:r>
              <a:rPr lang="en-US" sz="4800" b="1" spc="60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Monotype Corsiva" pitchFamily="66" charset="0"/>
              </a:rPr>
              <a:t>  2 Timothy 2:2</a:t>
            </a:r>
          </a:p>
        </p:txBody>
      </p:sp>
      <p:sp>
        <p:nvSpPr>
          <p:cNvPr id="6" name="Rectangle 5"/>
          <p:cNvSpPr/>
          <p:nvPr/>
        </p:nvSpPr>
        <p:spPr>
          <a:xfrm>
            <a:off x="-5753" y="2674202"/>
            <a:ext cx="4501553" cy="830997"/>
          </a:xfrm>
          <a:prstGeom prst="rect">
            <a:avLst/>
          </a:prstGeom>
          <a:solidFill>
            <a:srgbClr val="000000">
              <a:alpha val="20000"/>
            </a:srgbClr>
          </a:solidFill>
        </p:spPr>
        <p:txBody>
          <a:bodyPr wrap="none">
            <a:spAutoFit/>
          </a:bodyPr>
          <a:lstStyle/>
          <a:p>
            <a:pPr algn="ctr">
              <a:defRPr/>
            </a:pPr>
            <a:r>
              <a:rPr lang="en-US" sz="4800" b="1" spc="60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Monotype Corsiva" pitchFamily="66" charset="0"/>
              </a:rPr>
              <a:t>  Acts 8:1-4    </a:t>
            </a:r>
          </a:p>
        </p:txBody>
      </p:sp>
      <p:sp>
        <p:nvSpPr>
          <p:cNvPr id="7" name="Rectangle 6"/>
          <p:cNvSpPr/>
          <p:nvPr/>
        </p:nvSpPr>
        <p:spPr>
          <a:xfrm>
            <a:off x="-182084" y="3581400"/>
            <a:ext cx="4677884" cy="830997"/>
          </a:xfrm>
          <a:prstGeom prst="rect">
            <a:avLst/>
          </a:prstGeom>
          <a:solidFill>
            <a:srgbClr val="000000">
              <a:alpha val="20000"/>
            </a:srgbClr>
          </a:solidFill>
        </p:spPr>
        <p:txBody>
          <a:bodyPr wrap="none">
            <a:spAutoFit/>
          </a:bodyPr>
          <a:lstStyle/>
          <a:p>
            <a:pPr algn="ctr">
              <a:defRPr/>
            </a:pPr>
            <a:r>
              <a:rPr lang="en-US" sz="4800" b="1" spc="60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Monotype Corsiva" pitchFamily="66" charset="0"/>
              </a:rPr>
              <a:t>    Acts 16:5    </a:t>
            </a:r>
          </a:p>
        </p:txBody>
      </p:sp>
      <p:sp>
        <p:nvSpPr>
          <p:cNvPr id="8" name="Rectangle 7"/>
          <p:cNvSpPr/>
          <p:nvPr/>
        </p:nvSpPr>
        <p:spPr>
          <a:xfrm>
            <a:off x="-150024" y="4495800"/>
            <a:ext cx="4645824" cy="830997"/>
          </a:xfrm>
          <a:prstGeom prst="rect">
            <a:avLst/>
          </a:prstGeom>
          <a:solidFill>
            <a:srgbClr val="000000">
              <a:alpha val="20000"/>
            </a:srgbClr>
          </a:solidFill>
        </p:spPr>
        <p:txBody>
          <a:bodyPr wrap="none">
            <a:spAutoFit/>
          </a:bodyPr>
          <a:lstStyle/>
          <a:p>
            <a:pPr algn="ctr">
              <a:defRPr/>
            </a:pPr>
            <a:r>
              <a:rPr lang="en-US" sz="4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Monotype Corsiva" pitchFamily="66" charset="0"/>
              </a:rPr>
              <a:t>1 Corinthians 16:15</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strVal val="#ppt_w*0.70"/>
                                          </p:val>
                                        </p:tav>
                                        <p:tav tm="100000">
                                          <p:val>
                                            <p:strVal val="#ppt_w"/>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animEffect transition="in" filter="fade">
                                      <p:cBhvr>
                                        <p:cTn id="16" dur="2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strVal val="#ppt_w*0.70"/>
                                          </p:val>
                                        </p:tav>
                                        <p:tav tm="100000">
                                          <p:val>
                                            <p:strVal val="#ppt_w"/>
                                          </p:val>
                                        </p:tav>
                                      </p:tavLst>
                                    </p:anim>
                                    <p:anim calcmode="lin" valueType="num">
                                      <p:cBhvr>
                                        <p:cTn id="22" dur="2000" fill="hold"/>
                                        <p:tgtEl>
                                          <p:spTgt spid="6"/>
                                        </p:tgtEl>
                                        <p:attrNameLst>
                                          <p:attrName>ppt_h</p:attrName>
                                        </p:attrNameLst>
                                      </p:cBhvr>
                                      <p:tavLst>
                                        <p:tav tm="0">
                                          <p:val>
                                            <p:strVal val="#ppt_h"/>
                                          </p:val>
                                        </p:tav>
                                        <p:tav tm="100000">
                                          <p:val>
                                            <p:strVal val="#ppt_h"/>
                                          </p:val>
                                        </p:tav>
                                      </p:tavLst>
                                    </p:anim>
                                    <p:animEffect transition="in" filter="fade">
                                      <p:cBhvr>
                                        <p:cTn id="23" dur="20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ppt_w</p:attrName>
                                        </p:attrNameLst>
                                      </p:cBhvr>
                                      <p:tavLst>
                                        <p:tav tm="0">
                                          <p:val>
                                            <p:strVal val="#ppt_w*0.70"/>
                                          </p:val>
                                        </p:tav>
                                        <p:tav tm="100000">
                                          <p:val>
                                            <p:strVal val="#ppt_w"/>
                                          </p:val>
                                        </p:tav>
                                      </p:tavLst>
                                    </p:anim>
                                    <p:anim calcmode="lin" valueType="num">
                                      <p:cBhvr>
                                        <p:cTn id="29" dur="2000" fill="hold"/>
                                        <p:tgtEl>
                                          <p:spTgt spid="7"/>
                                        </p:tgtEl>
                                        <p:attrNameLst>
                                          <p:attrName>ppt_h</p:attrName>
                                        </p:attrNameLst>
                                      </p:cBhvr>
                                      <p:tavLst>
                                        <p:tav tm="0">
                                          <p:val>
                                            <p:strVal val="#ppt_h"/>
                                          </p:val>
                                        </p:tav>
                                        <p:tav tm="100000">
                                          <p:val>
                                            <p:strVal val="#ppt_h"/>
                                          </p:val>
                                        </p:tav>
                                      </p:tavLst>
                                    </p:anim>
                                    <p:animEffect transition="in" filter="fade">
                                      <p:cBhvr>
                                        <p:cTn id="30" dur="20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2000" fill="hold"/>
                                        <p:tgtEl>
                                          <p:spTgt spid="8"/>
                                        </p:tgtEl>
                                        <p:attrNameLst>
                                          <p:attrName>ppt_w</p:attrName>
                                        </p:attrNameLst>
                                      </p:cBhvr>
                                      <p:tavLst>
                                        <p:tav tm="0">
                                          <p:val>
                                            <p:strVal val="#ppt_w*0.70"/>
                                          </p:val>
                                        </p:tav>
                                        <p:tav tm="100000">
                                          <p:val>
                                            <p:strVal val="#ppt_w"/>
                                          </p:val>
                                        </p:tav>
                                      </p:tavLst>
                                    </p:anim>
                                    <p:anim calcmode="lin" valueType="num">
                                      <p:cBhvr>
                                        <p:cTn id="36" dur="2000" fill="hold"/>
                                        <p:tgtEl>
                                          <p:spTgt spid="8"/>
                                        </p:tgtEl>
                                        <p:attrNameLst>
                                          <p:attrName>ppt_h</p:attrName>
                                        </p:attrNameLst>
                                      </p:cBhvr>
                                      <p:tavLst>
                                        <p:tav tm="0">
                                          <p:val>
                                            <p:strVal val="#ppt_h"/>
                                          </p:val>
                                        </p:tav>
                                        <p:tav tm="100000">
                                          <p:val>
                                            <p:strVal val="#ppt_h"/>
                                          </p:val>
                                        </p:tav>
                                      </p:tavLst>
                                    </p:anim>
                                    <p:animEffect transition="in" filter="fade">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64677" y="5934670"/>
            <a:ext cx="8222123"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prstClr val="white"/>
                </a:solidFill>
                <a:effectLst>
                  <a:outerShdw blurRad="38100" dist="38100" dir="2700000" algn="tl">
                    <a:srgbClr val="000000">
                      <a:alpha val="43137"/>
                    </a:srgbClr>
                  </a:outerShdw>
                </a:effectLst>
                <a:latin typeface="Monotype Corsiva" pitchFamily="66" charset="0"/>
              </a:rPr>
              <a:t>Disciples need to be Addicted to:</a:t>
            </a:r>
          </a:p>
        </p:txBody>
      </p:sp>
      <p:sp>
        <p:nvSpPr>
          <p:cNvPr id="3" name="Rectangle 2"/>
          <p:cNvSpPr/>
          <p:nvPr/>
        </p:nvSpPr>
        <p:spPr>
          <a:xfrm>
            <a:off x="0" y="2666287"/>
            <a:ext cx="3706336" cy="707886"/>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4000" b="1" spc="300" dirty="0">
                <a:ln w="50800"/>
                <a:solidFill>
                  <a:schemeClr val="bg1"/>
                </a:solidFill>
                <a:effectLst>
                  <a:outerShdw blurRad="38100" dist="38100" dir="2700000" algn="tl">
                    <a:srgbClr val="000000">
                      <a:alpha val="43137"/>
                    </a:srgbClr>
                  </a:outerShdw>
                </a:effectLst>
                <a:latin typeface="Felix Titling" pitchFamily="82" charset="0"/>
              </a:rPr>
              <a:t>Evangelism</a:t>
            </a:r>
          </a:p>
        </p:txBody>
      </p:sp>
      <p:sp>
        <p:nvSpPr>
          <p:cNvPr id="4" name="Rectangle 3"/>
          <p:cNvSpPr/>
          <p:nvPr/>
        </p:nvSpPr>
        <p:spPr>
          <a:xfrm>
            <a:off x="13741" y="130314"/>
            <a:ext cx="5575564" cy="707886"/>
          </a:xfrm>
          <a:prstGeom prst="rect">
            <a:avLst/>
          </a:prstGeom>
          <a:noFill/>
          <a:effectLst>
            <a:softEdge rad="31750"/>
          </a:effectLst>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4000" b="1" dirty="0">
                <a:ln w="50800"/>
                <a:solidFill>
                  <a:schemeClr val="bg1"/>
                </a:solidFill>
                <a:effectLst>
                  <a:outerShdw blurRad="38100" dist="38100" dir="2700000" algn="tl">
                    <a:srgbClr val="000000">
                      <a:alpha val="43137"/>
                    </a:srgbClr>
                  </a:outerShdw>
                </a:effectLst>
                <a:latin typeface="Felix Titling" pitchFamily="82" charset="0"/>
              </a:rPr>
              <a:t>The Mind Of Christ</a:t>
            </a:r>
          </a:p>
        </p:txBody>
      </p:sp>
      <p:sp>
        <p:nvSpPr>
          <p:cNvPr id="5" name="Rectangle 4"/>
          <p:cNvSpPr/>
          <p:nvPr/>
        </p:nvSpPr>
        <p:spPr>
          <a:xfrm>
            <a:off x="0" y="968514"/>
            <a:ext cx="5152372" cy="707886"/>
          </a:xfrm>
          <a:prstGeom prst="rect">
            <a:avLst/>
          </a:prstGeom>
          <a:noFill/>
          <a:effectLst>
            <a:softEdge rad="63500"/>
          </a:effectLst>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4000" b="1" dirty="0">
                <a:ln w="50800"/>
                <a:solidFill>
                  <a:schemeClr val="bg1"/>
                </a:solidFill>
                <a:effectLst>
                  <a:outerShdw blurRad="38100" dist="38100" dir="2700000" algn="tl">
                    <a:srgbClr val="000000">
                      <a:alpha val="43137"/>
                    </a:srgbClr>
                  </a:outerShdw>
                </a:effectLst>
                <a:latin typeface="Felix Titling" pitchFamily="82" charset="0"/>
              </a:rPr>
              <a:t>Biblical Morality</a:t>
            </a:r>
          </a:p>
        </p:txBody>
      </p:sp>
      <p:sp>
        <p:nvSpPr>
          <p:cNvPr id="6" name="Rectangle 5"/>
          <p:cNvSpPr/>
          <p:nvPr/>
        </p:nvSpPr>
        <p:spPr>
          <a:xfrm>
            <a:off x="0" y="1806714"/>
            <a:ext cx="4878323" cy="707886"/>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4000" b="1" dirty="0">
                <a:ln w="50800"/>
                <a:solidFill>
                  <a:schemeClr val="bg1"/>
                </a:solidFill>
                <a:effectLst>
                  <a:outerShdw blurRad="38100" dist="38100" dir="2700000" algn="tl">
                    <a:srgbClr val="000000">
                      <a:alpha val="43137"/>
                    </a:srgbClr>
                  </a:outerShdw>
                </a:effectLst>
                <a:latin typeface="Felix Titling" pitchFamily="82" charset="0"/>
              </a:rPr>
              <a:t>Worshiping God</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7000" b="-7000"/>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9144000" cy="2678113"/>
          </a:xfrm>
          <a:prstGeom prst="rect">
            <a:avLst/>
          </a:prstGeom>
          <a:solidFill>
            <a:srgbClr val="000000">
              <a:alpha val="50196"/>
            </a:srgbClr>
          </a:solidFill>
        </p:spPr>
        <p:txBody>
          <a:bodyPr>
            <a:spAutoFit/>
          </a:bodyP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rPr>
              <a:t>1 Corinthians 16:15-16</a:t>
            </a:r>
          </a:p>
          <a:p>
            <a:pPr algn="just"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rPr>
              <a:t>I urge you, brethren—you know the household of Stephanas, that it is the firstfruits of Achaia, and that they have devoted themselves to the ministry of the saints—that you also submit to such, and to everyone who works and labors with us.</a:t>
            </a:r>
          </a:p>
        </p:txBody>
      </p:sp>
      <p:cxnSp>
        <p:nvCxnSpPr>
          <p:cNvPr id="5" name="Straight Connector 4"/>
          <p:cNvCxnSpPr/>
          <p:nvPr/>
        </p:nvCxnSpPr>
        <p:spPr>
          <a:xfrm>
            <a:off x="6781800" y="914400"/>
            <a:ext cx="2362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200" y="1338263"/>
            <a:ext cx="18288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Line Callout 1 9"/>
          <p:cNvSpPr/>
          <p:nvPr/>
        </p:nvSpPr>
        <p:spPr>
          <a:xfrm>
            <a:off x="2057400" y="3429000"/>
            <a:ext cx="5105400" cy="2667000"/>
          </a:xfrm>
          <a:prstGeom prst="borderCallout1">
            <a:avLst>
              <a:gd name="adj1" fmla="val 20998"/>
              <a:gd name="adj2" fmla="val -98"/>
              <a:gd name="adj3" fmla="val -78601"/>
              <a:gd name="adj4" fmla="val -22279"/>
            </a:avLst>
          </a:prstGeom>
          <a:solidFill>
            <a:srgbClr val="FFFFFF">
              <a:alpha val="80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Stephanas, along with his family, was baptized by Paul (1 Cor 1:16). He lived in Corinth and was among the first converts there.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000"/>
                                        <p:tgtEl>
                                          <p:spTgt spid="5"/>
                                        </p:tgtEl>
                                      </p:cBhvr>
                                    </p:animEffect>
                                  </p:childTnLst>
                                </p:cTn>
                              </p:par>
                            </p:childTnLst>
                          </p:cTn>
                        </p:par>
                        <p:par>
                          <p:cTn id="14" fill="hold" nodeType="afterGroup">
                            <p:stCondLst>
                              <p:cond delay="40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7000" b="-7000"/>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9144000" cy="2678113"/>
          </a:xfrm>
          <a:prstGeom prst="rect">
            <a:avLst/>
          </a:prstGeom>
          <a:solidFill>
            <a:srgbClr val="000000">
              <a:alpha val="50196"/>
            </a:srgbClr>
          </a:solidFill>
        </p:spPr>
        <p:txBody>
          <a:bodyPr>
            <a:spAutoFit/>
          </a:bodyPr>
          <a:lstStyle/>
          <a:p>
            <a:pPr algn="ctr" fontAlgn="auto">
              <a:spcBef>
                <a:spcPts val="0"/>
              </a:spcBef>
              <a:spcAft>
                <a:spcPts val="0"/>
              </a:spcAft>
              <a:defRPr/>
            </a:pPr>
            <a:r>
              <a:rPr lang="en-US" sz="2800" b="1" dirty="0">
                <a:solidFill>
                  <a:prstClr val="white"/>
                </a:solidFill>
                <a:effectLst>
                  <a:outerShdw blurRad="38100" dist="38100" dir="2700000" algn="tl">
                    <a:srgbClr val="000000">
                      <a:alpha val="43137"/>
                    </a:srgbClr>
                  </a:outerShdw>
                </a:effectLst>
                <a:latin typeface="Arial" pitchFamily="34" charset="0"/>
                <a:cs typeface="Arial" pitchFamily="34" charset="0"/>
              </a:rPr>
              <a:t>1 Corinthians 16:15-16</a:t>
            </a:r>
          </a:p>
          <a:p>
            <a:pPr algn="just" fontAlgn="auto">
              <a:spcBef>
                <a:spcPts val="0"/>
              </a:spcBef>
              <a:spcAft>
                <a:spcPts val="0"/>
              </a:spcAft>
              <a:defRPr/>
            </a:pPr>
            <a:r>
              <a:rPr lang="en-US" sz="2800" b="1" dirty="0">
                <a:solidFill>
                  <a:prstClr val="white"/>
                </a:solidFill>
                <a:effectLst>
                  <a:outerShdw blurRad="38100" dist="38100" dir="2700000" algn="tl">
                    <a:srgbClr val="000000">
                      <a:alpha val="43137"/>
                    </a:srgbClr>
                  </a:outerShdw>
                </a:effectLst>
                <a:latin typeface="Arial" pitchFamily="34" charset="0"/>
                <a:cs typeface="Arial" pitchFamily="34" charset="0"/>
              </a:rPr>
              <a:t>I urge you, brethren—you know the household of Stephanas, that it is the firstfruits of Achaia, and that they have devoted themselves to the ministry of the saints—that you also submit to such, and to everyone who works and labors with us.</a:t>
            </a:r>
          </a:p>
        </p:txBody>
      </p:sp>
      <p:cxnSp>
        <p:nvCxnSpPr>
          <p:cNvPr id="5" name="Straight Connector 4"/>
          <p:cNvCxnSpPr/>
          <p:nvPr/>
        </p:nvCxnSpPr>
        <p:spPr>
          <a:xfrm>
            <a:off x="1905000" y="1752600"/>
            <a:ext cx="3429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ular Callout 3"/>
          <p:cNvSpPr/>
          <p:nvPr/>
        </p:nvSpPr>
        <p:spPr>
          <a:xfrm>
            <a:off x="1600200" y="3429000"/>
            <a:ext cx="5867400" cy="3429000"/>
          </a:xfrm>
          <a:prstGeom prst="wedgeRectCallout">
            <a:avLst>
              <a:gd name="adj1" fmla="val -30356"/>
              <a:gd name="adj2" fmla="val -98885"/>
            </a:avLst>
          </a:prstGeom>
          <a:solidFill>
            <a:srgbClr val="4F81BD">
              <a:alpha val="80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fontAlgn="auto">
              <a:spcBef>
                <a:spcPts val="0"/>
              </a:spcBef>
              <a:spcAft>
                <a:spcPts val="0"/>
              </a:spcAft>
              <a:buFont typeface="Arial" pitchFamily="34" charset="0"/>
              <a:buChar char="•"/>
              <a:defRPr/>
            </a:pP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285750" indent="-285750" algn="ctr" fontAlgn="auto">
              <a:spcBef>
                <a:spcPts val="0"/>
              </a:spcBef>
              <a:spcAft>
                <a:spcPts val="0"/>
              </a:spcAft>
              <a:buFont typeface="Arial" pitchFamily="34" charset="0"/>
              <a:buChar char="•"/>
              <a:defRPr/>
            </a:pP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285750" indent="-285750" algn="ctr" fontAlgn="auto">
              <a:spcBef>
                <a:spcPts val="0"/>
              </a:spcBef>
              <a:spcAft>
                <a:spcPts val="0"/>
              </a:spcAft>
              <a:buFont typeface="Arial" pitchFamily="34" charset="0"/>
              <a:buChar char="•"/>
              <a:defRPr/>
            </a:pPr>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Addicted themselves (KJV)</a:t>
            </a:r>
          </a:p>
          <a:p>
            <a:pPr marL="285750" indent="-285750" algn="ctr" fontAlgn="auto">
              <a:spcBef>
                <a:spcPts val="0"/>
              </a:spcBef>
              <a:spcAft>
                <a:spcPts val="0"/>
              </a:spcAft>
              <a:buFont typeface="Arial" pitchFamily="34" charset="0"/>
              <a:buChar char="•"/>
              <a:defRPr/>
            </a:pPr>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Spending their lives (TLB)</a:t>
            </a:r>
          </a:p>
          <a:p>
            <a:pPr marL="285750" indent="-285750" algn="ctr" fontAlgn="auto">
              <a:spcBef>
                <a:spcPts val="0"/>
              </a:spcBef>
              <a:spcAft>
                <a:spcPts val="0"/>
              </a:spcAft>
              <a:buFont typeface="Arial" pitchFamily="34" charset="0"/>
              <a:buChar char="•"/>
              <a:defRPr/>
            </a:pP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285750" indent="-285750" algn="ctr" fontAlgn="auto">
              <a:spcBef>
                <a:spcPts val="0"/>
              </a:spcBef>
              <a:spcAft>
                <a:spcPts val="0"/>
              </a:spcAft>
              <a:buFont typeface="Arial" pitchFamily="34" charset="0"/>
              <a:buChar char="•"/>
              <a:defRPr/>
            </a:pPr>
            <a:r>
              <a:rPr lang="en-US" sz="2000" b="1" i="1" dirty="0">
                <a:solidFill>
                  <a:schemeClr val="bg1"/>
                </a:solidFill>
                <a:effectLst>
                  <a:outerShdw blurRad="38100" dist="38100" dir="2700000" algn="tl">
                    <a:srgbClr val="000000">
                      <a:alpha val="43137"/>
                    </a:srgbClr>
                  </a:outerShdw>
                </a:effectLst>
                <a:latin typeface="Arial" pitchFamily="34" charset="0"/>
                <a:cs typeface="Arial" pitchFamily="34" charset="0"/>
              </a:rPr>
              <a:t>tassoô</a:t>
            </a:r>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 (Greek), to arrange in an orderly manner, that is, assign or dispose to a certain position or lot:—addict, appoint, determine, ordain, set.</a:t>
            </a:r>
          </a:p>
          <a:p>
            <a:pPr marL="285750" indent="-285750" algn="ctr" fontAlgn="auto">
              <a:spcBef>
                <a:spcPts val="0"/>
              </a:spcBef>
              <a:spcAft>
                <a:spcPts val="0"/>
              </a:spcAft>
              <a:buFont typeface="Arial" pitchFamily="34" charset="0"/>
              <a:buChar char="•"/>
              <a:defRPr/>
            </a:pP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285750" indent="-285750" algn="ctr" fontAlgn="auto">
              <a:spcBef>
                <a:spcPts val="0"/>
              </a:spcBef>
              <a:spcAft>
                <a:spcPts val="0"/>
              </a:spcAft>
              <a:buFont typeface="Arial" pitchFamily="34" charset="0"/>
              <a:buChar char="•"/>
              <a:defRPr/>
            </a:pPr>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Fanatical devotees to the ministry.</a:t>
            </a:r>
          </a:p>
          <a:p>
            <a:pPr marL="285750" indent="-285750" algn="ctr" fontAlgn="auto">
              <a:spcBef>
                <a:spcPts val="0"/>
              </a:spcBef>
              <a:spcAft>
                <a:spcPts val="0"/>
              </a:spcAft>
              <a:buFont typeface="Arial" pitchFamily="34" charset="0"/>
              <a:buChar char="•"/>
              <a:defRPr/>
            </a:pPr>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Addicted themselves to the ministry.</a:t>
            </a:r>
          </a:p>
          <a:p>
            <a:pPr marL="285750" indent="-285750" algn="ctr" fontAlgn="auto">
              <a:spcBef>
                <a:spcPts val="0"/>
              </a:spcBef>
              <a:spcAft>
                <a:spcPts val="0"/>
              </a:spcAft>
              <a:buFont typeface="Arial" pitchFamily="34" charset="0"/>
              <a:buChar char="•"/>
              <a:defRPr/>
            </a:pPr>
            <a:endParaRPr lang="en-US" dirty="0">
              <a:solidFill>
                <a:schemeClr val="bg1"/>
              </a:solidFill>
            </a:endParaRPr>
          </a:p>
          <a:p>
            <a:pPr marL="285750" indent="-285750" algn="ctr" fontAlgn="auto">
              <a:spcBef>
                <a:spcPts val="0"/>
              </a:spcBef>
              <a:spcAft>
                <a:spcPts val="0"/>
              </a:spcAft>
              <a:buFont typeface="Arial" pitchFamily="34" charset="0"/>
              <a:buChar char="•"/>
              <a:defRPr/>
            </a:pPr>
            <a:endParaRPr lang="en-US" dirty="0">
              <a:solidFill>
                <a:schemeClr val="bg1"/>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up)">
                                      <p:cBhvr>
                                        <p:cTn id="12" dur="2000"/>
                                        <p:tgtEl>
                                          <p:spTgt spid="4">
                                            <p:bg/>
                                          </p:spTgt>
                                        </p:tgtEl>
                                      </p:cBhvr>
                                    </p:animEffect>
                                  </p:childTnLst>
                                </p:cTn>
                              </p:par>
                            </p:childTnLst>
                          </p:cTn>
                        </p:par>
                        <p:par>
                          <p:cTn id="13" fill="hold" nodeType="afterGroup">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2000"/>
                                        <p:tgtEl>
                                          <p:spTgt spid="4">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2000"/>
                                        <p:tgtEl>
                                          <p:spTgt spid="4">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up)">
                                      <p:cBhvr>
                                        <p:cTn id="26" dur="2000"/>
                                        <p:tgtEl>
                                          <p:spTgt spid="4">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wipe(up)">
                                      <p:cBhvr>
                                        <p:cTn id="31" dur="2000"/>
                                        <p:tgtEl>
                                          <p:spTgt spid="4">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wipe(up)">
                                      <p:cBhvr>
                                        <p:cTn id="36"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72593" y="0"/>
            <a:ext cx="859882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spc="300" dirty="0">
                <a:ln w="0"/>
                <a:effectLst>
                  <a:outerShdw blurRad="38100" dist="38100" dir="2700000" algn="tl">
                    <a:srgbClr val="000000">
                      <a:alpha val="43137"/>
                    </a:srgbClr>
                  </a:outerShdw>
                  <a:reflection blurRad="12700" stA="50000" endPos="50000" dist="5000" dir="5400000" sy="-100000" rotWithShape="0"/>
                </a:effectLst>
                <a:latin typeface="JasmineUPC" pitchFamily="18" charset="-34"/>
                <a:cs typeface="JasmineUPC" pitchFamily="18" charset="-34"/>
              </a:rPr>
              <a:t>Many Are Devoted / Addicted To:</a:t>
            </a: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87880" y="1458122"/>
            <a:ext cx="4968240" cy="3891788"/>
          </a:xfrm>
          <a:prstGeom prst="ellipse">
            <a:avLst/>
          </a:prstGeom>
          <a:ln>
            <a:noFill/>
          </a:ln>
          <a:effectLst>
            <a:softEdge rad="112500"/>
          </a:effectLst>
        </p:spPr>
      </p:pic>
      <p:sp>
        <p:nvSpPr>
          <p:cNvPr id="5" name="Rectangle 4"/>
          <p:cNvSpPr/>
          <p:nvPr/>
        </p:nvSpPr>
        <p:spPr>
          <a:xfrm>
            <a:off x="3129240" y="5325070"/>
            <a:ext cx="2885535" cy="923330"/>
          </a:xfrm>
          <a:prstGeom prst="rect">
            <a:avLst/>
          </a:prstGeom>
          <a:noFill/>
        </p:spPr>
        <p:txBody>
          <a:bodyPr wrap="none">
            <a:spAutoFit/>
          </a:bodyPr>
          <a:lstStyle/>
          <a:p>
            <a:pPr algn="ctr" fontAlgn="auto">
              <a:spcBef>
                <a:spcPts val="0"/>
              </a:spcBef>
              <a:spcAft>
                <a:spcPts val="0"/>
              </a:spcAft>
              <a:defRPr/>
            </a:pPr>
            <a:r>
              <a:rPr lang="en-US" sz="5400" b="1" spc="600" dirty="0">
                <a:ln w="12700">
                  <a:solidFill>
                    <a:schemeClr val="tx2">
                      <a:satMod val="155000"/>
                    </a:schemeClr>
                  </a:solidFill>
                  <a:prstDash val="solid"/>
                </a:ln>
                <a:effectLst>
                  <a:outerShdw blurRad="41275" dist="20320" dir="1800000" algn="tl" rotWithShape="0">
                    <a:srgbClr val="000000">
                      <a:alpha val="40000"/>
                    </a:srgbClr>
                  </a:outerShdw>
                </a:effectLst>
                <a:latin typeface="+mn-lt"/>
              </a:rPr>
              <a:t>Alcohol</a:t>
            </a:r>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72593" y="0"/>
            <a:ext cx="859882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spc="300" dirty="0">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JasmineUPC" pitchFamily="18" charset="-34"/>
                <a:cs typeface="JasmineUPC" pitchFamily="18" charset="-34"/>
              </a:rPr>
              <a:t>Many Are Devoted / Addicted To:</a:t>
            </a:r>
          </a:p>
        </p:txBody>
      </p:sp>
      <p:sp>
        <p:nvSpPr>
          <p:cNvPr id="5" name="Rectangle 4"/>
          <p:cNvSpPr/>
          <p:nvPr/>
        </p:nvSpPr>
        <p:spPr>
          <a:xfrm>
            <a:off x="2798317" y="5325070"/>
            <a:ext cx="3547382" cy="923330"/>
          </a:xfrm>
          <a:prstGeom prst="rect">
            <a:avLst/>
          </a:prstGeom>
          <a:noFill/>
        </p:spPr>
        <p:txBody>
          <a:bodyPr wrap="none">
            <a:spAutoFit/>
          </a:bodyPr>
          <a:lstStyle/>
          <a:p>
            <a:pPr algn="ctr" fontAlgn="auto">
              <a:spcBef>
                <a:spcPts val="0"/>
              </a:spcBef>
              <a:spcAft>
                <a:spcPts val="0"/>
              </a:spcAft>
              <a:defRPr/>
            </a:pPr>
            <a:r>
              <a:rPr lang="en-US" sz="5400" b="1" spc="600" dirty="0">
                <a:ln w="12700">
                  <a:solidFill>
                    <a:srgbClr val="1F497D">
                      <a:satMod val="155000"/>
                    </a:srgbClr>
                  </a:solidFill>
                  <a:prstDash val="solid"/>
                </a:ln>
                <a:solidFill>
                  <a:prstClr val="black"/>
                </a:solidFill>
                <a:effectLst>
                  <a:outerShdw blurRad="41275" dist="20320" dir="1800000" algn="tl" rotWithShape="0">
                    <a:srgbClr val="000000">
                      <a:alpha val="40000"/>
                    </a:srgbClr>
                  </a:outerShdw>
                </a:effectLst>
                <a:latin typeface="+mn-lt"/>
              </a:rPr>
              <a:t>Narcotics</a:t>
            </a: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57400" y="1409596"/>
            <a:ext cx="5114365" cy="3839274"/>
          </a:xfrm>
          <a:prstGeom prst="ellipse">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72593" y="0"/>
            <a:ext cx="859882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spc="300" dirty="0">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JasmineUPC" pitchFamily="18" charset="-34"/>
                <a:cs typeface="JasmineUPC" pitchFamily="18" charset="-34"/>
              </a:rPr>
              <a:t>Many Are Devoted / Addicted To:</a:t>
            </a:r>
          </a:p>
        </p:txBody>
      </p:sp>
      <p:sp>
        <p:nvSpPr>
          <p:cNvPr id="5" name="Rectangle 4"/>
          <p:cNvSpPr/>
          <p:nvPr/>
        </p:nvSpPr>
        <p:spPr>
          <a:xfrm>
            <a:off x="3051754" y="5325070"/>
            <a:ext cx="3040512" cy="923330"/>
          </a:xfrm>
          <a:prstGeom prst="rect">
            <a:avLst/>
          </a:prstGeom>
          <a:noFill/>
        </p:spPr>
        <p:txBody>
          <a:bodyPr wrap="none">
            <a:spAutoFit/>
          </a:bodyPr>
          <a:lstStyle/>
          <a:p>
            <a:pPr algn="ctr" fontAlgn="auto">
              <a:spcBef>
                <a:spcPts val="0"/>
              </a:spcBef>
              <a:spcAft>
                <a:spcPts val="0"/>
              </a:spcAft>
              <a:defRPr/>
            </a:pPr>
            <a:r>
              <a:rPr lang="en-US" sz="5400" b="1" spc="600" dirty="0">
                <a:ln w="12700">
                  <a:solidFill>
                    <a:srgbClr val="1F497D">
                      <a:satMod val="155000"/>
                    </a:srgbClr>
                  </a:solidFill>
                  <a:prstDash val="solid"/>
                </a:ln>
                <a:solidFill>
                  <a:prstClr val="black"/>
                </a:solidFill>
                <a:effectLst>
                  <a:outerShdw blurRad="41275" dist="20320" dir="1800000" algn="tl" rotWithShape="0">
                    <a:srgbClr val="000000">
                      <a:alpha val="40000"/>
                    </a:srgbClr>
                  </a:outerShdw>
                </a:effectLst>
                <a:latin typeface="+mn-lt"/>
              </a:rPr>
              <a:t>Tobacco</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59971" y="1426657"/>
            <a:ext cx="5210545" cy="3907343"/>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72593" y="0"/>
            <a:ext cx="859882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spc="300" dirty="0">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JasmineUPC" pitchFamily="18" charset="-34"/>
                <a:cs typeface="JasmineUPC" pitchFamily="18" charset="-34"/>
              </a:rPr>
              <a:t>Many Are Devoted / Addicted To:</a:t>
            </a: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88921" y="1371600"/>
            <a:ext cx="5250079" cy="4114800"/>
          </a:xfrm>
          <a:prstGeom prst="ellipse">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ample presentation slides">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663</Words>
  <Application>Microsoft Office PowerPoint</Application>
  <PresentationFormat>On-screen Show (4:3)</PresentationFormat>
  <Paragraphs>108</Paragraphs>
  <Slides>23</Slides>
  <Notes>23</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23</vt:i4>
      </vt:variant>
    </vt:vector>
  </HeadingPairs>
  <TitlesOfParts>
    <vt:vector size="41" baseType="lpstr">
      <vt:lpstr>Calibri</vt:lpstr>
      <vt:lpstr>Arial</vt:lpstr>
      <vt:lpstr>Times New Roman</vt:lpstr>
      <vt:lpstr>JasmineUPC</vt:lpstr>
      <vt:lpstr>Monotype Corsiva</vt:lpstr>
      <vt:lpstr>Felix Titling</vt:lpstr>
      <vt:lpstr>Bookman Old Style</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Sample presentation slides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AUDIOROOM</cp:lastModifiedBy>
  <cp:revision>28</cp:revision>
  <dcterms:created xsi:type="dcterms:W3CDTF">2012-05-15T14:00:17Z</dcterms:created>
  <dcterms:modified xsi:type="dcterms:W3CDTF">2012-05-20T15:44:16Z</dcterms:modified>
</cp:coreProperties>
</file>