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9"/>
  </p:notesMasterIdLst>
  <p:sldIdLst>
    <p:sldId id="256" r:id="rId2"/>
    <p:sldId id="261" r:id="rId3"/>
    <p:sldId id="262" r:id="rId4"/>
    <p:sldId id="257" r:id="rId5"/>
    <p:sldId id="258" r:id="rId6"/>
    <p:sldId id="259" r:id="rId7"/>
    <p:sldId id="260" r:id="rId8"/>
  </p:sldIdLst>
  <p:sldSz cx="9144000" cy="6858000" type="screen4x3"/>
  <p:notesSz cx="6858000" cy="9144000"/>
  <p:embeddedFontLst>
    <p:embeddedFont>
      <p:font typeface="Calibri" pitchFamily="34" charset="0"/>
      <p:regular r:id="rId10"/>
      <p:bold r:id="rId11"/>
      <p:italic r:id="rId12"/>
      <p:boldItalic r:id="rId13"/>
    </p:embeddedFont>
    <p:embeddedFont>
      <p:font typeface="Monotype Corsiva" pitchFamily="66" charset="0"/>
      <p:italic r:id="rId14"/>
    </p:embeddedFont>
    <p:embeddedFont>
      <p:font typeface="David" pitchFamily="34" charset="-79"/>
      <p:regular r:id="rId15"/>
      <p:bold r:id="rId16"/>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E3B3"/>
    <a:srgbClr val="FAFAF8"/>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85" d="100"/>
          <a:sy n="85" d="100"/>
        </p:scale>
        <p:origin x="-72" y="-10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7.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font" Target="fonts/font6.fntdata"/><Relationship Id="rId10" Type="http://schemas.openxmlformats.org/officeDocument/2006/relationships/font" Target="fonts/font1.fntdata"/><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09DE6D-F2D2-47F6-B449-798470ACCD9F}" type="datetimeFigureOut">
              <a:rPr lang="en-US" smtClean="0"/>
              <a:t>11/11/2012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008F70-F524-4DD6-88F7-0AB474557E44}" type="slidenum">
              <a:rPr lang="en-US" smtClean="0"/>
              <a:t>‹#›</a:t>
            </a:fld>
            <a:endParaRPr lang="en-US"/>
          </a:p>
        </p:txBody>
      </p:sp>
    </p:spTree>
    <p:extLst>
      <p:ext uri="{BB962C8B-B14F-4D97-AF65-F5344CB8AC3E}">
        <p14:creationId xmlns:p14="http://schemas.microsoft.com/office/powerpoint/2010/main" val="3074498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008F70-F524-4DD6-88F7-0AB474557E44}" type="slidenum">
              <a:rPr lang="en-US" smtClean="0"/>
              <a:t>6</a:t>
            </a:fld>
            <a:endParaRPr lang="en-US"/>
          </a:p>
        </p:txBody>
      </p:sp>
    </p:spTree>
    <p:extLst>
      <p:ext uri="{BB962C8B-B14F-4D97-AF65-F5344CB8AC3E}">
        <p14:creationId xmlns:p14="http://schemas.microsoft.com/office/powerpoint/2010/main" val="3309232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3A1E7D-97DA-4BB5-A521-DA40FB7BF46E}" type="datetimeFigureOut">
              <a:rPr lang="en-US" smtClean="0"/>
              <a:t>11/11/2012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E7DC37-33C7-42F2-AFB7-4EEB51C0B468}" type="slidenum">
              <a:rPr lang="en-US" smtClean="0"/>
              <a:t>‹#›</a:t>
            </a:fld>
            <a:endParaRPr lang="en-US"/>
          </a:p>
        </p:txBody>
      </p:sp>
    </p:spTree>
    <p:extLst>
      <p:ext uri="{BB962C8B-B14F-4D97-AF65-F5344CB8AC3E}">
        <p14:creationId xmlns:p14="http://schemas.microsoft.com/office/powerpoint/2010/main" val="33586990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3A1E7D-97DA-4BB5-A521-DA40FB7BF46E}" type="datetimeFigureOut">
              <a:rPr lang="en-US" smtClean="0"/>
              <a:t>11/11/2012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E7DC37-33C7-42F2-AFB7-4EEB51C0B468}" type="slidenum">
              <a:rPr lang="en-US" smtClean="0"/>
              <a:t>‹#›</a:t>
            </a:fld>
            <a:endParaRPr lang="en-US"/>
          </a:p>
        </p:txBody>
      </p:sp>
    </p:spTree>
    <p:extLst>
      <p:ext uri="{BB962C8B-B14F-4D97-AF65-F5344CB8AC3E}">
        <p14:creationId xmlns:p14="http://schemas.microsoft.com/office/powerpoint/2010/main" val="19277138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3A1E7D-97DA-4BB5-A521-DA40FB7BF46E}" type="datetimeFigureOut">
              <a:rPr lang="en-US" smtClean="0"/>
              <a:t>11/11/2012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E7DC37-33C7-42F2-AFB7-4EEB51C0B468}" type="slidenum">
              <a:rPr lang="en-US" smtClean="0"/>
              <a:t>‹#›</a:t>
            </a:fld>
            <a:endParaRPr lang="en-US"/>
          </a:p>
        </p:txBody>
      </p:sp>
    </p:spTree>
    <p:extLst>
      <p:ext uri="{BB962C8B-B14F-4D97-AF65-F5344CB8AC3E}">
        <p14:creationId xmlns:p14="http://schemas.microsoft.com/office/powerpoint/2010/main" val="148100811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3A1E7D-97DA-4BB5-A521-DA40FB7BF46E}" type="datetimeFigureOut">
              <a:rPr lang="en-US" smtClean="0"/>
              <a:t>11/11/2012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E7DC37-33C7-42F2-AFB7-4EEB51C0B468}" type="slidenum">
              <a:rPr lang="en-US" smtClean="0"/>
              <a:t>‹#›</a:t>
            </a:fld>
            <a:endParaRPr lang="en-US"/>
          </a:p>
        </p:txBody>
      </p:sp>
    </p:spTree>
    <p:extLst>
      <p:ext uri="{BB962C8B-B14F-4D97-AF65-F5344CB8AC3E}">
        <p14:creationId xmlns:p14="http://schemas.microsoft.com/office/powerpoint/2010/main" val="33073119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3A1E7D-97DA-4BB5-A521-DA40FB7BF46E}" type="datetimeFigureOut">
              <a:rPr lang="en-US" smtClean="0"/>
              <a:t>11/11/2012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E7DC37-33C7-42F2-AFB7-4EEB51C0B468}" type="slidenum">
              <a:rPr lang="en-US" smtClean="0"/>
              <a:t>‹#›</a:t>
            </a:fld>
            <a:endParaRPr lang="en-US"/>
          </a:p>
        </p:txBody>
      </p:sp>
    </p:spTree>
    <p:extLst>
      <p:ext uri="{BB962C8B-B14F-4D97-AF65-F5344CB8AC3E}">
        <p14:creationId xmlns:p14="http://schemas.microsoft.com/office/powerpoint/2010/main" val="4483807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3A1E7D-97DA-4BB5-A521-DA40FB7BF46E}" type="datetimeFigureOut">
              <a:rPr lang="en-US" smtClean="0"/>
              <a:t>11/11/2012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E7DC37-33C7-42F2-AFB7-4EEB51C0B468}" type="slidenum">
              <a:rPr lang="en-US" smtClean="0"/>
              <a:t>‹#›</a:t>
            </a:fld>
            <a:endParaRPr lang="en-US"/>
          </a:p>
        </p:txBody>
      </p:sp>
    </p:spTree>
    <p:extLst>
      <p:ext uri="{BB962C8B-B14F-4D97-AF65-F5344CB8AC3E}">
        <p14:creationId xmlns:p14="http://schemas.microsoft.com/office/powerpoint/2010/main" val="29556438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3A1E7D-97DA-4BB5-A521-DA40FB7BF46E}" type="datetimeFigureOut">
              <a:rPr lang="en-US" smtClean="0"/>
              <a:t>11/11/2012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E7DC37-33C7-42F2-AFB7-4EEB51C0B468}" type="slidenum">
              <a:rPr lang="en-US" smtClean="0"/>
              <a:t>‹#›</a:t>
            </a:fld>
            <a:endParaRPr lang="en-US"/>
          </a:p>
        </p:txBody>
      </p:sp>
    </p:spTree>
    <p:extLst>
      <p:ext uri="{BB962C8B-B14F-4D97-AF65-F5344CB8AC3E}">
        <p14:creationId xmlns:p14="http://schemas.microsoft.com/office/powerpoint/2010/main" val="25269876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3A1E7D-97DA-4BB5-A521-DA40FB7BF46E}" type="datetimeFigureOut">
              <a:rPr lang="en-US" smtClean="0"/>
              <a:t>11/11/2012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E7DC37-33C7-42F2-AFB7-4EEB51C0B468}" type="slidenum">
              <a:rPr lang="en-US" smtClean="0"/>
              <a:t>‹#›</a:t>
            </a:fld>
            <a:endParaRPr lang="en-US"/>
          </a:p>
        </p:txBody>
      </p:sp>
    </p:spTree>
    <p:extLst>
      <p:ext uri="{BB962C8B-B14F-4D97-AF65-F5344CB8AC3E}">
        <p14:creationId xmlns:p14="http://schemas.microsoft.com/office/powerpoint/2010/main" val="19081120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3A1E7D-97DA-4BB5-A521-DA40FB7BF46E}" type="datetimeFigureOut">
              <a:rPr lang="en-US" smtClean="0"/>
              <a:t>11/11/2012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E7DC37-33C7-42F2-AFB7-4EEB51C0B468}" type="slidenum">
              <a:rPr lang="en-US" smtClean="0"/>
              <a:t>‹#›</a:t>
            </a:fld>
            <a:endParaRPr lang="en-US"/>
          </a:p>
        </p:txBody>
      </p:sp>
    </p:spTree>
    <p:extLst>
      <p:ext uri="{BB962C8B-B14F-4D97-AF65-F5344CB8AC3E}">
        <p14:creationId xmlns:p14="http://schemas.microsoft.com/office/powerpoint/2010/main" val="25346890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3A1E7D-97DA-4BB5-A521-DA40FB7BF46E}" type="datetimeFigureOut">
              <a:rPr lang="en-US" smtClean="0"/>
              <a:t>11/11/2012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E7DC37-33C7-42F2-AFB7-4EEB51C0B468}" type="slidenum">
              <a:rPr lang="en-US" smtClean="0"/>
              <a:t>‹#›</a:t>
            </a:fld>
            <a:endParaRPr lang="en-US"/>
          </a:p>
        </p:txBody>
      </p:sp>
    </p:spTree>
    <p:extLst>
      <p:ext uri="{BB962C8B-B14F-4D97-AF65-F5344CB8AC3E}">
        <p14:creationId xmlns:p14="http://schemas.microsoft.com/office/powerpoint/2010/main" val="14689244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3A1E7D-97DA-4BB5-A521-DA40FB7BF46E}" type="datetimeFigureOut">
              <a:rPr lang="en-US" smtClean="0"/>
              <a:t>11/11/2012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E7DC37-33C7-42F2-AFB7-4EEB51C0B468}" type="slidenum">
              <a:rPr lang="en-US" smtClean="0"/>
              <a:t>‹#›</a:t>
            </a:fld>
            <a:endParaRPr lang="en-US"/>
          </a:p>
        </p:txBody>
      </p:sp>
    </p:spTree>
    <p:extLst>
      <p:ext uri="{BB962C8B-B14F-4D97-AF65-F5344CB8AC3E}">
        <p14:creationId xmlns:p14="http://schemas.microsoft.com/office/powerpoint/2010/main" val="19517472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3A1E7D-97DA-4BB5-A521-DA40FB7BF46E}" type="datetimeFigureOut">
              <a:rPr lang="en-US" smtClean="0"/>
              <a:t>11/11/2012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E7DC37-33C7-42F2-AFB7-4EEB51C0B468}" type="slidenum">
              <a:rPr lang="en-US" smtClean="0"/>
              <a:t>‹#›</a:t>
            </a:fld>
            <a:endParaRPr lang="en-US"/>
          </a:p>
        </p:txBody>
      </p:sp>
    </p:spTree>
    <p:extLst>
      <p:ext uri="{BB962C8B-B14F-4D97-AF65-F5344CB8AC3E}">
        <p14:creationId xmlns:p14="http://schemas.microsoft.com/office/powerpoint/2010/main" val="23087593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3.jp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jpeg"/><Relationship Id="rId5" Type="http://schemas.microsoft.com/office/2007/relationships/hdphoto" Target="../media/hdphoto1.wdp"/><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34917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948690"/>
            <a:ext cx="9144000" cy="5909310"/>
          </a:xfrm>
          <a:prstGeom prst="rect">
            <a:avLst/>
          </a:prstGeom>
          <a:noFill/>
        </p:spPr>
        <p:txBody>
          <a:bodyPr wrap="square" rtlCol="0">
            <a:spAutoFit/>
          </a:bodyPr>
          <a:lstStyle/>
          <a:p>
            <a:r>
              <a:rPr lang="en-US" sz="2700" b="1" i="1" baseline="30000" dirty="0">
                <a:solidFill>
                  <a:srgbClr val="FF0000"/>
                </a:solidFill>
                <a:latin typeface="Arial" pitchFamily="34" charset="0"/>
                <a:cs typeface="Arial" pitchFamily="34" charset="0"/>
              </a:rPr>
              <a:t>10 </a:t>
            </a:r>
            <a:r>
              <a:rPr lang="en-US" sz="2700" b="1" dirty="0">
                <a:latin typeface="Arial" pitchFamily="34" charset="0"/>
                <a:cs typeface="Arial" pitchFamily="34" charset="0"/>
              </a:rPr>
              <a:t>Create in me a clean heart, O God</a:t>
            </a:r>
            <a:r>
              <a:rPr lang="en-US" sz="2700" b="1" dirty="0" smtClean="0">
                <a:latin typeface="Arial" pitchFamily="34" charset="0"/>
                <a:cs typeface="Arial" pitchFamily="34" charset="0"/>
              </a:rPr>
              <a:t>, and </a:t>
            </a:r>
            <a:r>
              <a:rPr lang="en-US" sz="2700" b="1" dirty="0">
                <a:latin typeface="Arial" pitchFamily="34" charset="0"/>
                <a:cs typeface="Arial" pitchFamily="34" charset="0"/>
              </a:rPr>
              <a:t>renew a steadfast spirit within me</a:t>
            </a:r>
            <a:r>
              <a:rPr lang="en-US" sz="2700" b="1" dirty="0" smtClean="0">
                <a:latin typeface="Arial" pitchFamily="34" charset="0"/>
                <a:cs typeface="Arial" pitchFamily="34" charset="0"/>
              </a:rPr>
              <a:t>. </a:t>
            </a:r>
            <a:r>
              <a:rPr lang="en-US" sz="2700" b="1" i="1" baseline="30000" dirty="0" smtClean="0">
                <a:solidFill>
                  <a:srgbClr val="FF0000"/>
                </a:solidFill>
                <a:latin typeface="Arial" pitchFamily="34" charset="0"/>
                <a:cs typeface="Arial" pitchFamily="34" charset="0"/>
              </a:rPr>
              <a:t>11 </a:t>
            </a:r>
            <a:r>
              <a:rPr lang="en-US" sz="2700" b="1" dirty="0">
                <a:latin typeface="Arial" pitchFamily="34" charset="0"/>
                <a:cs typeface="Arial" pitchFamily="34" charset="0"/>
              </a:rPr>
              <a:t>Do not cast me away from Your presence</a:t>
            </a:r>
            <a:r>
              <a:rPr lang="en-US" sz="2700" b="1" dirty="0" smtClean="0">
                <a:latin typeface="Arial" pitchFamily="34" charset="0"/>
                <a:cs typeface="Arial" pitchFamily="34" charset="0"/>
              </a:rPr>
              <a:t>, and </a:t>
            </a:r>
            <a:r>
              <a:rPr lang="en-US" sz="2700" b="1" dirty="0">
                <a:latin typeface="Arial" pitchFamily="34" charset="0"/>
                <a:cs typeface="Arial" pitchFamily="34" charset="0"/>
              </a:rPr>
              <a:t>do not take Your Holy Spirit from me</a:t>
            </a:r>
            <a:r>
              <a:rPr lang="en-US" sz="2700" b="1" dirty="0" smtClean="0">
                <a:latin typeface="Arial" pitchFamily="34" charset="0"/>
                <a:cs typeface="Arial" pitchFamily="34" charset="0"/>
              </a:rPr>
              <a:t>. </a:t>
            </a:r>
            <a:r>
              <a:rPr lang="en-US" sz="2700" b="1" i="1" baseline="30000" dirty="0" smtClean="0">
                <a:solidFill>
                  <a:srgbClr val="FF0000"/>
                </a:solidFill>
                <a:latin typeface="Arial" pitchFamily="34" charset="0"/>
                <a:cs typeface="Arial" pitchFamily="34" charset="0"/>
              </a:rPr>
              <a:t>12</a:t>
            </a:r>
            <a:r>
              <a:rPr lang="en-US" sz="2700" b="1" baseline="30000" dirty="0" smtClean="0">
                <a:latin typeface="Arial" pitchFamily="34" charset="0"/>
                <a:cs typeface="Arial" pitchFamily="34" charset="0"/>
              </a:rPr>
              <a:t> </a:t>
            </a:r>
            <a:r>
              <a:rPr lang="en-US" sz="2700" b="1" dirty="0">
                <a:latin typeface="Arial" pitchFamily="34" charset="0"/>
                <a:cs typeface="Arial" pitchFamily="34" charset="0"/>
              </a:rPr>
              <a:t>Restore to me the joy of Your salvation</a:t>
            </a:r>
            <a:r>
              <a:rPr lang="en-US" sz="2700" b="1" dirty="0" smtClean="0">
                <a:latin typeface="Arial" pitchFamily="34" charset="0"/>
                <a:cs typeface="Arial" pitchFamily="34" charset="0"/>
              </a:rPr>
              <a:t>, and </a:t>
            </a:r>
            <a:r>
              <a:rPr lang="en-US" sz="2700" b="1" dirty="0">
                <a:latin typeface="Arial" pitchFamily="34" charset="0"/>
                <a:cs typeface="Arial" pitchFamily="34" charset="0"/>
              </a:rPr>
              <a:t>uphold me by Your generous Spirit</a:t>
            </a:r>
            <a:r>
              <a:rPr lang="en-US" sz="2700" b="1" dirty="0" smtClean="0">
                <a:latin typeface="Arial" pitchFamily="34" charset="0"/>
                <a:cs typeface="Arial" pitchFamily="34" charset="0"/>
              </a:rPr>
              <a:t>. </a:t>
            </a:r>
            <a:r>
              <a:rPr lang="en-US" sz="2700" b="1" i="1" baseline="30000" dirty="0" smtClean="0">
                <a:solidFill>
                  <a:srgbClr val="FF0000"/>
                </a:solidFill>
                <a:latin typeface="Arial" pitchFamily="34" charset="0"/>
                <a:cs typeface="Arial" pitchFamily="34" charset="0"/>
              </a:rPr>
              <a:t>13</a:t>
            </a:r>
            <a:r>
              <a:rPr lang="en-US" sz="2700" b="1" baseline="30000" dirty="0" smtClean="0">
                <a:latin typeface="Arial" pitchFamily="34" charset="0"/>
                <a:cs typeface="Arial" pitchFamily="34" charset="0"/>
              </a:rPr>
              <a:t> </a:t>
            </a:r>
            <a:r>
              <a:rPr lang="en-US" sz="2700" b="1" dirty="0">
                <a:latin typeface="Arial" pitchFamily="34" charset="0"/>
                <a:cs typeface="Arial" pitchFamily="34" charset="0"/>
              </a:rPr>
              <a:t>Then I will teach transgressors Your ways</a:t>
            </a:r>
            <a:r>
              <a:rPr lang="en-US" sz="2700" b="1" dirty="0" smtClean="0">
                <a:latin typeface="Arial" pitchFamily="34" charset="0"/>
                <a:cs typeface="Arial" pitchFamily="34" charset="0"/>
              </a:rPr>
              <a:t>, and </a:t>
            </a:r>
            <a:r>
              <a:rPr lang="en-US" sz="2700" b="1" dirty="0">
                <a:latin typeface="Arial" pitchFamily="34" charset="0"/>
                <a:cs typeface="Arial" pitchFamily="34" charset="0"/>
              </a:rPr>
              <a:t>sinners shall be converted to You</a:t>
            </a:r>
            <a:r>
              <a:rPr lang="en-US" sz="2700" b="1" dirty="0" smtClean="0">
                <a:latin typeface="Arial" pitchFamily="34" charset="0"/>
                <a:cs typeface="Arial" pitchFamily="34" charset="0"/>
              </a:rPr>
              <a:t>. </a:t>
            </a:r>
            <a:r>
              <a:rPr lang="en-US" sz="2700" b="1" i="1" baseline="30000" dirty="0" smtClean="0">
                <a:solidFill>
                  <a:srgbClr val="FF0000"/>
                </a:solidFill>
                <a:latin typeface="Arial" pitchFamily="34" charset="0"/>
                <a:cs typeface="Arial" pitchFamily="34" charset="0"/>
              </a:rPr>
              <a:t>14</a:t>
            </a:r>
            <a:r>
              <a:rPr lang="en-US" sz="2700" b="1" baseline="30000" dirty="0" smtClean="0">
                <a:latin typeface="Arial" pitchFamily="34" charset="0"/>
                <a:cs typeface="Arial" pitchFamily="34" charset="0"/>
              </a:rPr>
              <a:t> </a:t>
            </a:r>
            <a:r>
              <a:rPr lang="en-US" sz="2700" b="1" dirty="0">
                <a:latin typeface="Arial" pitchFamily="34" charset="0"/>
                <a:cs typeface="Arial" pitchFamily="34" charset="0"/>
              </a:rPr>
              <a:t>Deliver me from the guilt of bloodshed, O God</a:t>
            </a:r>
            <a:r>
              <a:rPr lang="en-US" sz="2700" b="1" dirty="0" smtClean="0">
                <a:latin typeface="Arial" pitchFamily="34" charset="0"/>
                <a:cs typeface="Arial" pitchFamily="34" charset="0"/>
              </a:rPr>
              <a:t>, the </a:t>
            </a:r>
            <a:r>
              <a:rPr lang="en-US" sz="2700" b="1" dirty="0">
                <a:latin typeface="Arial" pitchFamily="34" charset="0"/>
                <a:cs typeface="Arial" pitchFamily="34" charset="0"/>
              </a:rPr>
              <a:t>God of my salvation</a:t>
            </a:r>
            <a:r>
              <a:rPr lang="en-US" sz="2700" b="1" dirty="0" smtClean="0">
                <a:latin typeface="Arial" pitchFamily="34" charset="0"/>
                <a:cs typeface="Arial" pitchFamily="34" charset="0"/>
              </a:rPr>
              <a:t>, and </a:t>
            </a:r>
            <a:r>
              <a:rPr lang="en-US" sz="2700" b="1" dirty="0">
                <a:latin typeface="Arial" pitchFamily="34" charset="0"/>
                <a:cs typeface="Arial" pitchFamily="34" charset="0"/>
              </a:rPr>
              <a:t>my tongue shall sing aloud of Your righteousness</a:t>
            </a:r>
            <a:r>
              <a:rPr lang="en-US" sz="2700" b="1" dirty="0" smtClean="0">
                <a:latin typeface="Arial" pitchFamily="34" charset="0"/>
                <a:cs typeface="Arial" pitchFamily="34" charset="0"/>
              </a:rPr>
              <a:t>. </a:t>
            </a:r>
            <a:r>
              <a:rPr lang="en-US" sz="2700" b="1" i="1" baseline="30000" dirty="0" smtClean="0">
                <a:solidFill>
                  <a:srgbClr val="FF0000"/>
                </a:solidFill>
                <a:latin typeface="Arial" pitchFamily="34" charset="0"/>
                <a:cs typeface="Arial" pitchFamily="34" charset="0"/>
              </a:rPr>
              <a:t>15</a:t>
            </a:r>
            <a:r>
              <a:rPr lang="en-US" sz="2700" b="1" baseline="30000" dirty="0" smtClean="0">
                <a:latin typeface="Arial" pitchFamily="34" charset="0"/>
                <a:cs typeface="Arial" pitchFamily="34" charset="0"/>
              </a:rPr>
              <a:t> </a:t>
            </a:r>
            <a:r>
              <a:rPr lang="en-US" sz="2700" b="1" dirty="0">
                <a:latin typeface="Arial" pitchFamily="34" charset="0"/>
                <a:cs typeface="Arial" pitchFamily="34" charset="0"/>
              </a:rPr>
              <a:t>O Lord, open my lips</a:t>
            </a:r>
            <a:r>
              <a:rPr lang="en-US" sz="2700" b="1" dirty="0" smtClean="0">
                <a:latin typeface="Arial" pitchFamily="34" charset="0"/>
                <a:cs typeface="Arial" pitchFamily="34" charset="0"/>
              </a:rPr>
              <a:t>, and </a:t>
            </a:r>
            <a:r>
              <a:rPr lang="en-US" sz="2700" b="1" dirty="0">
                <a:latin typeface="Arial" pitchFamily="34" charset="0"/>
                <a:cs typeface="Arial" pitchFamily="34" charset="0"/>
              </a:rPr>
              <a:t>my mouth shall show forth Your praise</a:t>
            </a:r>
            <a:r>
              <a:rPr lang="en-US" sz="2700" b="1" dirty="0" smtClean="0">
                <a:latin typeface="Arial" pitchFamily="34" charset="0"/>
                <a:cs typeface="Arial" pitchFamily="34" charset="0"/>
              </a:rPr>
              <a:t>. </a:t>
            </a:r>
            <a:r>
              <a:rPr lang="en-US" sz="2700" b="1" i="1" baseline="30000" dirty="0" smtClean="0">
                <a:solidFill>
                  <a:srgbClr val="FF0000"/>
                </a:solidFill>
                <a:latin typeface="Arial" pitchFamily="34" charset="0"/>
                <a:cs typeface="Arial" pitchFamily="34" charset="0"/>
              </a:rPr>
              <a:t>16</a:t>
            </a:r>
            <a:r>
              <a:rPr lang="en-US" sz="2700" b="1" baseline="30000" dirty="0" smtClean="0">
                <a:latin typeface="Arial" pitchFamily="34" charset="0"/>
                <a:cs typeface="Arial" pitchFamily="34" charset="0"/>
              </a:rPr>
              <a:t> </a:t>
            </a:r>
            <a:r>
              <a:rPr lang="en-US" sz="2700" b="1" dirty="0">
                <a:latin typeface="Arial" pitchFamily="34" charset="0"/>
                <a:cs typeface="Arial" pitchFamily="34" charset="0"/>
              </a:rPr>
              <a:t>For You do not desire sacrifice, or else I would give it</a:t>
            </a:r>
            <a:r>
              <a:rPr lang="en-US" sz="2700" b="1" dirty="0" smtClean="0">
                <a:latin typeface="Arial" pitchFamily="34" charset="0"/>
                <a:cs typeface="Arial" pitchFamily="34" charset="0"/>
              </a:rPr>
              <a:t>; You </a:t>
            </a:r>
            <a:r>
              <a:rPr lang="en-US" sz="2700" b="1" dirty="0">
                <a:latin typeface="Arial" pitchFamily="34" charset="0"/>
                <a:cs typeface="Arial" pitchFamily="34" charset="0"/>
              </a:rPr>
              <a:t>do not delight in burnt offering</a:t>
            </a:r>
            <a:r>
              <a:rPr lang="en-US" sz="2700" b="1" dirty="0" smtClean="0">
                <a:latin typeface="Arial" pitchFamily="34" charset="0"/>
                <a:cs typeface="Arial" pitchFamily="34" charset="0"/>
              </a:rPr>
              <a:t>. </a:t>
            </a:r>
            <a:r>
              <a:rPr lang="en-US" sz="2700" b="1" i="1" baseline="30000" dirty="0" smtClean="0">
                <a:solidFill>
                  <a:srgbClr val="FF0000"/>
                </a:solidFill>
                <a:latin typeface="Arial" pitchFamily="34" charset="0"/>
                <a:cs typeface="Arial" pitchFamily="34" charset="0"/>
              </a:rPr>
              <a:t>17 </a:t>
            </a:r>
            <a:r>
              <a:rPr lang="en-US" sz="2700" b="1" dirty="0">
                <a:latin typeface="Arial" pitchFamily="34" charset="0"/>
                <a:cs typeface="Arial" pitchFamily="34" charset="0"/>
              </a:rPr>
              <a:t>The sacrifices of God are a broken spirit</a:t>
            </a:r>
            <a:r>
              <a:rPr lang="en-US" sz="2700" b="1" dirty="0" smtClean="0">
                <a:latin typeface="Arial" pitchFamily="34" charset="0"/>
                <a:cs typeface="Arial" pitchFamily="34" charset="0"/>
              </a:rPr>
              <a:t>, A </a:t>
            </a:r>
            <a:r>
              <a:rPr lang="en-US" sz="2700" b="1" dirty="0">
                <a:latin typeface="Arial" pitchFamily="34" charset="0"/>
                <a:cs typeface="Arial" pitchFamily="34" charset="0"/>
              </a:rPr>
              <a:t>broken and a contrite </a:t>
            </a:r>
            <a:r>
              <a:rPr lang="en-US" sz="2700" b="1" dirty="0" smtClean="0">
                <a:latin typeface="Arial" pitchFamily="34" charset="0"/>
                <a:cs typeface="Arial" pitchFamily="34" charset="0"/>
              </a:rPr>
              <a:t>heart—These</a:t>
            </a:r>
            <a:r>
              <a:rPr lang="en-US" sz="2700" b="1" dirty="0">
                <a:latin typeface="Arial" pitchFamily="34" charset="0"/>
                <a:cs typeface="Arial" pitchFamily="34" charset="0"/>
              </a:rPr>
              <a:t>, O God, You will not despise.</a:t>
            </a:r>
          </a:p>
        </p:txBody>
      </p:sp>
      <p:sp>
        <p:nvSpPr>
          <p:cNvPr id="3" name="Rectangle 2"/>
          <p:cNvSpPr/>
          <p:nvPr/>
        </p:nvSpPr>
        <p:spPr>
          <a:xfrm>
            <a:off x="1752674" y="48773"/>
            <a:ext cx="5638659"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600" dirty="0" smtClean="0">
                <a:ln w="11430"/>
                <a:solidFill>
                  <a:srgbClr val="FF0000"/>
                </a:solidFill>
                <a:effectLst>
                  <a:outerShdw blurRad="50800" dist="39000" dir="5460000" algn="tl">
                    <a:srgbClr val="000000">
                      <a:alpha val="38000"/>
                    </a:srgbClr>
                  </a:outerShdw>
                </a:effectLst>
              </a:rPr>
              <a:t>Psalm 51:10-17</a:t>
            </a:r>
            <a:endParaRPr lang="en-US" sz="5400" b="1" cap="none" spc="600" dirty="0">
              <a:ln w="11430"/>
              <a:solidFill>
                <a:srgbClr val="FF0000"/>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5128340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27959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438400" y="3124200"/>
            <a:ext cx="6400800" cy="3139321"/>
          </a:xfrm>
          <a:prstGeom prst="rect">
            <a:avLst/>
          </a:prstGeom>
          <a:solidFill>
            <a:srgbClr val="FFFFFF">
              <a:alpha val="69804"/>
            </a:srgbClr>
          </a:solidFill>
          <a:effectLst>
            <a:glow rad="228600">
              <a:schemeClr val="accent1">
                <a:satMod val="175000"/>
                <a:alpha val="40000"/>
              </a:schemeClr>
            </a:glow>
          </a:effectLst>
        </p:spPr>
        <p:txBody>
          <a:bodyPr wrap="square" rtlCol="0">
            <a:spAutoFit/>
          </a:bodyPr>
          <a:lstStyle/>
          <a:p>
            <a:r>
              <a:rPr lang="en-US" b="1" dirty="0" smtClean="0">
                <a:latin typeface="Arial" pitchFamily="34" charset="0"/>
                <a:cs typeface="Arial" pitchFamily="34" charset="0"/>
              </a:rPr>
              <a:t>Then it happened one evening that David arose from his bed and walked on the roof of the king’s house. And from the roof he saw a woman bathing, and the woman was very beautiful to behold. So David sent and inquired about the woman. And someone said, is this not Bathsheba, the daughter of Eliam, the wife of Uriah the Hittite? Then David sent messengers, and took her; and she came to him, and he lay with her, for she was cleansed from her impurity; and she returned to her house. And the woman conceived; so she sent and told David, and said, I am with child. (2 Samuel 11:2-5)</a:t>
            </a:r>
            <a:endParaRPr lang="en-US" b="1" dirty="0">
              <a:latin typeface="Arial" pitchFamily="34" charset="0"/>
              <a:cs typeface="Arial" pitchFamily="34" charset="0"/>
            </a:endParaRPr>
          </a:p>
        </p:txBody>
      </p:sp>
      <p:sp>
        <p:nvSpPr>
          <p:cNvPr id="6" name="TextBox 5"/>
          <p:cNvSpPr txBox="1"/>
          <p:nvPr/>
        </p:nvSpPr>
        <p:spPr>
          <a:xfrm>
            <a:off x="2438400" y="3124199"/>
            <a:ext cx="6400800" cy="3139321"/>
          </a:xfrm>
          <a:prstGeom prst="rect">
            <a:avLst/>
          </a:prstGeom>
          <a:noFill/>
          <a:effectLst/>
        </p:spPr>
        <p:txBody>
          <a:bodyPr wrap="square" rtlCol="0">
            <a:spAutoFit/>
          </a:bodyPr>
          <a:lstStyle/>
          <a:p>
            <a:r>
              <a:rPr lang="en-US" b="1" dirty="0" smtClean="0">
                <a:latin typeface="Arial" pitchFamily="34" charset="0"/>
                <a:cs typeface="Arial" pitchFamily="34" charset="0"/>
              </a:rPr>
              <a:t>Then it happened one evening that David arose from his bed and walked on the roof of the king’s house. And from the roof </a:t>
            </a:r>
            <a:r>
              <a:rPr lang="en-US" b="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he saw a woman bathing</a:t>
            </a:r>
            <a:r>
              <a:rPr lang="en-US" b="1" dirty="0" smtClean="0">
                <a:latin typeface="Arial" pitchFamily="34" charset="0"/>
                <a:cs typeface="Arial" pitchFamily="34" charset="0"/>
              </a:rPr>
              <a:t>, and the woman was very beautiful to behold. So David sent and inquired about the woman. And someone said, is this not Bathsheba, the daughter of Eliam, </a:t>
            </a:r>
            <a:r>
              <a:rPr lang="en-US" b="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the wife of Uriah </a:t>
            </a:r>
            <a:r>
              <a:rPr lang="en-US" b="1" dirty="0" smtClean="0">
                <a:latin typeface="Arial" pitchFamily="34" charset="0"/>
                <a:cs typeface="Arial" pitchFamily="34" charset="0"/>
              </a:rPr>
              <a:t>the Hittite? Then David sent messengers, and took her; and she came to him, </a:t>
            </a:r>
            <a:r>
              <a:rPr lang="en-US" b="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and he lay with her</a:t>
            </a:r>
            <a:r>
              <a:rPr lang="en-US" b="1" dirty="0" smtClean="0">
                <a:latin typeface="Arial" pitchFamily="34" charset="0"/>
                <a:cs typeface="Arial" pitchFamily="34" charset="0"/>
              </a:rPr>
              <a:t>, for she was cleansed from her impurity; and she returned to her house. And </a:t>
            </a:r>
            <a:r>
              <a:rPr lang="en-US" b="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the woman conceived</a:t>
            </a:r>
            <a:r>
              <a:rPr lang="en-US" b="1" dirty="0" smtClean="0">
                <a:latin typeface="Arial" pitchFamily="34" charset="0"/>
                <a:cs typeface="Arial" pitchFamily="34" charset="0"/>
              </a:rPr>
              <a:t>; so she sent and told David, and said, I am with child. (2 Samuel 11:2-5)</a:t>
            </a:r>
            <a:endParaRPr lang="en-US" b="1" dirty="0">
              <a:latin typeface="Arial" pitchFamily="34" charset="0"/>
              <a:cs typeface="Arial" pitchFamily="34" charset="0"/>
            </a:endParaRPr>
          </a:p>
        </p:txBody>
      </p:sp>
    </p:spTree>
    <p:extLst>
      <p:ext uri="{BB962C8B-B14F-4D97-AF65-F5344CB8AC3E}">
        <p14:creationId xmlns:p14="http://schemas.microsoft.com/office/powerpoint/2010/main" val="33933603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2133600" y="3765395"/>
            <a:ext cx="6629400" cy="2585323"/>
          </a:xfrm>
          <a:prstGeom prst="rect">
            <a:avLst/>
          </a:prstGeom>
          <a:solidFill>
            <a:srgbClr val="FFFFFF">
              <a:alpha val="69804"/>
            </a:srgbClr>
          </a:solidFill>
          <a:effectLst>
            <a:glow rad="228600">
              <a:schemeClr val="accent1">
                <a:satMod val="175000"/>
                <a:alpha val="40000"/>
              </a:schemeClr>
            </a:glow>
          </a:effectLst>
        </p:spPr>
        <p:txBody>
          <a:bodyPr wrap="square" rtlCol="0">
            <a:spAutoFit/>
          </a:bodyPr>
          <a:lstStyle/>
          <a:p>
            <a:r>
              <a:rPr lang="en-US" b="1" dirty="0" smtClean="0">
                <a:latin typeface="Arial" pitchFamily="34" charset="0"/>
                <a:cs typeface="Arial" pitchFamily="34" charset="0"/>
              </a:rPr>
              <a:t>In the morning it happened that David wrote a letter to Joab and sent it by the hand of Uriah. And he wrote in the letter, saying, set Uriah in the forefront of the hottest battle, and retreat from him, that he may be struck down and die. So it was, while Joab besieged the city, that he assigned Uriah to a place where he knew there were valiant men. Then the men of the city came out and fought with Joab. And some of the people of the servants of David fell; and Uriah the Hittite died also. (2 Samuel 11:14-17)</a:t>
            </a:r>
            <a:endParaRPr lang="en-US" b="1" dirty="0">
              <a:latin typeface="Arial" pitchFamily="34" charset="0"/>
              <a:cs typeface="Arial" pitchFamily="34" charset="0"/>
            </a:endParaRPr>
          </a:p>
        </p:txBody>
      </p:sp>
      <p:sp>
        <p:nvSpPr>
          <p:cNvPr id="4" name="TextBox 3"/>
          <p:cNvSpPr txBox="1"/>
          <p:nvPr/>
        </p:nvSpPr>
        <p:spPr>
          <a:xfrm>
            <a:off x="2133600" y="3765395"/>
            <a:ext cx="6629400" cy="2585323"/>
          </a:xfrm>
          <a:prstGeom prst="rect">
            <a:avLst/>
          </a:prstGeom>
          <a:noFill/>
          <a:effectLst/>
        </p:spPr>
        <p:txBody>
          <a:bodyPr wrap="square" rtlCol="0">
            <a:spAutoFit/>
          </a:bodyPr>
          <a:lstStyle/>
          <a:p>
            <a:r>
              <a:rPr lang="en-US" b="1" dirty="0" smtClean="0">
                <a:latin typeface="Arial" pitchFamily="34" charset="0"/>
                <a:cs typeface="Arial" pitchFamily="34" charset="0"/>
              </a:rPr>
              <a:t>In the morning it happened that David wrote a letter to Joab and sent it by the hand of Uriah. And he wrote in the letter, saying, </a:t>
            </a:r>
            <a:r>
              <a:rPr lang="en-US" b="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set Uriah in the forefront of the hottest battle, and retreat from him, that he may be struck down and die</a:t>
            </a:r>
            <a:r>
              <a:rPr lang="en-US" b="1" dirty="0" smtClean="0">
                <a:latin typeface="Arial" pitchFamily="34" charset="0"/>
                <a:cs typeface="Arial" pitchFamily="34" charset="0"/>
              </a:rPr>
              <a:t>. So it was, while Joab besieged the city, that he assigned Uriah to a place where he knew there were valiant men. Then the men of the city came out and fought with Joab. And some of the people of the servants of David fell; and </a:t>
            </a:r>
            <a:r>
              <a:rPr lang="en-US" b="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Uriah the Hittite died also</a:t>
            </a:r>
            <a:r>
              <a:rPr lang="en-US" b="1" dirty="0" smtClean="0">
                <a:latin typeface="Arial" pitchFamily="34" charset="0"/>
                <a:cs typeface="Arial" pitchFamily="34" charset="0"/>
              </a:rPr>
              <a:t>. (2 Samuel 11:14-17)</a:t>
            </a:r>
            <a:endParaRPr lang="en-US" b="1" dirty="0">
              <a:latin typeface="Arial" pitchFamily="34" charset="0"/>
              <a:cs typeface="Arial" pitchFamily="34" charset="0"/>
            </a:endParaRPr>
          </a:p>
        </p:txBody>
      </p:sp>
    </p:spTree>
    <p:extLst>
      <p:ext uri="{BB962C8B-B14F-4D97-AF65-F5344CB8AC3E}">
        <p14:creationId xmlns:p14="http://schemas.microsoft.com/office/powerpoint/2010/main" val="21760549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par>
                          <p:cTn id="8" fill="hold">
                            <p:stCondLst>
                              <p:cond delay="2000"/>
                            </p:stCondLst>
                            <p:childTnLst>
                              <p:par>
                                <p:cTn id="9" presetID="9" presetClass="entr" presetSubtype="0" fill="hold" grpId="0" nodeType="afterEffect">
                                  <p:stCondLst>
                                    <p:cond delay="4000"/>
                                  </p:stCondLst>
                                  <p:childTnLst>
                                    <p:set>
                                      <p:cBhvr>
                                        <p:cTn id="10" dur="1" fill="hold">
                                          <p:stCondLst>
                                            <p:cond delay="0"/>
                                          </p:stCondLst>
                                        </p:cTn>
                                        <p:tgtEl>
                                          <p:spTgt spid="4"/>
                                        </p:tgtEl>
                                        <p:attrNameLst>
                                          <p:attrName>style.visibility</p:attrName>
                                        </p:attrNameLst>
                                      </p:cBhvr>
                                      <p:to>
                                        <p:strVal val="visible"/>
                                      </p:to>
                                    </p:set>
                                    <p:animEffect transition="in" filter="dissolve">
                                      <p:cBhvr>
                                        <p:cTn id="11"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a:extLst>
              <a:ext uri="{BEBA8EAE-BF5A-486C-A8C5-ECC9F3942E4B}">
                <a14:imgProps xmlns:a14="http://schemas.microsoft.com/office/drawing/2010/main">
                  <a14:imgLayer r:embed="rId5">
                    <a14:imgEffect>
                      <a14:colorTemperature colorTemp="11200"/>
                    </a14:imgEffect>
                  </a14:imgLayer>
                </a14:imgProps>
              </a:ext>
              <a:ext uri="{28A0092B-C50C-407E-A947-70E740481C1C}">
                <a14:useLocalDpi xmlns:a14="http://schemas.microsoft.com/office/drawing/2010/main" val="0"/>
              </a:ext>
            </a:extLst>
          </a:blip>
          <a:stretch>
            <a:fillRect/>
          </a:stretch>
        </p:blipFill>
        <p:spPr>
          <a:xfrm>
            <a:off x="152401" y="76201"/>
            <a:ext cx="1828800" cy="1637212"/>
          </a:xfrm>
          <a:prstGeom prst="rect">
            <a:avLst/>
          </a:prstGeom>
          <a:ln>
            <a:noFill/>
          </a:ln>
          <a:effectLst>
            <a:softEdge rad="127000"/>
          </a:effectLst>
        </p:spPr>
      </p:pic>
      <p:pic>
        <p:nvPicPr>
          <p:cNvPr id="1026" name="Picture 2" descr="http://www.anniemation.com/clip_art/images/scroll_parchment_paper.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1694828"/>
            <a:ext cx="9170960" cy="516317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609600" y="1905000"/>
            <a:ext cx="7924800" cy="4385816"/>
          </a:xfrm>
          <a:prstGeom prst="rect">
            <a:avLst/>
          </a:prstGeom>
          <a:noFill/>
        </p:spPr>
        <p:txBody>
          <a:bodyPr wrap="square" rtlCol="0">
            <a:spAutoFit/>
          </a:bodyPr>
          <a:lstStyle/>
          <a:p>
            <a:pPr>
              <a:lnSpc>
                <a:spcPct val="200000"/>
              </a:lnSpc>
            </a:pPr>
            <a:r>
              <a:rPr lang="en-US" sz="3600" b="1" dirty="0" smtClean="0">
                <a:effectLst>
                  <a:outerShdw blurRad="38100" dist="38100" dir="2700000" algn="tl">
                    <a:srgbClr val="000000">
                      <a:alpha val="43137"/>
                    </a:srgbClr>
                  </a:outerShdw>
                </a:effectLst>
                <a:latin typeface="David" pitchFamily="34" charset="-79"/>
                <a:cs typeface="David" pitchFamily="34" charset="-79"/>
              </a:rPr>
              <a:t>Admit the Need for Mercy (Psa 51:1, 16)</a:t>
            </a:r>
          </a:p>
          <a:p>
            <a:pPr>
              <a:lnSpc>
                <a:spcPct val="200000"/>
              </a:lnSpc>
            </a:pPr>
            <a:r>
              <a:rPr lang="en-US" sz="3600" b="1" dirty="0" smtClean="0">
                <a:effectLst>
                  <a:outerShdw blurRad="38100" dist="38100" dir="2700000" algn="tl">
                    <a:srgbClr val="000000">
                      <a:alpha val="43137"/>
                    </a:srgbClr>
                  </a:outerShdw>
                </a:effectLst>
                <a:latin typeface="David" pitchFamily="34" charset="-79"/>
                <a:cs typeface="David" pitchFamily="34" charset="-79"/>
              </a:rPr>
              <a:t>Acknowledge the Sin (Psa 51:3)</a:t>
            </a:r>
          </a:p>
          <a:p>
            <a:pPr>
              <a:lnSpc>
                <a:spcPct val="200000"/>
              </a:lnSpc>
            </a:pPr>
            <a:r>
              <a:rPr lang="en-US" sz="3600" b="1" dirty="0" smtClean="0">
                <a:effectLst>
                  <a:outerShdw blurRad="38100" dist="38100" dir="2700000" algn="tl">
                    <a:srgbClr val="000000">
                      <a:alpha val="43137"/>
                    </a:srgbClr>
                  </a:outerShdw>
                </a:effectLst>
                <a:latin typeface="David" pitchFamily="34" charset="-79"/>
                <a:cs typeface="David" pitchFamily="34" charset="-79"/>
              </a:rPr>
              <a:t>Assume Responsibility (Psa 51:4)</a:t>
            </a:r>
          </a:p>
          <a:p>
            <a:pPr>
              <a:lnSpc>
                <a:spcPct val="200000"/>
              </a:lnSpc>
            </a:pPr>
            <a:r>
              <a:rPr lang="en-US" sz="3600" b="1" dirty="0" smtClean="0">
                <a:effectLst>
                  <a:outerShdw blurRad="38100" dist="38100" dir="2700000" algn="tl">
                    <a:srgbClr val="000000">
                      <a:alpha val="43137"/>
                    </a:srgbClr>
                  </a:outerShdw>
                </a:effectLst>
                <a:latin typeface="David" pitchFamily="34" charset="-79"/>
                <a:cs typeface="David" pitchFamily="34" charset="-79"/>
              </a:rPr>
              <a:t>Accept God’s Forgiveness (Psa 51:7-12)</a:t>
            </a:r>
            <a:endParaRPr lang="en-US" sz="3600" b="1" dirty="0">
              <a:effectLst>
                <a:outerShdw blurRad="38100" dist="38100" dir="2700000" algn="tl">
                  <a:srgbClr val="000000">
                    <a:alpha val="43137"/>
                  </a:srgbClr>
                </a:outerShdw>
              </a:effectLst>
              <a:latin typeface="David" pitchFamily="34" charset="-79"/>
              <a:cs typeface="David" pitchFamily="34" charset="-79"/>
            </a:endParaRPr>
          </a:p>
        </p:txBody>
      </p:sp>
      <p:pic>
        <p:nvPicPr>
          <p:cNvPr id="4" name="Picture 2" descr="http://www.dramainnature.com/Kodak%20Gallery/Cross-FS.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 y="48322"/>
            <a:ext cx="2253757" cy="178047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3" name="Rectangle 2"/>
          <p:cNvSpPr/>
          <p:nvPr/>
        </p:nvSpPr>
        <p:spPr>
          <a:xfrm>
            <a:off x="1935777" y="0"/>
            <a:ext cx="7128875" cy="923330"/>
          </a:xfrm>
          <a:prstGeom prst="rect">
            <a:avLst/>
          </a:prstGeom>
          <a:noFill/>
        </p:spPr>
        <p:txBody>
          <a:bodyPr wrap="none" lIns="91440" tIns="45720" rIns="91440" bIns="45720">
            <a:spAutoFit/>
          </a:bodyPr>
          <a:lstStyle/>
          <a:p>
            <a:pPr algn="ctr"/>
            <a:r>
              <a:rPr lang="en-US" sz="5400" b="1" cap="none" spc="50" dirty="0" smtClean="0">
                <a:ln w="13500">
                  <a:solidFill>
                    <a:schemeClr val="accent1">
                      <a:shade val="2500"/>
                      <a:alpha val="6500"/>
                    </a:schemeClr>
                  </a:solidFill>
                  <a:prstDash val="solid"/>
                </a:ln>
                <a:solidFill>
                  <a:srgbClr val="E4E3B3"/>
                </a:solidFill>
                <a:effectLst>
                  <a:outerShdw blurRad="38100" dist="38100" dir="2700000" algn="tl">
                    <a:srgbClr val="000000">
                      <a:alpha val="43137"/>
                    </a:srgbClr>
                  </a:outerShdw>
                </a:effectLst>
                <a:latin typeface="Monotype Corsiva" pitchFamily="66" charset="0"/>
              </a:rPr>
              <a:t>A Glimpse into God’s Grace</a:t>
            </a:r>
            <a:endParaRPr lang="en-US" sz="5400" b="1" cap="none" spc="50" dirty="0">
              <a:ln w="13500">
                <a:solidFill>
                  <a:schemeClr val="accent1">
                    <a:shade val="2500"/>
                    <a:alpha val="6500"/>
                  </a:schemeClr>
                </a:solidFill>
                <a:prstDash val="solid"/>
              </a:ln>
              <a:solidFill>
                <a:srgbClr val="E4E3B3"/>
              </a:solidFill>
              <a:effectLst>
                <a:outerShdw blurRad="38100" dist="38100" dir="2700000" algn="tl">
                  <a:srgbClr val="000000">
                    <a:alpha val="43137"/>
                  </a:srgbClr>
                </a:outerShdw>
              </a:effectLst>
              <a:latin typeface="Monotype Corsiva" pitchFamily="66" charset="0"/>
            </a:endParaRPr>
          </a:p>
        </p:txBody>
      </p:sp>
      <p:sp>
        <p:nvSpPr>
          <p:cNvPr id="7" name="TextBox 6"/>
          <p:cNvSpPr txBox="1"/>
          <p:nvPr/>
        </p:nvSpPr>
        <p:spPr>
          <a:xfrm>
            <a:off x="1260088" y="892314"/>
            <a:ext cx="7883912" cy="707886"/>
          </a:xfrm>
          <a:prstGeom prst="rect">
            <a:avLst/>
          </a:prstGeom>
          <a:noFill/>
        </p:spPr>
        <p:txBody>
          <a:bodyPr wrap="square" rtlCol="0">
            <a:spAutoFit/>
          </a:bodyPr>
          <a:lstStyle/>
          <a:p>
            <a:pPr algn="ctr"/>
            <a:r>
              <a:rPr lang="en-US" sz="2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“For </a:t>
            </a:r>
            <a:r>
              <a:rPr lang="en-US" sz="2000" b="1" dirty="0">
                <a:solidFill>
                  <a:schemeClr val="bg1"/>
                </a:solidFill>
                <a:effectLst>
                  <a:outerShdw blurRad="38100" dist="38100" dir="2700000" algn="tl">
                    <a:srgbClr val="000000">
                      <a:alpha val="43137"/>
                    </a:srgbClr>
                  </a:outerShdw>
                </a:effectLst>
                <a:latin typeface="Arial" pitchFamily="34" charset="0"/>
                <a:cs typeface="Arial" pitchFamily="34" charset="0"/>
              </a:rPr>
              <a:t>He made Him who knew no sin to be sin for us, that we might become the righteousness of God in </a:t>
            </a:r>
            <a:r>
              <a:rPr lang="en-US" sz="2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Him”  (2 Cor 5:21).</a:t>
            </a:r>
            <a:endParaRPr lang="en-US" sz="20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8" name="TextBox 7"/>
          <p:cNvSpPr txBox="1"/>
          <p:nvPr/>
        </p:nvSpPr>
        <p:spPr>
          <a:xfrm>
            <a:off x="508780" y="1905000"/>
            <a:ext cx="8153400" cy="4893647"/>
          </a:xfrm>
          <a:prstGeom prst="rect">
            <a:avLst/>
          </a:prstGeom>
          <a:noFill/>
        </p:spPr>
        <p:txBody>
          <a:bodyPr wrap="square" rtlCol="0">
            <a:spAutoFit/>
          </a:bodyPr>
          <a:lstStyle/>
          <a:p>
            <a:pPr algn="ctr"/>
            <a:r>
              <a:rPr lang="en-US" sz="2400" b="1" dirty="0" smtClean="0">
                <a:effectLst>
                  <a:outerShdw blurRad="38100" dist="38100" dir="2700000" algn="tl">
                    <a:srgbClr val="000000">
                      <a:alpha val="43137"/>
                    </a:srgbClr>
                  </a:outerShdw>
                </a:effectLst>
                <a:latin typeface="Arial" pitchFamily="34" charset="0"/>
                <a:cs typeface="Arial" pitchFamily="34" charset="0"/>
              </a:rPr>
              <a:t>“And </a:t>
            </a:r>
            <a:r>
              <a:rPr lang="en-US" sz="2400" b="1" dirty="0">
                <a:effectLst>
                  <a:outerShdw blurRad="38100" dist="38100" dir="2700000" algn="tl">
                    <a:srgbClr val="000000">
                      <a:alpha val="43137"/>
                    </a:srgbClr>
                  </a:outerShdw>
                </a:effectLst>
                <a:latin typeface="Arial" pitchFamily="34" charset="0"/>
                <a:cs typeface="Arial" pitchFamily="34" charset="0"/>
              </a:rPr>
              <a:t>he arose and came to his father. But when he was still a great way off, his father saw him and had compassion, and ran and fell on his neck and kissed him. </a:t>
            </a:r>
            <a:r>
              <a:rPr lang="en-US" sz="2400" b="1" dirty="0" smtClean="0">
                <a:effectLst>
                  <a:outerShdw blurRad="38100" dist="38100" dir="2700000" algn="tl">
                    <a:srgbClr val="000000">
                      <a:alpha val="43137"/>
                    </a:srgbClr>
                  </a:outerShdw>
                </a:effectLst>
                <a:latin typeface="Arial" pitchFamily="34" charset="0"/>
                <a:cs typeface="Arial" pitchFamily="34" charset="0"/>
              </a:rPr>
              <a:t>And </a:t>
            </a:r>
            <a:r>
              <a:rPr lang="en-US" sz="2400" b="1" dirty="0">
                <a:effectLst>
                  <a:outerShdw blurRad="38100" dist="38100" dir="2700000" algn="tl">
                    <a:srgbClr val="000000">
                      <a:alpha val="43137"/>
                    </a:srgbClr>
                  </a:outerShdw>
                </a:effectLst>
                <a:latin typeface="Arial" pitchFamily="34" charset="0"/>
                <a:cs typeface="Arial" pitchFamily="34" charset="0"/>
              </a:rPr>
              <a:t>the son said to him, </a:t>
            </a:r>
            <a:r>
              <a:rPr lang="en-US" sz="2400" b="1" dirty="0" smtClean="0">
                <a:effectLst>
                  <a:outerShdw blurRad="38100" dist="38100" dir="2700000" algn="tl">
                    <a:srgbClr val="000000">
                      <a:alpha val="43137"/>
                    </a:srgbClr>
                  </a:outerShdw>
                </a:effectLst>
                <a:latin typeface="Arial" pitchFamily="34" charset="0"/>
                <a:cs typeface="Arial" pitchFamily="34" charset="0"/>
              </a:rPr>
              <a:t>Father</a:t>
            </a:r>
            <a:r>
              <a:rPr lang="en-US" sz="2400" b="1" dirty="0">
                <a:effectLst>
                  <a:outerShdw blurRad="38100" dist="38100" dir="2700000" algn="tl">
                    <a:srgbClr val="000000">
                      <a:alpha val="43137"/>
                    </a:srgbClr>
                  </a:outerShdw>
                </a:effectLst>
                <a:latin typeface="Arial" pitchFamily="34" charset="0"/>
                <a:cs typeface="Arial" pitchFamily="34" charset="0"/>
              </a:rPr>
              <a:t>, I have sinned against heaven and in your sight, and am no longer worthy to be called your son</a:t>
            </a:r>
            <a:r>
              <a:rPr lang="en-US" sz="2400" b="1" dirty="0" smtClean="0">
                <a:effectLst>
                  <a:outerShdw blurRad="38100" dist="38100" dir="2700000" algn="tl">
                    <a:srgbClr val="000000">
                      <a:alpha val="43137"/>
                    </a:srgbClr>
                  </a:outerShdw>
                </a:effectLst>
                <a:latin typeface="Arial" pitchFamily="34" charset="0"/>
                <a:cs typeface="Arial" pitchFamily="34" charset="0"/>
              </a:rPr>
              <a:t>. But </a:t>
            </a:r>
            <a:r>
              <a:rPr lang="en-US" sz="2400" b="1" dirty="0">
                <a:effectLst>
                  <a:outerShdw blurRad="38100" dist="38100" dir="2700000" algn="tl">
                    <a:srgbClr val="000000">
                      <a:alpha val="43137"/>
                    </a:srgbClr>
                  </a:outerShdw>
                </a:effectLst>
                <a:latin typeface="Arial" pitchFamily="34" charset="0"/>
                <a:cs typeface="Arial" pitchFamily="34" charset="0"/>
              </a:rPr>
              <a:t>the father said to his servants, </a:t>
            </a:r>
            <a:r>
              <a:rPr lang="en-US" sz="2400" b="1" dirty="0" smtClean="0">
                <a:effectLst>
                  <a:outerShdw blurRad="38100" dist="38100" dir="2700000" algn="tl">
                    <a:srgbClr val="000000">
                      <a:alpha val="43137"/>
                    </a:srgbClr>
                  </a:outerShdw>
                </a:effectLst>
                <a:latin typeface="Arial" pitchFamily="34" charset="0"/>
                <a:cs typeface="Arial" pitchFamily="34" charset="0"/>
              </a:rPr>
              <a:t>bring </a:t>
            </a:r>
            <a:r>
              <a:rPr lang="en-US" sz="2400" b="1" dirty="0">
                <a:effectLst>
                  <a:outerShdw blurRad="38100" dist="38100" dir="2700000" algn="tl">
                    <a:srgbClr val="000000">
                      <a:alpha val="43137"/>
                    </a:srgbClr>
                  </a:outerShdw>
                </a:effectLst>
                <a:latin typeface="Arial" pitchFamily="34" charset="0"/>
                <a:cs typeface="Arial" pitchFamily="34" charset="0"/>
              </a:rPr>
              <a:t>out the best robe and put it on him, and put a ring on his hand and sandals on his feet. </a:t>
            </a:r>
            <a:r>
              <a:rPr lang="en-US" sz="2400" b="1" dirty="0" smtClean="0">
                <a:effectLst>
                  <a:outerShdw blurRad="38100" dist="38100" dir="2700000" algn="tl">
                    <a:srgbClr val="000000">
                      <a:alpha val="43137"/>
                    </a:srgbClr>
                  </a:outerShdw>
                </a:effectLst>
                <a:latin typeface="Arial" pitchFamily="34" charset="0"/>
                <a:cs typeface="Arial" pitchFamily="34" charset="0"/>
              </a:rPr>
              <a:t>And </a:t>
            </a:r>
            <a:r>
              <a:rPr lang="en-US" sz="2400" b="1" dirty="0">
                <a:effectLst>
                  <a:outerShdw blurRad="38100" dist="38100" dir="2700000" algn="tl">
                    <a:srgbClr val="000000">
                      <a:alpha val="43137"/>
                    </a:srgbClr>
                  </a:outerShdw>
                </a:effectLst>
                <a:latin typeface="Arial" pitchFamily="34" charset="0"/>
                <a:cs typeface="Arial" pitchFamily="34" charset="0"/>
              </a:rPr>
              <a:t>bring the fatted calf here and kill it, and let us eat and be merry; </a:t>
            </a:r>
            <a:r>
              <a:rPr lang="en-US" sz="2400" b="1" dirty="0" smtClean="0">
                <a:effectLst>
                  <a:outerShdw blurRad="38100" dist="38100" dir="2700000" algn="tl">
                    <a:srgbClr val="000000">
                      <a:alpha val="43137"/>
                    </a:srgbClr>
                  </a:outerShdw>
                </a:effectLst>
                <a:latin typeface="Arial" pitchFamily="34" charset="0"/>
                <a:cs typeface="Arial" pitchFamily="34" charset="0"/>
              </a:rPr>
              <a:t>for </a:t>
            </a:r>
            <a:r>
              <a:rPr lang="en-US" sz="2400" b="1" dirty="0">
                <a:effectLst>
                  <a:outerShdw blurRad="38100" dist="38100" dir="2700000" algn="tl">
                    <a:srgbClr val="000000">
                      <a:alpha val="43137"/>
                    </a:srgbClr>
                  </a:outerShdw>
                </a:effectLst>
                <a:latin typeface="Arial" pitchFamily="34" charset="0"/>
                <a:cs typeface="Arial" pitchFamily="34" charset="0"/>
              </a:rPr>
              <a:t>this my son was dead and is alive again; he was lost and is found</a:t>
            </a:r>
            <a:r>
              <a:rPr lang="en-US" sz="2400" b="1" dirty="0" smtClean="0">
                <a:effectLst>
                  <a:outerShdw blurRad="38100" dist="38100" dir="2700000" algn="tl">
                    <a:srgbClr val="000000">
                      <a:alpha val="43137"/>
                    </a:srgbClr>
                  </a:outerShdw>
                </a:effectLst>
                <a:latin typeface="Arial" pitchFamily="34" charset="0"/>
                <a:cs typeface="Arial" pitchFamily="34" charset="0"/>
              </a:rPr>
              <a:t>. </a:t>
            </a:r>
            <a:r>
              <a:rPr lang="en-US" sz="2400" b="1" dirty="0">
                <a:effectLst>
                  <a:outerShdw blurRad="38100" dist="38100" dir="2700000" algn="tl">
                    <a:srgbClr val="000000">
                      <a:alpha val="43137"/>
                    </a:srgbClr>
                  </a:outerShdw>
                </a:effectLst>
                <a:latin typeface="Arial" pitchFamily="34" charset="0"/>
                <a:cs typeface="Arial" pitchFamily="34" charset="0"/>
              </a:rPr>
              <a:t>And they began to be merry</a:t>
            </a:r>
            <a:r>
              <a:rPr lang="en-US" sz="2400" b="1" dirty="0" smtClean="0">
                <a:effectLst>
                  <a:outerShdw blurRad="38100" dist="38100" dir="2700000" algn="tl">
                    <a:srgbClr val="000000">
                      <a:alpha val="43137"/>
                    </a:srgbClr>
                  </a:outerShdw>
                </a:effectLst>
                <a:latin typeface="Arial" pitchFamily="34" charset="0"/>
                <a:cs typeface="Arial" pitchFamily="34" charset="0"/>
              </a:rPr>
              <a:t>.”</a:t>
            </a:r>
          </a:p>
          <a:p>
            <a:pPr algn="ctr"/>
            <a:r>
              <a:rPr lang="en-US" sz="2400" b="1" dirty="0" smtClean="0">
                <a:effectLst>
                  <a:outerShdw blurRad="38100" dist="38100" dir="2700000" algn="tl">
                    <a:srgbClr val="000000">
                      <a:alpha val="43137"/>
                    </a:srgbClr>
                  </a:outerShdw>
                </a:effectLst>
                <a:latin typeface="Arial" pitchFamily="34" charset="0"/>
                <a:cs typeface="Arial" pitchFamily="34" charset="0"/>
              </a:rPr>
              <a:t>(Luke 15:20-24)</a:t>
            </a:r>
            <a:endParaRPr lang="en-US" sz="2400" b="1" dirty="0">
              <a:effectLst>
                <a:outerShdw blurRad="38100" dist="38100" dir="2700000" algn="tl">
                  <a:srgbClr val="000000">
                    <a:alpha val="43137"/>
                  </a:srgbClr>
                </a:outerShdw>
              </a:effectLst>
              <a:latin typeface="Arial" pitchFamily="34" charset="0"/>
              <a:cs typeface="Arial" pitchFamily="34" charset="0"/>
            </a:endParaRPr>
          </a:p>
        </p:txBody>
      </p:sp>
      <p:sp>
        <p:nvSpPr>
          <p:cNvPr id="10" name="TextBox 9"/>
          <p:cNvSpPr txBox="1"/>
          <p:nvPr/>
        </p:nvSpPr>
        <p:spPr>
          <a:xfrm>
            <a:off x="495300" y="1888153"/>
            <a:ext cx="8153400" cy="4893647"/>
          </a:xfrm>
          <a:prstGeom prst="rect">
            <a:avLst/>
          </a:prstGeom>
          <a:noFill/>
        </p:spPr>
        <p:txBody>
          <a:bodyPr wrap="square" rtlCol="0">
            <a:spAutoFit/>
          </a:bodyPr>
          <a:lstStyle/>
          <a:p>
            <a:pPr algn="ctr"/>
            <a:r>
              <a:rPr lang="en-US" sz="2400" b="1" dirty="0" smtClean="0">
                <a:effectLst>
                  <a:outerShdw blurRad="38100" dist="38100" dir="2700000" algn="tl">
                    <a:srgbClr val="000000">
                      <a:alpha val="43137"/>
                    </a:srgbClr>
                  </a:outerShdw>
                </a:effectLst>
                <a:latin typeface="Arial" pitchFamily="34" charset="0"/>
                <a:cs typeface="Arial" pitchFamily="34" charset="0"/>
              </a:rPr>
              <a:t>“And </a:t>
            </a:r>
            <a:r>
              <a:rPr lang="en-US" sz="2400" b="1" dirty="0">
                <a:effectLst>
                  <a:outerShdw blurRad="38100" dist="38100" dir="2700000" algn="tl">
                    <a:srgbClr val="000000">
                      <a:alpha val="43137"/>
                    </a:srgbClr>
                  </a:outerShdw>
                </a:effectLst>
                <a:latin typeface="Arial" pitchFamily="34" charset="0"/>
                <a:cs typeface="Arial" pitchFamily="34" charset="0"/>
              </a:rPr>
              <a:t>he arose and came to his father. But when he was still a great way off, his father saw him and had compassion, and ran and fell on his neck and kissed him. </a:t>
            </a:r>
            <a:r>
              <a:rPr lang="en-US" sz="2400" b="1" dirty="0" smtClean="0">
                <a:effectLst>
                  <a:outerShdw blurRad="38100" dist="38100" dir="2700000" algn="tl">
                    <a:srgbClr val="000000">
                      <a:alpha val="43137"/>
                    </a:srgbClr>
                  </a:outerShdw>
                </a:effectLst>
                <a:latin typeface="Arial" pitchFamily="34" charset="0"/>
                <a:cs typeface="Arial" pitchFamily="34" charset="0"/>
              </a:rPr>
              <a:t>And </a:t>
            </a:r>
            <a:r>
              <a:rPr lang="en-US" sz="2400" b="1" dirty="0">
                <a:effectLst>
                  <a:outerShdw blurRad="38100" dist="38100" dir="2700000" algn="tl">
                    <a:srgbClr val="000000">
                      <a:alpha val="43137"/>
                    </a:srgbClr>
                  </a:outerShdw>
                </a:effectLst>
                <a:latin typeface="Arial" pitchFamily="34" charset="0"/>
                <a:cs typeface="Arial" pitchFamily="34" charset="0"/>
              </a:rPr>
              <a:t>the son said to him, </a:t>
            </a:r>
            <a:r>
              <a:rPr lang="en-US" sz="2400" b="1" dirty="0" smtClean="0">
                <a:effectLst>
                  <a:outerShdw blurRad="38100" dist="38100" dir="2700000" algn="tl">
                    <a:srgbClr val="000000">
                      <a:alpha val="43137"/>
                    </a:srgbClr>
                  </a:outerShdw>
                </a:effectLst>
                <a:latin typeface="Arial" pitchFamily="34" charset="0"/>
                <a:cs typeface="Arial" pitchFamily="34" charset="0"/>
              </a:rPr>
              <a:t>Father</a:t>
            </a:r>
            <a:r>
              <a:rPr lang="en-US" sz="2400" b="1" dirty="0">
                <a:effectLst>
                  <a:outerShdw blurRad="38100" dist="38100" dir="2700000" algn="tl">
                    <a:srgbClr val="000000">
                      <a:alpha val="43137"/>
                    </a:srgbClr>
                  </a:outerShdw>
                </a:effectLst>
                <a:latin typeface="Arial" pitchFamily="34" charset="0"/>
                <a:cs typeface="Arial" pitchFamily="34" charset="0"/>
              </a:rPr>
              <a:t>, I have sinned against heaven and in your sight, and am no longer worthy to be called your son</a:t>
            </a:r>
            <a:r>
              <a:rPr lang="en-US" sz="2400" b="1" dirty="0" smtClean="0">
                <a:effectLst>
                  <a:outerShdw blurRad="38100" dist="38100" dir="2700000" algn="tl">
                    <a:srgbClr val="000000">
                      <a:alpha val="43137"/>
                    </a:srgbClr>
                  </a:outerShdw>
                </a:effectLst>
                <a:latin typeface="Arial" pitchFamily="34" charset="0"/>
                <a:cs typeface="Arial" pitchFamily="34" charset="0"/>
              </a:rPr>
              <a:t>. But </a:t>
            </a:r>
            <a:r>
              <a:rPr lang="en-US" sz="2400" b="1" dirty="0">
                <a:effectLst>
                  <a:outerShdw blurRad="38100" dist="38100" dir="2700000" algn="tl">
                    <a:srgbClr val="000000">
                      <a:alpha val="43137"/>
                    </a:srgbClr>
                  </a:outerShdw>
                </a:effectLst>
                <a:latin typeface="Arial" pitchFamily="34" charset="0"/>
                <a:cs typeface="Arial" pitchFamily="34" charset="0"/>
              </a:rPr>
              <a:t>the father said to his servants, </a:t>
            </a:r>
            <a:r>
              <a:rPr lang="en-US" sz="2400" b="1" dirty="0" smtClean="0">
                <a:effectLst>
                  <a:outerShdw blurRad="38100" dist="38100" dir="2700000" algn="tl">
                    <a:srgbClr val="000000">
                      <a:alpha val="43137"/>
                    </a:srgbClr>
                  </a:outerShdw>
                </a:effectLst>
                <a:latin typeface="Arial" pitchFamily="34" charset="0"/>
                <a:cs typeface="Arial" pitchFamily="34" charset="0"/>
              </a:rPr>
              <a:t>bring </a:t>
            </a:r>
            <a:r>
              <a:rPr lang="en-US" sz="2400" b="1" dirty="0">
                <a:effectLst>
                  <a:outerShdw blurRad="38100" dist="38100" dir="2700000" algn="tl">
                    <a:srgbClr val="000000">
                      <a:alpha val="43137"/>
                    </a:srgbClr>
                  </a:outerShdw>
                </a:effectLst>
                <a:latin typeface="Arial" pitchFamily="34" charset="0"/>
                <a:cs typeface="Arial" pitchFamily="34" charset="0"/>
              </a:rPr>
              <a:t>out the best robe and put it on him, and put a ring on his hand and sandals on his feet. </a:t>
            </a:r>
            <a:r>
              <a:rPr lang="en-US" sz="2400" b="1" dirty="0" smtClean="0">
                <a:effectLst>
                  <a:outerShdw blurRad="38100" dist="38100" dir="2700000" algn="tl">
                    <a:srgbClr val="000000">
                      <a:alpha val="43137"/>
                    </a:srgbClr>
                  </a:outerShdw>
                </a:effectLst>
                <a:latin typeface="Arial" pitchFamily="34" charset="0"/>
                <a:cs typeface="Arial" pitchFamily="34" charset="0"/>
              </a:rPr>
              <a:t>And </a:t>
            </a:r>
            <a:r>
              <a:rPr lang="en-US" sz="2400" b="1" dirty="0">
                <a:effectLst>
                  <a:outerShdw blurRad="38100" dist="38100" dir="2700000" algn="tl">
                    <a:srgbClr val="000000">
                      <a:alpha val="43137"/>
                    </a:srgbClr>
                  </a:outerShdw>
                </a:effectLst>
                <a:latin typeface="Arial" pitchFamily="34" charset="0"/>
                <a:cs typeface="Arial" pitchFamily="34" charset="0"/>
              </a:rPr>
              <a:t>bring the fatted calf here and kill it, and let us eat and be merry; </a:t>
            </a:r>
            <a:r>
              <a:rPr lang="en-US" sz="2400" b="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for </a:t>
            </a:r>
            <a:r>
              <a:rPr lang="en-US" sz="2400" b="1" u="sng" dirty="0">
                <a:solidFill>
                  <a:srgbClr val="FF0000"/>
                </a:solidFill>
                <a:effectLst>
                  <a:outerShdw blurRad="38100" dist="38100" dir="2700000" algn="tl">
                    <a:srgbClr val="000000">
                      <a:alpha val="43137"/>
                    </a:srgbClr>
                  </a:outerShdw>
                </a:effectLst>
                <a:latin typeface="Arial" pitchFamily="34" charset="0"/>
                <a:cs typeface="Arial" pitchFamily="34" charset="0"/>
              </a:rPr>
              <a:t>this my son was dead and is alive again; he was lost and is found</a:t>
            </a:r>
            <a:r>
              <a:rPr lang="en-US" sz="2400" b="1" dirty="0" smtClean="0">
                <a:effectLst>
                  <a:outerShdw blurRad="38100" dist="38100" dir="2700000" algn="tl">
                    <a:srgbClr val="000000">
                      <a:alpha val="43137"/>
                    </a:srgbClr>
                  </a:outerShdw>
                </a:effectLst>
                <a:latin typeface="Arial" pitchFamily="34" charset="0"/>
                <a:cs typeface="Arial" pitchFamily="34" charset="0"/>
              </a:rPr>
              <a:t>. </a:t>
            </a:r>
            <a:r>
              <a:rPr lang="en-US" sz="2400" b="1" dirty="0">
                <a:effectLst>
                  <a:outerShdw blurRad="38100" dist="38100" dir="2700000" algn="tl">
                    <a:srgbClr val="000000">
                      <a:alpha val="43137"/>
                    </a:srgbClr>
                  </a:outerShdw>
                </a:effectLst>
                <a:latin typeface="Arial" pitchFamily="34" charset="0"/>
                <a:cs typeface="Arial" pitchFamily="34" charset="0"/>
              </a:rPr>
              <a:t>And they began to be merry</a:t>
            </a:r>
            <a:r>
              <a:rPr lang="en-US" sz="2400" b="1" dirty="0" smtClean="0">
                <a:effectLst>
                  <a:outerShdw blurRad="38100" dist="38100" dir="2700000" algn="tl">
                    <a:srgbClr val="000000">
                      <a:alpha val="43137"/>
                    </a:srgbClr>
                  </a:outerShdw>
                </a:effectLst>
                <a:latin typeface="Arial" pitchFamily="34" charset="0"/>
                <a:cs typeface="Arial" pitchFamily="34" charset="0"/>
              </a:rPr>
              <a:t>.”</a:t>
            </a:r>
          </a:p>
          <a:p>
            <a:pPr algn="ctr"/>
            <a:r>
              <a:rPr lang="en-US" sz="2400" b="1" dirty="0" smtClean="0">
                <a:effectLst>
                  <a:outerShdw blurRad="38100" dist="38100" dir="2700000" algn="tl">
                    <a:srgbClr val="000000">
                      <a:alpha val="43137"/>
                    </a:srgbClr>
                  </a:outerShdw>
                </a:effectLst>
                <a:latin typeface="Arial" pitchFamily="34" charset="0"/>
                <a:cs typeface="Arial" pitchFamily="34" charset="0"/>
              </a:rPr>
              <a:t>(Luke 15:20-24)</a:t>
            </a:r>
            <a:endParaRPr lang="en-US" sz="2400" b="1" dirty="0">
              <a:effectLst>
                <a:outerShdw blurRad="38100" dist="38100" dir="2700000" algn="tl">
                  <a:srgbClr val="000000">
                    <a:alpha val="43137"/>
                  </a:srgbClr>
                </a:outerShdw>
              </a:effectLst>
              <a:latin typeface="Arial" pitchFamily="34" charset="0"/>
              <a:cs typeface="Arial" pitchFamily="34" charset="0"/>
            </a:endParaRPr>
          </a:p>
        </p:txBody>
      </p:sp>
      <p:pic>
        <p:nvPicPr>
          <p:cNvPr id="11" name="Picture 4" descr="http://inkindle.files.wordpress.com/2012/04/amazing-grace.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2942" y="1869688"/>
            <a:ext cx="7830126" cy="483230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64559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up)">
                                      <p:cBhvr>
                                        <p:cTn id="7" dur="3000"/>
                                        <p:tgtEl>
                                          <p:spTgt spid="1026"/>
                                        </p:tgtEl>
                                      </p:cBhvr>
                                    </p:animEffect>
                                  </p:childTnLst>
                                </p:cTn>
                              </p:par>
                            </p:childTnLst>
                          </p:cTn>
                        </p:par>
                        <p:par>
                          <p:cTn id="8" fill="hold">
                            <p:stCondLst>
                              <p:cond delay="3000"/>
                            </p:stCondLst>
                            <p:childTnLst>
                              <p:par>
                                <p:cTn id="9" presetID="22" presetClass="entr" presetSubtype="8" fill="hold" grpId="0" nodeType="after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wipe(left)">
                                      <p:cBhvr>
                                        <p:cTn id="11" dur="2000"/>
                                        <p:tgtEl>
                                          <p:spTgt spid="6">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6">
                                            <p:txEl>
                                              <p:pRg st="1" end="1"/>
                                            </p:txEl>
                                          </p:spTgt>
                                        </p:tgtEl>
                                        <p:attrNameLst>
                                          <p:attrName>style.visibility</p:attrName>
                                        </p:attrNameLst>
                                      </p:cBhvr>
                                      <p:to>
                                        <p:strVal val="visible"/>
                                      </p:to>
                                    </p:set>
                                    <p:animEffect transition="in" filter="wipe(left)">
                                      <p:cBhvr>
                                        <p:cTn id="16" dur="2000"/>
                                        <p:tgtEl>
                                          <p:spTgt spid="6">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wipe(left)">
                                      <p:cBhvr>
                                        <p:cTn id="21" dur="2000"/>
                                        <p:tgtEl>
                                          <p:spTgt spid="6">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6">
                                            <p:txEl>
                                              <p:pRg st="3" end="3"/>
                                            </p:txEl>
                                          </p:spTgt>
                                        </p:tgtEl>
                                        <p:attrNameLst>
                                          <p:attrName>style.visibility</p:attrName>
                                        </p:attrNameLst>
                                      </p:cBhvr>
                                      <p:to>
                                        <p:strVal val="visible"/>
                                      </p:to>
                                    </p:set>
                                    <p:animEffect transition="in" filter="wipe(left)">
                                      <p:cBhvr>
                                        <p:cTn id="26" dur="2000"/>
                                        <p:tgtEl>
                                          <p:spTgt spid="6">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xit" presetSubtype="0" fill="hold" grpId="1" nodeType="clickEffect">
                                  <p:stCondLst>
                                    <p:cond delay="0"/>
                                  </p:stCondLst>
                                  <p:childTnLst>
                                    <p:animEffect transition="out" filter="fade">
                                      <p:cBhvr>
                                        <p:cTn id="30" dur="2000"/>
                                        <p:tgtEl>
                                          <p:spTgt spid="6">
                                            <p:txEl>
                                              <p:pRg st="0" end="0"/>
                                            </p:txEl>
                                          </p:spTgt>
                                        </p:tgtEl>
                                      </p:cBhvr>
                                    </p:animEffect>
                                    <p:set>
                                      <p:cBhvr>
                                        <p:cTn id="31" dur="1" fill="hold">
                                          <p:stCondLst>
                                            <p:cond delay="1999"/>
                                          </p:stCondLst>
                                        </p:cTn>
                                        <p:tgtEl>
                                          <p:spTgt spid="6">
                                            <p:txEl>
                                              <p:pRg st="0" end="0"/>
                                            </p:txEl>
                                          </p:spTgt>
                                        </p:tgtEl>
                                        <p:attrNameLst>
                                          <p:attrName>style.visibility</p:attrName>
                                        </p:attrNameLst>
                                      </p:cBhvr>
                                      <p:to>
                                        <p:strVal val="hidden"/>
                                      </p:to>
                                    </p:set>
                                  </p:childTnLst>
                                </p:cTn>
                              </p:par>
                              <p:par>
                                <p:cTn id="32" presetID="10" presetClass="exit" presetSubtype="0" fill="hold" grpId="1" nodeType="withEffect">
                                  <p:stCondLst>
                                    <p:cond delay="0"/>
                                  </p:stCondLst>
                                  <p:childTnLst>
                                    <p:animEffect transition="out" filter="fade">
                                      <p:cBhvr>
                                        <p:cTn id="33" dur="2000"/>
                                        <p:tgtEl>
                                          <p:spTgt spid="6">
                                            <p:txEl>
                                              <p:pRg st="1" end="1"/>
                                            </p:txEl>
                                          </p:spTgt>
                                        </p:tgtEl>
                                      </p:cBhvr>
                                    </p:animEffect>
                                    <p:set>
                                      <p:cBhvr>
                                        <p:cTn id="34" dur="1" fill="hold">
                                          <p:stCondLst>
                                            <p:cond delay="1999"/>
                                          </p:stCondLst>
                                        </p:cTn>
                                        <p:tgtEl>
                                          <p:spTgt spid="6">
                                            <p:txEl>
                                              <p:pRg st="1" end="1"/>
                                            </p:txEl>
                                          </p:spTgt>
                                        </p:tgtEl>
                                        <p:attrNameLst>
                                          <p:attrName>style.visibility</p:attrName>
                                        </p:attrNameLst>
                                      </p:cBhvr>
                                      <p:to>
                                        <p:strVal val="hidden"/>
                                      </p:to>
                                    </p:set>
                                  </p:childTnLst>
                                </p:cTn>
                              </p:par>
                              <p:par>
                                <p:cTn id="35" presetID="10" presetClass="exit" presetSubtype="0" fill="hold" grpId="1" nodeType="withEffect">
                                  <p:stCondLst>
                                    <p:cond delay="0"/>
                                  </p:stCondLst>
                                  <p:childTnLst>
                                    <p:animEffect transition="out" filter="fade">
                                      <p:cBhvr>
                                        <p:cTn id="36" dur="2000"/>
                                        <p:tgtEl>
                                          <p:spTgt spid="6">
                                            <p:txEl>
                                              <p:pRg st="2" end="2"/>
                                            </p:txEl>
                                          </p:spTgt>
                                        </p:tgtEl>
                                      </p:cBhvr>
                                    </p:animEffect>
                                    <p:set>
                                      <p:cBhvr>
                                        <p:cTn id="37" dur="1" fill="hold">
                                          <p:stCondLst>
                                            <p:cond delay="1999"/>
                                          </p:stCondLst>
                                        </p:cTn>
                                        <p:tgtEl>
                                          <p:spTgt spid="6">
                                            <p:txEl>
                                              <p:pRg st="2" end="2"/>
                                            </p:txEl>
                                          </p:spTgt>
                                        </p:tgtEl>
                                        <p:attrNameLst>
                                          <p:attrName>style.visibility</p:attrName>
                                        </p:attrNameLst>
                                      </p:cBhvr>
                                      <p:to>
                                        <p:strVal val="hidden"/>
                                      </p:to>
                                    </p:set>
                                  </p:childTnLst>
                                </p:cTn>
                              </p:par>
                              <p:par>
                                <p:cTn id="38" presetID="10" presetClass="exit" presetSubtype="0" fill="hold" grpId="1" nodeType="withEffect">
                                  <p:stCondLst>
                                    <p:cond delay="0"/>
                                  </p:stCondLst>
                                  <p:childTnLst>
                                    <p:animEffect transition="out" filter="fade">
                                      <p:cBhvr>
                                        <p:cTn id="39" dur="2000"/>
                                        <p:tgtEl>
                                          <p:spTgt spid="6">
                                            <p:txEl>
                                              <p:pRg st="3" end="3"/>
                                            </p:txEl>
                                          </p:spTgt>
                                        </p:tgtEl>
                                      </p:cBhvr>
                                    </p:animEffect>
                                    <p:set>
                                      <p:cBhvr>
                                        <p:cTn id="40" dur="1" fill="hold">
                                          <p:stCondLst>
                                            <p:cond delay="1999"/>
                                          </p:stCondLst>
                                        </p:cTn>
                                        <p:tgtEl>
                                          <p:spTgt spid="6">
                                            <p:txEl>
                                              <p:pRg st="3" end="3"/>
                                            </p:txEl>
                                          </p:spTgt>
                                        </p:tgtEl>
                                        <p:attrNameLst>
                                          <p:attrName>style.visibility</p:attrName>
                                        </p:attrNameLst>
                                      </p:cBhvr>
                                      <p:to>
                                        <p:strVal val="hidden"/>
                                      </p:to>
                                    </p:set>
                                  </p:childTnLst>
                                </p:cTn>
                              </p:par>
                              <p:par>
                                <p:cTn id="41" presetID="16" presetClass="entr" presetSubtype="21" fill="hold" nodeType="with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barn(inVertical)">
                                      <p:cBhvr>
                                        <p:cTn id="43" dur="2000"/>
                                        <p:tgtEl>
                                          <p:spTgt spid="4"/>
                                        </p:tgtEl>
                                      </p:cBhvr>
                                    </p:animEffect>
                                  </p:childTnLst>
                                </p:cTn>
                              </p:par>
                            </p:childTnLst>
                          </p:cTn>
                        </p:par>
                        <p:par>
                          <p:cTn id="44" fill="hold">
                            <p:stCondLst>
                              <p:cond delay="2000"/>
                            </p:stCondLst>
                            <p:childTnLst>
                              <p:par>
                                <p:cTn id="45" presetID="9" presetClass="entr" presetSubtype="0" fill="hold" grpId="0" nodeType="after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dissolve">
                                      <p:cBhvr>
                                        <p:cTn id="47" dur="2000"/>
                                        <p:tgtEl>
                                          <p:spTgt spid="7"/>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fade">
                                      <p:cBhvr>
                                        <p:cTn id="52" dur="2000"/>
                                        <p:tgtEl>
                                          <p:spTgt spid="8"/>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0"/>
                                        </p:tgtEl>
                                        <p:attrNameLst>
                                          <p:attrName>style.visibility</p:attrName>
                                        </p:attrNameLst>
                                      </p:cBhvr>
                                      <p:to>
                                        <p:strVal val="visible"/>
                                      </p:to>
                                    </p:set>
                                    <p:animEffect transition="in" filter="fade">
                                      <p:cBhvr>
                                        <p:cTn id="57" dur="2000"/>
                                        <p:tgtEl>
                                          <p:spTgt spid="10"/>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xit" presetSubtype="0" fill="hold" grpId="1" nodeType="clickEffect">
                                  <p:stCondLst>
                                    <p:cond delay="0"/>
                                  </p:stCondLst>
                                  <p:childTnLst>
                                    <p:animEffect transition="out" filter="dissolve">
                                      <p:cBhvr>
                                        <p:cTn id="61" dur="2000"/>
                                        <p:tgtEl>
                                          <p:spTgt spid="10"/>
                                        </p:tgtEl>
                                      </p:cBhvr>
                                    </p:animEffect>
                                    <p:set>
                                      <p:cBhvr>
                                        <p:cTn id="62" dur="1" fill="hold">
                                          <p:stCondLst>
                                            <p:cond delay="1999"/>
                                          </p:stCondLst>
                                        </p:cTn>
                                        <p:tgtEl>
                                          <p:spTgt spid="10"/>
                                        </p:tgtEl>
                                        <p:attrNameLst>
                                          <p:attrName>style.visibility</p:attrName>
                                        </p:attrNameLst>
                                      </p:cBhvr>
                                      <p:to>
                                        <p:strVal val="hidden"/>
                                      </p:to>
                                    </p:set>
                                  </p:childTnLst>
                                </p:cTn>
                              </p:par>
                              <p:par>
                                <p:cTn id="63" presetID="9" presetClass="exit" presetSubtype="0" fill="hold" grpId="1" nodeType="withEffect">
                                  <p:stCondLst>
                                    <p:cond delay="0"/>
                                  </p:stCondLst>
                                  <p:childTnLst>
                                    <p:animEffect transition="out" filter="dissolve">
                                      <p:cBhvr>
                                        <p:cTn id="64" dur="2000"/>
                                        <p:tgtEl>
                                          <p:spTgt spid="8"/>
                                        </p:tgtEl>
                                      </p:cBhvr>
                                    </p:animEffect>
                                    <p:set>
                                      <p:cBhvr>
                                        <p:cTn id="65" dur="1" fill="hold">
                                          <p:stCondLst>
                                            <p:cond delay="1999"/>
                                          </p:stCondLst>
                                        </p:cTn>
                                        <p:tgtEl>
                                          <p:spTgt spid="8"/>
                                        </p:tgtEl>
                                        <p:attrNameLst>
                                          <p:attrName>style.visibility</p:attrName>
                                        </p:attrNameLst>
                                      </p:cBhvr>
                                      <p:to>
                                        <p:strVal val="hidden"/>
                                      </p:to>
                                    </p:set>
                                  </p:childTnLst>
                                </p:cTn>
                              </p:par>
                              <p:par>
                                <p:cTn id="66" presetID="9" presetClass="entr" presetSubtype="0" fill="hold" nodeType="withEffect">
                                  <p:stCondLst>
                                    <p:cond delay="0"/>
                                  </p:stCondLst>
                                  <p:childTnLst>
                                    <p:set>
                                      <p:cBhvr>
                                        <p:cTn id="67" dur="1" fill="hold">
                                          <p:stCondLst>
                                            <p:cond delay="0"/>
                                          </p:stCondLst>
                                        </p:cTn>
                                        <p:tgtEl>
                                          <p:spTgt spid="11"/>
                                        </p:tgtEl>
                                        <p:attrNameLst>
                                          <p:attrName>style.visibility</p:attrName>
                                        </p:attrNameLst>
                                      </p:cBhvr>
                                      <p:to>
                                        <p:strVal val="visible"/>
                                      </p:to>
                                    </p:set>
                                    <p:animEffect transition="in" filter="dissolve">
                                      <p:cBhvr>
                                        <p:cTn id="68"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bldLvl="5"/>
      <p:bldP spid="6" grpId="1" build="allAtOnce"/>
      <p:bldP spid="7" grpId="0"/>
      <p:bldP spid="8" grpId="0"/>
      <p:bldP spid="8" grpId="1"/>
      <p:bldP spid="10" grpId="0"/>
      <p:bldP spid="10" grpId="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24649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364</TotalTime>
  <Words>1027</Words>
  <Application>Microsoft Office PowerPoint</Application>
  <PresentationFormat>On-screen Show (4:3)</PresentationFormat>
  <Paragraphs>17</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Monotype Corsiva</vt:lpstr>
      <vt:lpstr>David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JRBRONGER</dc:creator>
  <cp:lastModifiedBy>AUDIOROOM</cp:lastModifiedBy>
  <cp:revision>12</cp:revision>
  <dcterms:created xsi:type="dcterms:W3CDTF">2012-11-08T14:17:49Z</dcterms:created>
  <dcterms:modified xsi:type="dcterms:W3CDTF">2012-11-11T14:51:55Z</dcterms:modified>
</cp:coreProperties>
</file>